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 id="2147483703" r:id="rId5"/>
  </p:sldMasterIdLst>
  <p:notesMasterIdLst>
    <p:notesMasterId r:id="rId15"/>
  </p:notesMasterIdLst>
  <p:handoutMasterIdLst>
    <p:handoutMasterId r:id="rId16"/>
  </p:handoutMasterIdLst>
  <p:sldIdLst>
    <p:sldId id="257" r:id="rId6"/>
    <p:sldId id="266" r:id="rId7"/>
    <p:sldId id="273" r:id="rId8"/>
    <p:sldId id="293" r:id="rId9"/>
    <p:sldId id="301" r:id="rId10"/>
    <p:sldId id="302" r:id="rId11"/>
    <p:sldId id="305" r:id="rId12"/>
    <p:sldId id="307" r:id="rId13"/>
    <p:sldId id="30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9636" autoAdjust="0"/>
  </p:normalViewPr>
  <p:slideViewPr>
    <p:cSldViewPr snapToGrid="0" showGuides="1">
      <p:cViewPr varScale="1">
        <p:scale>
          <a:sx n="58" d="100"/>
          <a:sy n="58" d="100"/>
        </p:scale>
        <p:origin x="1218" y="78"/>
      </p:cViewPr>
      <p:guideLst>
        <p:guide orient="horz" pos="2160"/>
        <p:guide pos="3840"/>
      </p:guideLst>
    </p:cSldViewPr>
  </p:slideViewPr>
  <p:outlineViewPr>
    <p:cViewPr>
      <p:scale>
        <a:sx n="33" d="100"/>
        <a:sy n="33" d="100"/>
      </p:scale>
      <p:origin x="0" y="-12492"/>
    </p:cViewPr>
  </p:outlineViewPr>
  <p:notesTextViewPr>
    <p:cViewPr>
      <p:scale>
        <a:sx n="1" d="1"/>
        <a:sy n="1" d="1"/>
      </p:scale>
      <p:origin x="0" y="-516"/>
    </p:cViewPr>
  </p:notesTextViewPr>
  <p:sorterViewPr>
    <p:cViewPr>
      <p:scale>
        <a:sx n="100" d="100"/>
        <a:sy n="100" d="100"/>
      </p:scale>
      <p:origin x="0" y="0"/>
    </p:cViewPr>
  </p:sorterViewPr>
  <p:notesViewPr>
    <p:cSldViewPr snapToGrid="0">
      <p:cViewPr varScale="1">
        <p:scale>
          <a:sx n="60" d="100"/>
          <a:sy n="60" d="100"/>
        </p:scale>
        <p:origin x="3187" y="3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503D04-C97E-4622-AE07-D0307CB3B4CA}" type="doc">
      <dgm:prSet loTypeId="urn:microsoft.com/office/officeart/2008/layout/LinedList" loCatId="cycle" qsTypeId="urn:microsoft.com/office/officeart/2005/8/quickstyle/simple3" qsCatId="simple" csTypeId="urn:microsoft.com/office/officeart/2005/8/colors/colorful2" csCatId="colorful" phldr="1"/>
      <dgm:spPr/>
      <dgm:t>
        <a:bodyPr/>
        <a:lstStyle/>
        <a:p>
          <a:endParaRPr lang="en-US"/>
        </a:p>
      </dgm:t>
    </dgm:pt>
    <dgm:pt modelId="{AAC263CB-8256-4B03-92FE-1622698FB3E9}">
      <dgm:prSet/>
      <dgm:spPr/>
      <dgm:t>
        <a:bodyPr anchor="ctr"/>
        <a:lstStyle/>
        <a:p>
          <a:r>
            <a:rPr lang="en-US" dirty="0" smtClean="0"/>
            <a:t>Positivist approach</a:t>
          </a:r>
          <a:endParaRPr lang="en-US" b="0" dirty="0"/>
        </a:p>
      </dgm:t>
    </dgm:pt>
    <dgm:pt modelId="{0BEED663-FC38-4EAD-940F-4C475D2C87DB}" type="parTrans" cxnId="{C5E94186-9CB6-4C42-92B3-C546CC53A7B9}">
      <dgm:prSet/>
      <dgm:spPr/>
      <dgm:t>
        <a:bodyPr/>
        <a:lstStyle/>
        <a:p>
          <a:endParaRPr lang="en-US" sz="700"/>
        </a:p>
      </dgm:t>
    </dgm:pt>
    <dgm:pt modelId="{808B76D0-8EC7-469A-93AC-7A6017188A9D}" type="sibTrans" cxnId="{C5E94186-9CB6-4C42-92B3-C546CC53A7B9}">
      <dgm:prSet phldrT="1"/>
      <dgm:spPr/>
      <dgm:t>
        <a:bodyPr/>
        <a:lstStyle/>
        <a:p>
          <a:endParaRPr lang="en-US"/>
        </a:p>
      </dgm:t>
    </dgm:pt>
    <dgm:pt modelId="{02AE27D7-D6C4-496E-AFB4-0FF63D746AAA}">
      <dgm:prSet/>
      <dgm:spPr/>
      <dgm:t>
        <a:bodyPr anchor="ctr"/>
        <a:lstStyle/>
        <a:p>
          <a:r>
            <a:rPr lang="en-US" dirty="0" smtClean="0"/>
            <a:t>Deductive method</a:t>
          </a:r>
          <a:endParaRPr lang="en-US" b="0" dirty="0"/>
        </a:p>
      </dgm:t>
    </dgm:pt>
    <dgm:pt modelId="{89BED0B7-8337-4C8F-A46E-FE73C22190D3}" type="parTrans" cxnId="{9F9A4F00-1E9A-419A-8C4E-0FE1B72DDD71}">
      <dgm:prSet/>
      <dgm:spPr/>
      <dgm:t>
        <a:bodyPr/>
        <a:lstStyle/>
        <a:p>
          <a:endParaRPr lang="en-US"/>
        </a:p>
      </dgm:t>
    </dgm:pt>
    <dgm:pt modelId="{75537597-73BB-4735-90A7-5DA1E8C55901}" type="sibTrans" cxnId="{9F9A4F00-1E9A-419A-8C4E-0FE1B72DDD71}">
      <dgm:prSet/>
      <dgm:spPr/>
      <dgm:t>
        <a:bodyPr/>
        <a:lstStyle/>
        <a:p>
          <a:endParaRPr lang="en-US"/>
        </a:p>
      </dgm:t>
    </dgm:pt>
    <dgm:pt modelId="{3AEB37C0-CB16-4C68-95C4-C2CB969AF450}">
      <dgm:prSet/>
      <dgm:spPr/>
      <dgm:t>
        <a:bodyPr/>
        <a:lstStyle/>
        <a:p>
          <a:r>
            <a:rPr lang="en-US" dirty="0" smtClean="0"/>
            <a:t>Secondary data sources</a:t>
          </a:r>
          <a:endParaRPr lang="en-US" dirty="0"/>
        </a:p>
      </dgm:t>
    </dgm:pt>
    <dgm:pt modelId="{0BDA8237-5EAB-4B35-ADC5-26B18BB1D60B}" type="parTrans" cxnId="{4286CFA5-26B4-49F8-819D-D13DCE6BDCB5}">
      <dgm:prSet/>
      <dgm:spPr/>
      <dgm:t>
        <a:bodyPr/>
        <a:lstStyle/>
        <a:p>
          <a:endParaRPr lang="en-US"/>
        </a:p>
      </dgm:t>
    </dgm:pt>
    <dgm:pt modelId="{ECB37708-A763-41D2-B68D-2477E86A1293}" type="sibTrans" cxnId="{4286CFA5-26B4-49F8-819D-D13DCE6BDCB5}">
      <dgm:prSet/>
      <dgm:spPr/>
      <dgm:t>
        <a:bodyPr/>
        <a:lstStyle/>
        <a:p>
          <a:endParaRPr lang="en-US"/>
        </a:p>
      </dgm:t>
    </dgm:pt>
    <dgm:pt modelId="{23514064-1EC9-4217-8206-0F9F47101DB1}">
      <dgm:prSet/>
      <dgm:spPr/>
      <dgm:t>
        <a:bodyPr anchor="ctr"/>
        <a:lstStyle/>
        <a:p>
          <a:r>
            <a:rPr lang="en-US" dirty="0" smtClean="0"/>
            <a:t>Document analysis</a:t>
          </a:r>
          <a:endParaRPr lang="en-US" dirty="0"/>
        </a:p>
      </dgm:t>
    </dgm:pt>
    <dgm:pt modelId="{CAE01E3B-1222-4B9F-B29D-5EDCEBDF0D50}" type="parTrans" cxnId="{4EB1B141-E479-4CDF-8D83-90D07769D362}">
      <dgm:prSet/>
      <dgm:spPr/>
      <dgm:t>
        <a:bodyPr/>
        <a:lstStyle/>
        <a:p>
          <a:endParaRPr lang="en-US"/>
        </a:p>
      </dgm:t>
    </dgm:pt>
    <dgm:pt modelId="{2D83CB5D-259D-486B-B343-A242FF3ADB28}" type="sibTrans" cxnId="{4EB1B141-E479-4CDF-8D83-90D07769D362}">
      <dgm:prSet/>
      <dgm:spPr/>
      <dgm:t>
        <a:bodyPr/>
        <a:lstStyle/>
        <a:p>
          <a:endParaRPr lang="en-US"/>
        </a:p>
      </dgm:t>
    </dgm:pt>
    <dgm:pt modelId="{99170484-45BB-49A2-8A43-2D1E69D89B43}">
      <dgm:prSet/>
      <dgm:spPr/>
      <dgm:t>
        <a:bodyPr anchor="ctr"/>
        <a:lstStyle/>
        <a:p>
          <a:r>
            <a:rPr lang="en-US" dirty="0" smtClean="0"/>
            <a:t>Qualitative case study</a:t>
          </a:r>
          <a:endParaRPr lang="en-US" dirty="0"/>
        </a:p>
      </dgm:t>
    </dgm:pt>
    <dgm:pt modelId="{6E0AD4BE-182E-40A6-875E-257D410057C6}" type="parTrans" cxnId="{8FF07FCD-8F1F-4F31-8963-A2E2BC7E72C7}">
      <dgm:prSet/>
      <dgm:spPr/>
      <dgm:t>
        <a:bodyPr/>
        <a:lstStyle/>
        <a:p>
          <a:endParaRPr lang="en-US"/>
        </a:p>
      </dgm:t>
    </dgm:pt>
    <dgm:pt modelId="{B7C5A911-7BFE-4667-A326-CEB44F091F60}" type="sibTrans" cxnId="{8FF07FCD-8F1F-4F31-8963-A2E2BC7E72C7}">
      <dgm:prSet/>
      <dgm:spPr/>
      <dgm:t>
        <a:bodyPr/>
        <a:lstStyle/>
        <a:p>
          <a:endParaRPr lang="en-US"/>
        </a:p>
      </dgm:t>
    </dgm:pt>
    <dgm:pt modelId="{05CB8F5C-D395-AD40-BBD9-53369BE84640}" type="pres">
      <dgm:prSet presAssocID="{D4503D04-C97E-4622-AE07-D0307CB3B4CA}" presName="vert0" presStyleCnt="0">
        <dgm:presLayoutVars>
          <dgm:dir/>
          <dgm:animOne val="branch"/>
          <dgm:animLvl val="lvl"/>
        </dgm:presLayoutVars>
      </dgm:prSet>
      <dgm:spPr/>
      <dgm:t>
        <a:bodyPr/>
        <a:lstStyle/>
        <a:p>
          <a:endParaRPr lang="en-US"/>
        </a:p>
      </dgm:t>
    </dgm:pt>
    <dgm:pt modelId="{15F5B303-C42A-0F46-B1B4-9FC2C90E8F5B}" type="pres">
      <dgm:prSet presAssocID="{AAC263CB-8256-4B03-92FE-1622698FB3E9}" presName="thickLine" presStyleLbl="alignNode1" presStyleIdx="0" presStyleCnt="5"/>
      <dgm:spPr/>
    </dgm:pt>
    <dgm:pt modelId="{8991E26A-5377-6C4C-8ACE-EF7A7F0A5D91}" type="pres">
      <dgm:prSet presAssocID="{AAC263CB-8256-4B03-92FE-1622698FB3E9}" presName="horz1" presStyleCnt="0"/>
      <dgm:spPr/>
    </dgm:pt>
    <dgm:pt modelId="{ADE9C513-F9D6-7C40-9628-67B2B6D9AAB3}" type="pres">
      <dgm:prSet presAssocID="{AAC263CB-8256-4B03-92FE-1622698FB3E9}" presName="tx1" presStyleLbl="revTx" presStyleIdx="0" presStyleCnt="5"/>
      <dgm:spPr/>
      <dgm:t>
        <a:bodyPr/>
        <a:lstStyle/>
        <a:p>
          <a:endParaRPr lang="en-US"/>
        </a:p>
      </dgm:t>
    </dgm:pt>
    <dgm:pt modelId="{5EBEDC1B-DA6E-E346-9EA8-82F9E7C92E5D}" type="pres">
      <dgm:prSet presAssocID="{AAC263CB-8256-4B03-92FE-1622698FB3E9}" presName="vert1" presStyleCnt="0"/>
      <dgm:spPr/>
    </dgm:pt>
    <dgm:pt modelId="{FC69031F-73C0-4E86-806A-335B4A6F5263}" type="pres">
      <dgm:prSet presAssocID="{02AE27D7-D6C4-496E-AFB4-0FF63D746AAA}" presName="thickLine" presStyleLbl="alignNode1" presStyleIdx="1" presStyleCnt="5"/>
      <dgm:spPr/>
    </dgm:pt>
    <dgm:pt modelId="{9D5D170B-AB63-42E3-BD88-AD140D2433D8}" type="pres">
      <dgm:prSet presAssocID="{02AE27D7-D6C4-496E-AFB4-0FF63D746AAA}" presName="horz1" presStyleCnt="0"/>
      <dgm:spPr/>
    </dgm:pt>
    <dgm:pt modelId="{AF24C7D2-48F4-46AB-BE8B-DBF407B57FDF}" type="pres">
      <dgm:prSet presAssocID="{02AE27D7-D6C4-496E-AFB4-0FF63D746AAA}" presName="tx1" presStyleLbl="revTx" presStyleIdx="1" presStyleCnt="5"/>
      <dgm:spPr/>
      <dgm:t>
        <a:bodyPr/>
        <a:lstStyle/>
        <a:p>
          <a:endParaRPr lang="en-US"/>
        </a:p>
      </dgm:t>
    </dgm:pt>
    <dgm:pt modelId="{3EE9B7CA-9D6F-435A-B151-58732A1912EA}" type="pres">
      <dgm:prSet presAssocID="{02AE27D7-D6C4-496E-AFB4-0FF63D746AAA}" presName="vert1" presStyleCnt="0"/>
      <dgm:spPr/>
    </dgm:pt>
    <dgm:pt modelId="{1D12F88E-456A-4E0E-9275-8DE1C5E4FF29}" type="pres">
      <dgm:prSet presAssocID="{3AEB37C0-CB16-4C68-95C4-C2CB969AF450}" presName="thickLine" presStyleLbl="alignNode1" presStyleIdx="2" presStyleCnt="5"/>
      <dgm:spPr/>
    </dgm:pt>
    <dgm:pt modelId="{238A63CD-828A-4BF5-BF6B-EE0715C4FE59}" type="pres">
      <dgm:prSet presAssocID="{3AEB37C0-CB16-4C68-95C4-C2CB969AF450}" presName="horz1" presStyleCnt="0"/>
      <dgm:spPr/>
    </dgm:pt>
    <dgm:pt modelId="{3DD44746-B90C-40A4-9FA5-0308B214AFC3}" type="pres">
      <dgm:prSet presAssocID="{3AEB37C0-CB16-4C68-95C4-C2CB969AF450}" presName="tx1" presStyleLbl="revTx" presStyleIdx="2" presStyleCnt="5"/>
      <dgm:spPr/>
    </dgm:pt>
    <dgm:pt modelId="{522A3985-50F9-44D3-B53E-7B8F392361E5}" type="pres">
      <dgm:prSet presAssocID="{3AEB37C0-CB16-4C68-95C4-C2CB969AF450}" presName="vert1" presStyleCnt="0"/>
      <dgm:spPr/>
    </dgm:pt>
    <dgm:pt modelId="{DD1E5F02-E3AE-4A3C-9F3D-813D6C89A79F}" type="pres">
      <dgm:prSet presAssocID="{23514064-1EC9-4217-8206-0F9F47101DB1}" presName="thickLine" presStyleLbl="alignNode1" presStyleIdx="3" presStyleCnt="5"/>
      <dgm:spPr/>
    </dgm:pt>
    <dgm:pt modelId="{1CF3C9E0-C702-49E9-838E-94E9D8B9E805}" type="pres">
      <dgm:prSet presAssocID="{23514064-1EC9-4217-8206-0F9F47101DB1}" presName="horz1" presStyleCnt="0"/>
      <dgm:spPr/>
    </dgm:pt>
    <dgm:pt modelId="{F9FC7E4E-807C-45CB-BD97-143C08A93450}" type="pres">
      <dgm:prSet presAssocID="{23514064-1EC9-4217-8206-0F9F47101DB1}" presName="tx1" presStyleLbl="revTx" presStyleIdx="3" presStyleCnt="5"/>
      <dgm:spPr/>
      <dgm:t>
        <a:bodyPr/>
        <a:lstStyle/>
        <a:p>
          <a:endParaRPr lang="en-US"/>
        </a:p>
      </dgm:t>
    </dgm:pt>
    <dgm:pt modelId="{3B99C0DF-4F43-4DA4-9F94-7DCC29E5505E}" type="pres">
      <dgm:prSet presAssocID="{23514064-1EC9-4217-8206-0F9F47101DB1}" presName="vert1" presStyleCnt="0"/>
      <dgm:spPr/>
    </dgm:pt>
    <dgm:pt modelId="{56E95B57-27B1-43B4-9261-92B8443526C0}" type="pres">
      <dgm:prSet presAssocID="{99170484-45BB-49A2-8A43-2D1E69D89B43}" presName="thickLine" presStyleLbl="alignNode1" presStyleIdx="4" presStyleCnt="5"/>
      <dgm:spPr/>
    </dgm:pt>
    <dgm:pt modelId="{B1E44C8F-B9DB-49C2-9BB6-318DB5ECC178}" type="pres">
      <dgm:prSet presAssocID="{99170484-45BB-49A2-8A43-2D1E69D89B43}" presName="horz1" presStyleCnt="0"/>
      <dgm:spPr/>
    </dgm:pt>
    <dgm:pt modelId="{F97D222A-365A-4EED-BF5F-8477AFF5FC89}" type="pres">
      <dgm:prSet presAssocID="{99170484-45BB-49A2-8A43-2D1E69D89B43}" presName="tx1" presStyleLbl="revTx" presStyleIdx="4" presStyleCnt="5"/>
      <dgm:spPr/>
      <dgm:t>
        <a:bodyPr/>
        <a:lstStyle/>
        <a:p>
          <a:endParaRPr lang="en-US"/>
        </a:p>
      </dgm:t>
    </dgm:pt>
    <dgm:pt modelId="{183BDD31-4B82-4961-A922-A364DAD296D0}" type="pres">
      <dgm:prSet presAssocID="{99170484-45BB-49A2-8A43-2D1E69D89B43}" presName="vert1" presStyleCnt="0"/>
      <dgm:spPr/>
    </dgm:pt>
  </dgm:ptLst>
  <dgm:cxnLst>
    <dgm:cxn modelId="{B961F658-1A01-419D-8829-C19CF33B683E}" type="presOf" srcId="{D4503D04-C97E-4622-AE07-D0307CB3B4CA}" destId="{05CB8F5C-D395-AD40-BBD9-53369BE84640}" srcOrd="0" destOrd="0" presId="urn:microsoft.com/office/officeart/2008/layout/LinedList"/>
    <dgm:cxn modelId="{9F9A4F00-1E9A-419A-8C4E-0FE1B72DDD71}" srcId="{D4503D04-C97E-4622-AE07-D0307CB3B4CA}" destId="{02AE27D7-D6C4-496E-AFB4-0FF63D746AAA}" srcOrd="1" destOrd="0" parTransId="{89BED0B7-8337-4C8F-A46E-FE73C22190D3}" sibTransId="{75537597-73BB-4735-90A7-5DA1E8C55901}"/>
    <dgm:cxn modelId="{78BDB125-1AB4-4958-9409-36AB55B1E15F}" type="presOf" srcId="{02AE27D7-D6C4-496E-AFB4-0FF63D746AAA}" destId="{AF24C7D2-48F4-46AB-BE8B-DBF407B57FDF}" srcOrd="0" destOrd="0" presId="urn:microsoft.com/office/officeart/2008/layout/LinedList"/>
    <dgm:cxn modelId="{4286CFA5-26B4-49F8-819D-D13DCE6BDCB5}" srcId="{D4503D04-C97E-4622-AE07-D0307CB3B4CA}" destId="{3AEB37C0-CB16-4C68-95C4-C2CB969AF450}" srcOrd="2" destOrd="0" parTransId="{0BDA8237-5EAB-4B35-ADC5-26B18BB1D60B}" sibTransId="{ECB37708-A763-41D2-B68D-2477E86A1293}"/>
    <dgm:cxn modelId="{C5E94186-9CB6-4C42-92B3-C546CC53A7B9}" srcId="{D4503D04-C97E-4622-AE07-D0307CB3B4CA}" destId="{AAC263CB-8256-4B03-92FE-1622698FB3E9}" srcOrd="0" destOrd="0" parTransId="{0BEED663-FC38-4EAD-940F-4C475D2C87DB}" sibTransId="{808B76D0-8EC7-469A-93AC-7A6017188A9D}"/>
    <dgm:cxn modelId="{8FF07FCD-8F1F-4F31-8963-A2E2BC7E72C7}" srcId="{D4503D04-C97E-4622-AE07-D0307CB3B4CA}" destId="{99170484-45BB-49A2-8A43-2D1E69D89B43}" srcOrd="4" destOrd="0" parTransId="{6E0AD4BE-182E-40A6-875E-257D410057C6}" sibTransId="{B7C5A911-7BFE-4667-A326-CEB44F091F60}"/>
    <dgm:cxn modelId="{4EB1B141-E479-4CDF-8D83-90D07769D362}" srcId="{D4503D04-C97E-4622-AE07-D0307CB3B4CA}" destId="{23514064-1EC9-4217-8206-0F9F47101DB1}" srcOrd="3" destOrd="0" parTransId="{CAE01E3B-1222-4B9F-B29D-5EDCEBDF0D50}" sibTransId="{2D83CB5D-259D-486B-B343-A242FF3ADB28}"/>
    <dgm:cxn modelId="{6F0AE5B4-9203-4072-8F10-34BF08591BA4}" type="presOf" srcId="{3AEB37C0-CB16-4C68-95C4-C2CB969AF450}" destId="{3DD44746-B90C-40A4-9FA5-0308B214AFC3}" srcOrd="0" destOrd="0" presId="urn:microsoft.com/office/officeart/2008/layout/LinedList"/>
    <dgm:cxn modelId="{6B5095C9-0410-4AA3-B27B-9F5461D584A9}" type="presOf" srcId="{AAC263CB-8256-4B03-92FE-1622698FB3E9}" destId="{ADE9C513-F9D6-7C40-9628-67B2B6D9AAB3}" srcOrd="0" destOrd="0" presId="urn:microsoft.com/office/officeart/2008/layout/LinedList"/>
    <dgm:cxn modelId="{4BB4F8B6-BA82-482D-AF62-4F4E8E76A23F}" type="presOf" srcId="{99170484-45BB-49A2-8A43-2D1E69D89B43}" destId="{F97D222A-365A-4EED-BF5F-8477AFF5FC89}" srcOrd="0" destOrd="0" presId="urn:microsoft.com/office/officeart/2008/layout/LinedList"/>
    <dgm:cxn modelId="{64E414BB-54F0-4C7E-8801-8DE18F62CA71}" type="presOf" srcId="{23514064-1EC9-4217-8206-0F9F47101DB1}" destId="{F9FC7E4E-807C-45CB-BD97-143C08A93450}" srcOrd="0" destOrd="0" presId="urn:microsoft.com/office/officeart/2008/layout/LinedList"/>
    <dgm:cxn modelId="{305B609F-F4D4-467A-8D6C-0CE8327B5064}" type="presParOf" srcId="{05CB8F5C-D395-AD40-BBD9-53369BE84640}" destId="{15F5B303-C42A-0F46-B1B4-9FC2C90E8F5B}" srcOrd="0" destOrd="0" presId="urn:microsoft.com/office/officeart/2008/layout/LinedList"/>
    <dgm:cxn modelId="{1FF3B57A-B3B2-47B4-BF99-6BF3AE14355A}" type="presParOf" srcId="{05CB8F5C-D395-AD40-BBD9-53369BE84640}" destId="{8991E26A-5377-6C4C-8ACE-EF7A7F0A5D91}" srcOrd="1" destOrd="0" presId="urn:microsoft.com/office/officeart/2008/layout/LinedList"/>
    <dgm:cxn modelId="{CD6252FF-5568-41D9-9B28-4FA46E8379E2}" type="presParOf" srcId="{8991E26A-5377-6C4C-8ACE-EF7A7F0A5D91}" destId="{ADE9C513-F9D6-7C40-9628-67B2B6D9AAB3}" srcOrd="0" destOrd="0" presId="urn:microsoft.com/office/officeart/2008/layout/LinedList"/>
    <dgm:cxn modelId="{0C3480C7-7EF3-4C7D-9287-C263F3299DD2}" type="presParOf" srcId="{8991E26A-5377-6C4C-8ACE-EF7A7F0A5D91}" destId="{5EBEDC1B-DA6E-E346-9EA8-82F9E7C92E5D}" srcOrd="1" destOrd="0" presId="urn:microsoft.com/office/officeart/2008/layout/LinedList"/>
    <dgm:cxn modelId="{F03AEBC0-EBA9-4561-B021-8EB168D53E07}" type="presParOf" srcId="{05CB8F5C-D395-AD40-BBD9-53369BE84640}" destId="{FC69031F-73C0-4E86-806A-335B4A6F5263}" srcOrd="2" destOrd="0" presId="urn:microsoft.com/office/officeart/2008/layout/LinedList"/>
    <dgm:cxn modelId="{7323A5AB-0F91-4DF9-9248-B5E8F8F844EA}" type="presParOf" srcId="{05CB8F5C-D395-AD40-BBD9-53369BE84640}" destId="{9D5D170B-AB63-42E3-BD88-AD140D2433D8}" srcOrd="3" destOrd="0" presId="urn:microsoft.com/office/officeart/2008/layout/LinedList"/>
    <dgm:cxn modelId="{D76CD46B-9690-45C5-8769-64680538D691}" type="presParOf" srcId="{9D5D170B-AB63-42E3-BD88-AD140D2433D8}" destId="{AF24C7D2-48F4-46AB-BE8B-DBF407B57FDF}" srcOrd="0" destOrd="0" presId="urn:microsoft.com/office/officeart/2008/layout/LinedList"/>
    <dgm:cxn modelId="{B935E308-463C-475C-814E-5C11015DF415}" type="presParOf" srcId="{9D5D170B-AB63-42E3-BD88-AD140D2433D8}" destId="{3EE9B7CA-9D6F-435A-B151-58732A1912EA}" srcOrd="1" destOrd="0" presId="urn:microsoft.com/office/officeart/2008/layout/LinedList"/>
    <dgm:cxn modelId="{3AA2DAD1-41DD-496D-AFCE-73DC734519A3}" type="presParOf" srcId="{05CB8F5C-D395-AD40-BBD9-53369BE84640}" destId="{1D12F88E-456A-4E0E-9275-8DE1C5E4FF29}" srcOrd="4" destOrd="0" presId="urn:microsoft.com/office/officeart/2008/layout/LinedList"/>
    <dgm:cxn modelId="{93D7A5B7-BC05-4ECD-826C-8005A29AB767}" type="presParOf" srcId="{05CB8F5C-D395-AD40-BBD9-53369BE84640}" destId="{238A63CD-828A-4BF5-BF6B-EE0715C4FE59}" srcOrd="5" destOrd="0" presId="urn:microsoft.com/office/officeart/2008/layout/LinedList"/>
    <dgm:cxn modelId="{C6C4D2D5-DEAC-473D-A016-73CCDD252A65}" type="presParOf" srcId="{238A63CD-828A-4BF5-BF6B-EE0715C4FE59}" destId="{3DD44746-B90C-40A4-9FA5-0308B214AFC3}" srcOrd="0" destOrd="0" presId="urn:microsoft.com/office/officeart/2008/layout/LinedList"/>
    <dgm:cxn modelId="{D972D490-B3A9-4510-8929-A705C67C9174}" type="presParOf" srcId="{238A63CD-828A-4BF5-BF6B-EE0715C4FE59}" destId="{522A3985-50F9-44D3-B53E-7B8F392361E5}" srcOrd="1" destOrd="0" presId="urn:microsoft.com/office/officeart/2008/layout/LinedList"/>
    <dgm:cxn modelId="{7F405FC9-1E1B-43E4-AF8C-D9DF98859B75}" type="presParOf" srcId="{05CB8F5C-D395-AD40-BBD9-53369BE84640}" destId="{DD1E5F02-E3AE-4A3C-9F3D-813D6C89A79F}" srcOrd="6" destOrd="0" presId="urn:microsoft.com/office/officeart/2008/layout/LinedList"/>
    <dgm:cxn modelId="{83AA3823-9750-496E-8529-581B633F37DB}" type="presParOf" srcId="{05CB8F5C-D395-AD40-BBD9-53369BE84640}" destId="{1CF3C9E0-C702-49E9-838E-94E9D8B9E805}" srcOrd="7" destOrd="0" presId="urn:microsoft.com/office/officeart/2008/layout/LinedList"/>
    <dgm:cxn modelId="{465D84A7-640D-41BD-B94C-508248DD046A}" type="presParOf" srcId="{1CF3C9E0-C702-49E9-838E-94E9D8B9E805}" destId="{F9FC7E4E-807C-45CB-BD97-143C08A93450}" srcOrd="0" destOrd="0" presId="urn:microsoft.com/office/officeart/2008/layout/LinedList"/>
    <dgm:cxn modelId="{3DA8AA1E-1AE5-44AC-AD10-04E1360F5F26}" type="presParOf" srcId="{1CF3C9E0-C702-49E9-838E-94E9D8B9E805}" destId="{3B99C0DF-4F43-4DA4-9F94-7DCC29E5505E}" srcOrd="1" destOrd="0" presId="urn:microsoft.com/office/officeart/2008/layout/LinedList"/>
    <dgm:cxn modelId="{476331D4-80E3-454D-81B0-2C89AA77AD01}" type="presParOf" srcId="{05CB8F5C-D395-AD40-BBD9-53369BE84640}" destId="{56E95B57-27B1-43B4-9261-92B8443526C0}" srcOrd="8" destOrd="0" presId="urn:microsoft.com/office/officeart/2008/layout/LinedList"/>
    <dgm:cxn modelId="{AC570271-ACA3-41BB-9E78-8F43FDB77EEE}" type="presParOf" srcId="{05CB8F5C-D395-AD40-BBD9-53369BE84640}" destId="{B1E44C8F-B9DB-49C2-9BB6-318DB5ECC178}" srcOrd="9" destOrd="0" presId="urn:microsoft.com/office/officeart/2008/layout/LinedList"/>
    <dgm:cxn modelId="{1D31E4F8-6B4E-4ABB-A337-21F682D986BF}" type="presParOf" srcId="{B1E44C8F-B9DB-49C2-9BB6-318DB5ECC178}" destId="{F97D222A-365A-4EED-BF5F-8477AFF5FC89}" srcOrd="0" destOrd="0" presId="urn:microsoft.com/office/officeart/2008/layout/LinedList"/>
    <dgm:cxn modelId="{0A43C7A1-71AA-4C54-B7AB-A7F2009FF6B2}" type="presParOf" srcId="{B1E44C8F-B9DB-49C2-9BB6-318DB5ECC178}" destId="{183BDD31-4B82-4961-A922-A364DAD296D0}" srcOrd="1" destOrd="0" presId="urn:microsoft.com/office/officeart/2008/layout/Lined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F5B303-C42A-0F46-B1B4-9FC2C90E8F5B}">
      <dsp:nvSpPr>
        <dsp:cNvPr id="0" name=""/>
        <dsp:cNvSpPr/>
      </dsp:nvSpPr>
      <dsp:spPr>
        <a:xfrm>
          <a:off x="0" y="461"/>
          <a:ext cx="4833256" cy="0"/>
        </a:xfrm>
        <a:prstGeom prst="line">
          <a:avLst/>
        </a:prstGeom>
        <a:solidFill>
          <a:schemeClr val="accent2">
            <a:hueOff val="0"/>
            <a:satOff val="0"/>
            <a:lumOff val="0"/>
            <a:alphaOff val="0"/>
          </a:schemeClr>
        </a:solidFill>
        <a:ln w="9525" cap="rnd" cmpd="sng" algn="ctr">
          <a:solidFill>
            <a:schemeClr val="accent2">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ADE9C513-F9D6-7C40-9628-67B2B6D9AAB3}">
      <dsp:nvSpPr>
        <dsp:cNvPr id="0" name=""/>
        <dsp:cNvSpPr/>
      </dsp:nvSpPr>
      <dsp:spPr>
        <a:xfrm>
          <a:off x="0" y="461"/>
          <a:ext cx="4833256" cy="755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US" sz="3000" kern="1200" dirty="0" smtClean="0"/>
            <a:t>Positivist approach</a:t>
          </a:r>
          <a:endParaRPr lang="en-US" sz="3000" b="0" kern="1200" dirty="0"/>
        </a:p>
      </dsp:txBody>
      <dsp:txXfrm>
        <a:off x="0" y="461"/>
        <a:ext cx="4833256" cy="755465"/>
      </dsp:txXfrm>
    </dsp:sp>
    <dsp:sp modelId="{FC69031F-73C0-4E86-806A-335B4A6F5263}">
      <dsp:nvSpPr>
        <dsp:cNvPr id="0" name=""/>
        <dsp:cNvSpPr/>
      </dsp:nvSpPr>
      <dsp:spPr>
        <a:xfrm>
          <a:off x="0" y="755926"/>
          <a:ext cx="4833256" cy="0"/>
        </a:xfrm>
        <a:prstGeom prst="line">
          <a:avLst/>
        </a:prstGeom>
        <a:solidFill>
          <a:schemeClr val="accent2">
            <a:hueOff val="-1912620"/>
            <a:satOff val="-2820"/>
            <a:lumOff val="-196"/>
            <a:alphaOff val="0"/>
          </a:schemeClr>
        </a:solidFill>
        <a:ln w="9525" cap="rnd" cmpd="sng" algn="ctr">
          <a:solidFill>
            <a:schemeClr val="accent2">
              <a:hueOff val="-1912620"/>
              <a:satOff val="-2820"/>
              <a:lumOff val="-196"/>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AF24C7D2-48F4-46AB-BE8B-DBF407B57FDF}">
      <dsp:nvSpPr>
        <dsp:cNvPr id="0" name=""/>
        <dsp:cNvSpPr/>
      </dsp:nvSpPr>
      <dsp:spPr>
        <a:xfrm>
          <a:off x="0" y="755926"/>
          <a:ext cx="4833256" cy="755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US" sz="3000" kern="1200" dirty="0" smtClean="0"/>
            <a:t>Deductive method</a:t>
          </a:r>
          <a:endParaRPr lang="en-US" sz="3000" b="0" kern="1200" dirty="0"/>
        </a:p>
      </dsp:txBody>
      <dsp:txXfrm>
        <a:off x="0" y="755926"/>
        <a:ext cx="4833256" cy="755465"/>
      </dsp:txXfrm>
    </dsp:sp>
    <dsp:sp modelId="{1D12F88E-456A-4E0E-9275-8DE1C5E4FF29}">
      <dsp:nvSpPr>
        <dsp:cNvPr id="0" name=""/>
        <dsp:cNvSpPr/>
      </dsp:nvSpPr>
      <dsp:spPr>
        <a:xfrm>
          <a:off x="0" y="1511392"/>
          <a:ext cx="4833256" cy="0"/>
        </a:xfrm>
        <a:prstGeom prst="line">
          <a:avLst/>
        </a:prstGeom>
        <a:solidFill>
          <a:schemeClr val="accent2">
            <a:hueOff val="-3825240"/>
            <a:satOff val="-5640"/>
            <a:lumOff val="-392"/>
            <a:alphaOff val="0"/>
          </a:schemeClr>
        </a:solidFill>
        <a:ln w="9525" cap="rnd" cmpd="sng" algn="ctr">
          <a:solidFill>
            <a:schemeClr val="accent2">
              <a:hueOff val="-3825240"/>
              <a:satOff val="-5640"/>
              <a:lumOff val="-392"/>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3DD44746-B90C-40A4-9FA5-0308B214AFC3}">
      <dsp:nvSpPr>
        <dsp:cNvPr id="0" name=""/>
        <dsp:cNvSpPr/>
      </dsp:nvSpPr>
      <dsp:spPr>
        <a:xfrm>
          <a:off x="0" y="1511392"/>
          <a:ext cx="4833256" cy="755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lvl="0" algn="l" defTabSz="1333500">
            <a:lnSpc>
              <a:spcPct val="90000"/>
            </a:lnSpc>
            <a:spcBef>
              <a:spcPct val="0"/>
            </a:spcBef>
            <a:spcAft>
              <a:spcPct val="35000"/>
            </a:spcAft>
          </a:pPr>
          <a:r>
            <a:rPr lang="en-US" sz="3000" kern="1200" dirty="0" smtClean="0"/>
            <a:t>Secondary data sources</a:t>
          </a:r>
          <a:endParaRPr lang="en-US" sz="3000" kern="1200" dirty="0"/>
        </a:p>
      </dsp:txBody>
      <dsp:txXfrm>
        <a:off x="0" y="1511392"/>
        <a:ext cx="4833256" cy="755465"/>
      </dsp:txXfrm>
    </dsp:sp>
    <dsp:sp modelId="{DD1E5F02-E3AE-4A3C-9F3D-813D6C89A79F}">
      <dsp:nvSpPr>
        <dsp:cNvPr id="0" name=""/>
        <dsp:cNvSpPr/>
      </dsp:nvSpPr>
      <dsp:spPr>
        <a:xfrm>
          <a:off x="0" y="2266857"/>
          <a:ext cx="4833256" cy="0"/>
        </a:xfrm>
        <a:prstGeom prst="line">
          <a:avLst/>
        </a:prstGeom>
        <a:solidFill>
          <a:schemeClr val="accent2">
            <a:hueOff val="-5737861"/>
            <a:satOff val="-8460"/>
            <a:lumOff val="-589"/>
            <a:alphaOff val="0"/>
          </a:schemeClr>
        </a:solidFill>
        <a:ln w="9525" cap="rnd" cmpd="sng" algn="ctr">
          <a:solidFill>
            <a:schemeClr val="accent2">
              <a:hueOff val="-5737861"/>
              <a:satOff val="-8460"/>
              <a:lumOff val="-589"/>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F9FC7E4E-807C-45CB-BD97-143C08A93450}">
      <dsp:nvSpPr>
        <dsp:cNvPr id="0" name=""/>
        <dsp:cNvSpPr/>
      </dsp:nvSpPr>
      <dsp:spPr>
        <a:xfrm>
          <a:off x="0" y="2266857"/>
          <a:ext cx="4833256" cy="755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US" sz="3000" kern="1200" dirty="0" smtClean="0"/>
            <a:t>Document analysis</a:t>
          </a:r>
          <a:endParaRPr lang="en-US" sz="3000" kern="1200" dirty="0"/>
        </a:p>
      </dsp:txBody>
      <dsp:txXfrm>
        <a:off x="0" y="2266857"/>
        <a:ext cx="4833256" cy="755465"/>
      </dsp:txXfrm>
    </dsp:sp>
    <dsp:sp modelId="{56E95B57-27B1-43B4-9261-92B8443526C0}">
      <dsp:nvSpPr>
        <dsp:cNvPr id="0" name=""/>
        <dsp:cNvSpPr/>
      </dsp:nvSpPr>
      <dsp:spPr>
        <a:xfrm>
          <a:off x="0" y="3022323"/>
          <a:ext cx="4833256" cy="0"/>
        </a:xfrm>
        <a:prstGeom prst="line">
          <a:avLst/>
        </a:prstGeom>
        <a:solidFill>
          <a:schemeClr val="accent2">
            <a:hueOff val="-7650481"/>
            <a:satOff val="-11280"/>
            <a:lumOff val="-785"/>
            <a:alphaOff val="0"/>
          </a:schemeClr>
        </a:solidFill>
        <a:ln w="9525" cap="rnd" cmpd="sng" algn="ctr">
          <a:solidFill>
            <a:schemeClr val="accent2">
              <a:hueOff val="-7650481"/>
              <a:satOff val="-11280"/>
              <a:lumOff val="-785"/>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F97D222A-365A-4EED-BF5F-8477AFF5FC89}">
      <dsp:nvSpPr>
        <dsp:cNvPr id="0" name=""/>
        <dsp:cNvSpPr/>
      </dsp:nvSpPr>
      <dsp:spPr>
        <a:xfrm>
          <a:off x="0" y="3022323"/>
          <a:ext cx="4833256" cy="755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US" sz="3000" kern="1200" dirty="0" smtClean="0"/>
            <a:t>Qualitative case study</a:t>
          </a:r>
          <a:endParaRPr lang="en-US" sz="3000" kern="1200" dirty="0"/>
        </a:p>
      </dsp:txBody>
      <dsp:txXfrm>
        <a:off x="0" y="3022323"/>
        <a:ext cx="4833256" cy="75546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AD794A-17F4-48F7-A14F-39DCAE091952}" type="datetimeFigureOut">
              <a:rPr lang="en-US" smtClean="0"/>
              <a:t>4/20/2026</a:t>
            </a:fld>
            <a:endParaRPr lang="en-US" dirty="0"/>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2DFAA7-D3C3-4D01-9299-453E25D16D4E}" type="slidenum">
              <a:rPr lang="en-US" smtClean="0"/>
              <a:t>‹#›</a:t>
            </a:fld>
            <a:endParaRPr lang="en-US" dirty="0"/>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C6A87-CC60-415C-BFEE-13D1CAD6861A}" type="datetimeFigureOut">
              <a:rPr lang="en-US" smtClean="0"/>
              <a:t>4/20/2026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51814-3B91-4036-94D2-3977634EE214}" type="slidenum">
              <a:rPr lang="en-US" smtClean="0"/>
              <a:t>‹#›</a:t>
            </a:fld>
            <a:endParaRPr lang="en-US" dirty="0"/>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1. Introduction</a:t>
            </a:r>
          </a:p>
          <a:p>
            <a:r>
              <a:rPr lang="en-US" sz="1200" kern="1200" dirty="0" smtClean="0">
                <a:solidFill>
                  <a:schemeClr val="tx1"/>
                </a:solidFill>
                <a:effectLst/>
                <a:latin typeface="+mn-lt"/>
                <a:ea typeface="+mn-ea"/>
                <a:cs typeface="+mn-cs"/>
              </a:rPr>
              <a:t>Good morning, everyone. This is my presentation today about the research I conducted on the risk identification and mitigation measures in engineering project management. This paper concentrates on Heathrow Terminal 5 as a case study. Risk management is highly relevant in engineering projects since such projects are complicated and there is uncertainty. Risks can lead to significant issues when they are not identified and addressed accordingly. A famous case is that of Heathrow Terminal 5, which had problems arising in its opening. The research will seek to learn how the risks were handled and how improved strategies to enhance project success can be.</a:t>
            </a:r>
          </a:p>
          <a:p>
            <a:endParaRPr lang="en-US" dirty="0"/>
          </a:p>
        </p:txBody>
      </p:sp>
      <p:sp>
        <p:nvSpPr>
          <p:cNvPr id="4" name="Slide Number Placeholder 3"/>
          <p:cNvSpPr>
            <a:spLocks noGrp="1"/>
          </p:cNvSpPr>
          <p:nvPr>
            <p:ph type="sldNum" sz="quarter" idx="10"/>
          </p:nvPr>
        </p:nvSpPr>
        <p:spPr/>
        <p:txBody>
          <a:bodyPr/>
          <a:lstStyle/>
          <a:p>
            <a:fld id="{6DC51814-3B91-4036-94D2-3977634EE214}" type="slidenum">
              <a:rPr lang="en-US" smtClean="0"/>
              <a:t>3</a:t>
            </a:fld>
            <a:endParaRPr lang="en-US" dirty="0"/>
          </a:p>
        </p:txBody>
      </p:sp>
    </p:spTree>
    <p:extLst>
      <p:ext uri="{BB962C8B-B14F-4D97-AF65-F5344CB8AC3E}">
        <p14:creationId xmlns:p14="http://schemas.microsoft.com/office/powerpoint/2010/main" val="2406564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2. Literature Review</a:t>
            </a:r>
          </a:p>
          <a:p>
            <a:r>
              <a:rPr lang="en-US" sz="1200" kern="1200" dirty="0" smtClean="0">
                <a:solidFill>
                  <a:schemeClr val="tx1"/>
                </a:solidFill>
                <a:effectLst/>
                <a:latin typeface="+mn-lt"/>
                <a:ea typeface="+mn-ea"/>
                <a:cs typeface="+mn-cs"/>
              </a:rPr>
              <a:t>The literature review is based on three primary areas: the sources of risks in engineering projects, risk identification techniques, and mitigation of risks.</a:t>
            </a:r>
          </a:p>
          <a:p>
            <a:r>
              <a:rPr lang="en-US" sz="1200" kern="1200" dirty="0" smtClean="0">
                <a:solidFill>
                  <a:schemeClr val="tx1"/>
                </a:solidFill>
                <a:effectLst/>
                <a:latin typeface="+mn-lt"/>
                <a:ea typeface="+mn-ea"/>
                <a:cs typeface="+mn-cs"/>
              </a:rPr>
              <a:t>To begin with, there are various kinds of risks in engineering projects. Technical risk is one of the key kinds. This covers design issues, systems issues and construction issues. Technical failure is more likely to occur in complex engineering systems. It is also important to consider financial risk. </a:t>
            </a:r>
            <a:r>
              <a:rPr lang="en-US" sz="1200" kern="1200" dirty="0" err="1" smtClean="0">
                <a:solidFill>
                  <a:schemeClr val="tx1"/>
                </a:solidFill>
                <a:effectLst/>
                <a:latin typeface="+mn-lt"/>
                <a:ea typeface="+mn-ea"/>
                <a:cs typeface="+mn-cs"/>
              </a:rPr>
              <a:t>Badhon</a:t>
            </a:r>
            <a:r>
              <a:rPr lang="en-US" sz="1200" kern="1200" dirty="0" smtClean="0">
                <a:solidFill>
                  <a:schemeClr val="tx1"/>
                </a:solidFill>
                <a:effectLst/>
                <a:latin typeface="+mn-lt"/>
                <a:ea typeface="+mn-ea"/>
                <a:cs typeface="+mn-cs"/>
              </a:rPr>
              <a:t> et al., (2026) </a:t>
            </a:r>
            <a:r>
              <a:rPr lang="en-GB" sz="1200" kern="1200" dirty="0" smtClean="0">
                <a:solidFill>
                  <a:schemeClr val="tx1"/>
                </a:solidFill>
                <a:effectLst/>
                <a:latin typeface="+mn-lt"/>
                <a:ea typeface="+mn-ea"/>
                <a:cs typeface="+mn-cs"/>
              </a:rPr>
              <a:t>have expressed that </a:t>
            </a:r>
            <a:r>
              <a:rPr lang="en-US" sz="1200" kern="1200" dirty="0" smtClean="0">
                <a:solidFill>
                  <a:schemeClr val="tx1"/>
                </a:solidFill>
                <a:effectLst/>
                <a:latin typeface="+mn-lt"/>
                <a:ea typeface="+mn-ea"/>
                <a:cs typeface="+mn-cs"/>
              </a:rPr>
              <a:t>this risk involves budgeting issues, cost overruns and funding issues. Operational risk is encountered in the implementation phase. This involves failure of systems, lack of coordination and process issues. The environmental risks are concerned with weather conditions and regulations. Projects can also be subject to social and political risks. As an illustration, alterations in the policies of the government can pose difficulties. Health and safety risks are also imperative. Bai et al., (2023) have stated that the lack of safety management is likely to cause accidents and influence the performance of projects. Being aware of these risks can assist project managers in anticipating potential issues.</a:t>
            </a:r>
          </a:p>
          <a:p>
            <a:endParaRPr lang="en-US" dirty="0"/>
          </a:p>
        </p:txBody>
      </p:sp>
      <p:sp>
        <p:nvSpPr>
          <p:cNvPr id="4" name="Slide Number Placeholder 3"/>
          <p:cNvSpPr>
            <a:spLocks noGrp="1"/>
          </p:cNvSpPr>
          <p:nvPr>
            <p:ph type="sldNum" sz="quarter" idx="10"/>
          </p:nvPr>
        </p:nvSpPr>
        <p:spPr/>
        <p:txBody>
          <a:bodyPr/>
          <a:lstStyle/>
          <a:p>
            <a:fld id="{6DC51814-3B91-4036-94D2-3977634EE214}" type="slidenum">
              <a:rPr lang="en-US" smtClean="0"/>
              <a:t>4</a:t>
            </a:fld>
            <a:endParaRPr lang="en-US" dirty="0"/>
          </a:p>
        </p:txBody>
      </p:sp>
    </p:spTree>
    <p:extLst>
      <p:ext uri="{BB962C8B-B14F-4D97-AF65-F5344CB8AC3E}">
        <p14:creationId xmlns:p14="http://schemas.microsoft.com/office/powerpoint/2010/main" val="1729146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Secondly, one of the processes in project management is risk identification. </a:t>
            </a:r>
            <a:r>
              <a:rPr lang="en-GB" sz="1200" kern="1200" dirty="0" smtClean="0">
                <a:solidFill>
                  <a:schemeClr val="tx1"/>
                </a:solidFill>
                <a:effectLst/>
                <a:latin typeface="+mn-lt"/>
                <a:ea typeface="+mn-ea"/>
                <a:cs typeface="+mn-cs"/>
              </a:rPr>
              <a:t>According to </a:t>
            </a:r>
            <a:r>
              <a:rPr lang="en-US" sz="1200" kern="1200" dirty="0" smtClean="0">
                <a:solidFill>
                  <a:schemeClr val="tx1"/>
                </a:solidFill>
                <a:effectLst/>
                <a:latin typeface="+mn-lt"/>
                <a:ea typeface="+mn-ea"/>
                <a:cs typeface="+mn-cs"/>
              </a:rPr>
              <a:t>Dong et al., (2025), it is the process of pre-determining the possible dangers. A number of techniques are employed to this end. The process of brainstorming is usually in which team members talk about the potential risks. They are also based on checklists, depending on past project experiences. SWOT analysis assists in determining strengths, weaknesses, opportunities and threats. </a:t>
            </a:r>
            <a:r>
              <a:rPr lang="en-US" sz="1200" kern="1200" dirty="0" err="1" smtClean="0">
                <a:solidFill>
                  <a:schemeClr val="tx1"/>
                </a:solidFill>
                <a:effectLst/>
                <a:latin typeface="+mn-lt"/>
                <a:ea typeface="+mn-ea"/>
                <a:cs typeface="+mn-cs"/>
              </a:rPr>
              <a:t>Vahedi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Nikbakht</a:t>
            </a:r>
            <a:r>
              <a:rPr lang="en-US" sz="1200" kern="1200" dirty="0" smtClean="0">
                <a:solidFill>
                  <a:schemeClr val="tx1"/>
                </a:solidFill>
                <a:effectLst/>
                <a:latin typeface="+mn-lt"/>
                <a:ea typeface="+mn-ea"/>
                <a:cs typeface="+mn-cs"/>
              </a:rPr>
              <a:t> et al., (2024) have added that risk registers are valuable documents where the risks and their effect are documented. It can also be through expert judgement, whereby experienced professionals give insights. Nevertheless, such a procedure can be biased. Risk identification is also being enhanced with the help of modern technology, such as software and data analysis. Early risk identification aids in mitigating the potential effects of risks as well as in better planning of the project.</a:t>
            </a:r>
          </a:p>
          <a:p>
            <a:endParaRPr lang="en-US" dirty="0"/>
          </a:p>
        </p:txBody>
      </p:sp>
      <p:sp>
        <p:nvSpPr>
          <p:cNvPr id="4" name="Slide Number Placeholder 3"/>
          <p:cNvSpPr>
            <a:spLocks noGrp="1"/>
          </p:cNvSpPr>
          <p:nvPr>
            <p:ph type="sldNum" sz="quarter" idx="10"/>
          </p:nvPr>
        </p:nvSpPr>
        <p:spPr/>
        <p:txBody>
          <a:bodyPr/>
          <a:lstStyle/>
          <a:p>
            <a:fld id="{6DC51814-3B91-4036-94D2-3977634EE214}" type="slidenum">
              <a:rPr lang="en-US" smtClean="0"/>
              <a:t>5</a:t>
            </a:fld>
            <a:endParaRPr lang="en-US" dirty="0"/>
          </a:p>
        </p:txBody>
      </p:sp>
    </p:spTree>
    <p:extLst>
      <p:ext uri="{BB962C8B-B14F-4D97-AF65-F5344CB8AC3E}">
        <p14:creationId xmlns:p14="http://schemas.microsoft.com/office/powerpoint/2010/main" val="32930431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Thirdly, risk mitigation strategies are used to manage risks effectively. Risk avoidance is one of the strategies. This involves modifying a project plan to eliminate the risk. According to </a:t>
            </a:r>
            <a:r>
              <a:rPr lang="en-US" sz="1200" kern="1200" dirty="0" err="1" smtClean="0">
                <a:solidFill>
                  <a:schemeClr val="tx1"/>
                </a:solidFill>
                <a:effectLst/>
                <a:latin typeface="+mn-lt"/>
                <a:ea typeface="+mn-ea"/>
                <a:cs typeface="+mn-cs"/>
              </a:rPr>
              <a:t>Khairullah</a:t>
            </a:r>
            <a:r>
              <a:rPr lang="en-US" sz="1200" kern="1200" dirty="0" smtClean="0">
                <a:solidFill>
                  <a:schemeClr val="tx1"/>
                </a:solidFill>
                <a:effectLst/>
                <a:latin typeface="+mn-lt"/>
                <a:ea typeface="+mn-ea"/>
                <a:cs typeface="+mn-cs"/>
              </a:rPr>
              <a:t> et al., (2022), risk reduction is the mitigation of the occurrence or the effect of risks. As an illustration, risks can be </a:t>
            </a:r>
            <a:r>
              <a:rPr lang="en-US" sz="1200" kern="1200" dirty="0" err="1" smtClean="0">
                <a:solidFill>
                  <a:schemeClr val="tx1"/>
                </a:solidFill>
                <a:effectLst/>
                <a:latin typeface="+mn-lt"/>
                <a:ea typeface="+mn-ea"/>
                <a:cs typeface="+mn-cs"/>
              </a:rPr>
              <a:t>minimised</a:t>
            </a:r>
            <a:r>
              <a:rPr lang="en-US" sz="1200" kern="1200" dirty="0" smtClean="0">
                <a:solidFill>
                  <a:schemeClr val="tx1"/>
                </a:solidFill>
                <a:effectLst/>
                <a:latin typeface="+mn-lt"/>
                <a:ea typeface="+mn-ea"/>
                <a:cs typeface="+mn-cs"/>
              </a:rPr>
              <a:t> by better planning and technology. Risk transfer is the transfer of risk to a third party, e.g. by insurance or contracts. Risk acceptance applies where there is no way to avoid risk. Contingency plans are made in this instance. </a:t>
            </a:r>
            <a:r>
              <a:rPr lang="en-US" sz="1200" kern="1200" dirty="0" err="1" smtClean="0">
                <a:solidFill>
                  <a:schemeClr val="tx1"/>
                </a:solidFill>
                <a:effectLst/>
                <a:latin typeface="+mn-lt"/>
                <a:ea typeface="+mn-ea"/>
                <a:cs typeface="+mn-cs"/>
              </a:rPr>
              <a:t>Tamosaitiene</a:t>
            </a:r>
            <a:r>
              <a:rPr lang="en-US" sz="1200" kern="1200" dirty="0" smtClean="0">
                <a:solidFill>
                  <a:schemeClr val="tx1"/>
                </a:solidFill>
                <a:effectLst/>
                <a:latin typeface="+mn-lt"/>
                <a:ea typeface="+mn-ea"/>
                <a:cs typeface="+mn-cs"/>
              </a:rPr>
              <a:t> et al., (2021) have also added that risk management also entails monitoring and communication. Risks and mitigation strategies should be communicated to all stakeholders.</a:t>
            </a:r>
          </a:p>
          <a:p>
            <a:r>
              <a:rPr lang="en-US" sz="1200" kern="1200" dirty="0" smtClean="0">
                <a:solidFill>
                  <a:schemeClr val="tx1"/>
                </a:solidFill>
                <a:effectLst/>
                <a:latin typeface="+mn-lt"/>
                <a:ea typeface="+mn-ea"/>
                <a:cs typeface="+mn-cs"/>
              </a:rPr>
              <a:t>On the whole, the literature demonstrates that a successful project must be managed with the help of risk management. The development of proper identification and mitigation strategies can </a:t>
            </a:r>
            <a:r>
              <a:rPr lang="en-US" sz="1200" kern="1200" dirty="0" err="1" smtClean="0">
                <a:solidFill>
                  <a:schemeClr val="tx1"/>
                </a:solidFill>
                <a:effectLst/>
                <a:latin typeface="+mn-lt"/>
                <a:ea typeface="+mn-ea"/>
                <a:cs typeface="+mn-cs"/>
              </a:rPr>
              <a:t>minimise</a:t>
            </a:r>
            <a:r>
              <a:rPr lang="en-US" sz="1200" kern="1200" dirty="0" smtClean="0">
                <a:solidFill>
                  <a:schemeClr val="tx1"/>
                </a:solidFill>
                <a:effectLst/>
                <a:latin typeface="+mn-lt"/>
                <a:ea typeface="+mn-ea"/>
                <a:cs typeface="+mn-cs"/>
              </a:rPr>
              <a:t> the failure of a project and enhance performance.</a:t>
            </a:r>
          </a:p>
          <a:p>
            <a:endParaRPr lang="en-US" dirty="0"/>
          </a:p>
        </p:txBody>
      </p:sp>
      <p:sp>
        <p:nvSpPr>
          <p:cNvPr id="4" name="Slide Number Placeholder 3"/>
          <p:cNvSpPr>
            <a:spLocks noGrp="1"/>
          </p:cNvSpPr>
          <p:nvPr>
            <p:ph type="sldNum" sz="quarter" idx="10"/>
          </p:nvPr>
        </p:nvSpPr>
        <p:spPr/>
        <p:txBody>
          <a:bodyPr/>
          <a:lstStyle/>
          <a:p>
            <a:fld id="{6DC51814-3B91-4036-94D2-3977634EE214}" type="slidenum">
              <a:rPr lang="en-US" smtClean="0"/>
              <a:t>6</a:t>
            </a:fld>
            <a:endParaRPr lang="en-US" dirty="0"/>
          </a:p>
        </p:txBody>
      </p:sp>
    </p:spTree>
    <p:extLst>
      <p:ext uri="{BB962C8B-B14F-4D97-AF65-F5344CB8AC3E}">
        <p14:creationId xmlns:p14="http://schemas.microsoft.com/office/powerpoint/2010/main" val="9978018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effectLst/>
                <a:latin typeface="+mn-lt"/>
                <a:ea typeface="+mn-ea"/>
                <a:cs typeface="+mn-cs"/>
              </a:rPr>
              <a:t>3. Methodology</a:t>
            </a: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This study employs a systematic approach to the study of risk identification and mitigation measures. The research is based on the positivist research philosophy. This implies that the study is based on facts and real-life facts. Risk management entails events that can be observed, like failures in the system and project delays (Kohler et al., 2022). Hence, this study is appropriate for a positivist approach. A deductive approach is also used in the research. This method begins with the existing theories on risk management. These theories are then applied to the case study of Heathrow Terminal 5. This assists in testing the applicability of the theories to real-world situations. The deductive methodology offers a definite framework of analysis. A qualitative research method is used in this study. It is aimed at learning about risk management practices in detail. The case study method is used to </a:t>
            </a:r>
            <a:r>
              <a:rPr lang="en-US" sz="1200" kern="1200" dirty="0" err="1" smtClean="0">
                <a:solidFill>
                  <a:schemeClr val="tx1"/>
                </a:solidFill>
                <a:effectLst/>
                <a:latin typeface="+mn-lt"/>
                <a:ea typeface="+mn-ea"/>
                <a:cs typeface="+mn-cs"/>
              </a:rPr>
              <a:t>analyse</a:t>
            </a:r>
            <a:r>
              <a:rPr lang="en-US" sz="1200" kern="1200" dirty="0" smtClean="0">
                <a:solidFill>
                  <a:schemeClr val="tx1"/>
                </a:solidFill>
                <a:effectLst/>
                <a:latin typeface="+mn-lt"/>
                <a:ea typeface="+mn-ea"/>
                <a:cs typeface="+mn-cs"/>
              </a:rPr>
              <a:t> Heathrow Terminal 5. This approach will enable a thorough comprehension of the project and its difficulties (Wood, 2024). It helps to explore the reasons behind risk management failures. The study uses secondary data sources. They are academic journals, books and project reports. Credible online sources are also employed. Secondary data is used to give a comprehensive detail on the project and issues. Document analysis is used as the main data collection tool. This includes a review of reports and case studies. The information gathered is relevant and </a:t>
            </a:r>
            <a:r>
              <a:rPr lang="en-US" sz="1200" kern="1200" dirty="0" err="1" smtClean="0">
                <a:solidFill>
                  <a:schemeClr val="tx1"/>
                </a:solidFill>
                <a:effectLst/>
                <a:latin typeface="+mn-lt"/>
                <a:ea typeface="+mn-ea"/>
                <a:cs typeface="+mn-cs"/>
              </a:rPr>
              <a:t>analysed</a:t>
            </a:r>
            <a:r>
              <a:rPr lang="en-US" sz="1200" kern="1200" dirty="0" smtClean="0">
                <a:solidFill>
                  <a:schemeClr val="tx1"/>
                </a:solidFill>
                <a:effectLst/>
                <a:latin typeface="+mn-lt"/>
                <a:ea typeface="+mn-ea"/>
                <a:cs typeface="+mn-cs"/>
              </a:rPr>
              <a:t> to respond to the research questions. On the whole, the methodology guarantees valid and reliable results. It gives a simple procedure for </a:t>
            </a:r>
            <a:r>
              <a:rPr lang="en-US" sz="1200" kern="1200" dirty="0" err="1" smtClean="0">
                <a:solidFill>
                  <a:schemeClr val="tx1"/>
                </a:solidFill>
                <a:effectLst/>
                <a:latin typeface="+mn-lt"/>
                <a:ea typeface="+mn-ea"/>
                <a:cs typeface="+mn-cs"/>
              </a:rPr>
              <a:t>analysing</a:t>
            </a:r>
            <a:r>
              <a:rPr lang="en-US" sz="1200" kern="1200" dirty="0" smtClean="0">
                <a:solidFill>
                  <a:schemeClr val="tx1"/>
                </a:solidFill>
                <a:effectLst/>
                <a:latin typeface="+mn-lt"/>
                <a:ea typeface="+mn-ea"/>
                <a:cs typeface="+mn-cs"/>
              </a:rPr>
              <a:t> risk management in engineering projects.</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DAAE1FE-786B-4B83-86A4-F53D629261B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36311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4. Results</a:t>
            </a:r>
          </a:p>
          <a:p>
            <a:r>
              <a:rPr lang="en-US" sz="1200" kern="1200" dirty="0" smtClean="0">
                <a:solidFill>
                  <a:schemeClr val="tx1"/>
                </a:solidFill>
                <a:effectLst/>
                <a:latin typeface="+mn-lt"/>
                <a:ea typeface="+mn-ea"/>
                <a:cs typeface="+mn-cs"/>
              </a:rPr>
              <a:t>The expected results of this research suggest that risk management plays a very important role in engineering projects. The results will tend to indicate that the inability to detect risks at an early stage results in significant issues. The study can also show that the operational risks were not identified completely in the case of Heathrow Terminal 5. Problems with the baggage system and inadequate coordination could have been underestimated. This led to problems during the opening phase (Gao, 2022). It is also anticipated that the research will reveal that the communication gaps between the stakeholders enhanced the effects of risks. Lack of coordination may cause failure and delays of the system (Feng, and Kang, 2023). Another aspect that the research can point out is the fact that the method of identifying risk was not effectively done. Mitigation measures might have placed more emphasis on construction risk, as opposed to operational risk. This had a disproportionate risk management. The results might indicate that more effective planning and testing might have </a:t>
            </a:r>
            <a:r>
              <a:rPr lang="en-US" sz="1200" kern="1200" dirty="0" err="1" smtClean="0">
                <a:solidFill>
                  <a:schemeClr val="tx1"/>
                </a:solidFill>
                <a:effectLst/>
                <a:latin typeface="+mn-lt"/>
                <a:ea typeface="+mn-ea"/>
                <a:cs typeface="+mn-cs"/>
              </a:rPr>
              <a:t>minimised</a:t>
            </a:r>
            <a:r>
              <a:rPr lang="en-US" sz="1200" kern="1200" dirty="0" smtClean="0">
                <a:solidFill>
                  <a:schemeClr val="tx1"/>
                </a:solidFill>
                <a:effectLst/>
                <a:latin typeface="+mn-lt"/>
                <a:ea typeface="+mn-ea"/>
                <a:cs typeface="+mn-cs"/>
              </a:rPr>
              <a:t> these problems. In general, the findings will demonstrate that risk identification and mitigation policy is effective in enhancing project success. Risks in engineering projects can only be managed through strong communication, proper planning and continuous monitoring.</a:t>
            </a:r>
          </a:p>
          <a:p>
            <a:endParaRPr lang="en-US" dirty="0"/>
          </a:p>
        </p:txBody>
      </p:sp>
      <p:sp>
        <p:nvSpPr>
          <p:cNvPr id="4" name="Slide Number Placeholder 3"/>
          <p:cNvSpPr>
            <a:spLocks noGrp="1"/>
          </p:cNvSpPr>
          <p:nvPr>
            <p:ph type="sldNum" sz="quarter" idx="10"/>
          </p:nvPr>
        </p:nvSpPr>
        <p:spPr/>
        <p:txBody>
          <a:bodyPr/>
          <a:lstStyle/>
          <a:p>
            <a:fld id="{6DC51814-3B91-4036-94D2-3977634EE214}" type="slidenum">
              <a:rPr lang="en-US" smtClean="0"/>
              <a:t>8</a:t>
            </a:fld>
            <a:endParaRPr lang="en-US" dirty="0"/>
          </a:p>
        </p:txBody>
      </p:sp>
    </p:spTree>
    <p:extLst>
      <p:ext uri="{BB962C8B-B14F-4D97-AF65-F5344CB8AC3E}">
        <p14:creationId xmlns:p14="http://schemas.microsoft.com/office/powerpoint/2010/main" val="39356383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a:normAutofit/>
          </a:bodyPr>
          <a:lstStyle>
            <a:lvl1pPr marL="0" indent="0" algn="ctr">
              <a:buNone/>
              <a:defRPr sz="1800"/>
            </a:lvl1pPr>
          </a:lstStyle>
          <a:p>
            <a:r>
              <a:rPr lang="en-US" smtClean="0"/>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anchor="ctr"/>
          <a:lstStyle>
            <a:lvl1pPr algn="ctr">
              <a:defRPr sz="6000">
                <a:solidFill>
                  <a:schemeClr val="bg1"/>
                </a:solidFill>
              </a:defRPr>
            </a:lvl1pPr>
          </a:lstStyle>
          <a:p>
            <a:r>
              <a:rPr lang="en-US" smtClean="0"/>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2694810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a:normAutofit/>
          </a:bodyPr>
          <a:lstStyle>
            <a:lvl1pPr marL="0" indent="0" algn="ctr">
              <a:buNone/>
              <a:defRPr sz="1800"/>
            </a:lvl1pPr>
          </a:lstStyle>
          <a:p>
            <a:r>
              <a:rPr lang="en-US" smtClean="0"/>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anchor="b"/>
          <a:lstStyle>
            <a:lvl1pPr algn="l">
              <a:defRPr sz="6000">
                <a:solidFill>
                  <a:schemeClr val="bg1"/>
                </a:solidFill>
              </a:defRPr>
            </a:lvl1pPr>
          </a:lstStyle>
          <a:p>
            <a:r>
              <a:rPr lang="en-US" smtClean="0"/>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310508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smtClean="0"/>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anchor="b">
            <a:normAutofit/>
          </a:bodyPr>
          <a:lstStyle>
            <a:lvl1pPr algn="ctr">
              <a:defRPr sz="5400">
                <a:solidFill>
                  <a:schemeClr val="tx1"/>
                </a:solidFill>
              </a:defRPr>
            </a:lvl1pPr>
          </a:lstStyle>
          <a:p>
            <a:r>
              <a:rPr lang="en-US" smtClean="0"/>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85504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a:normAutofit/>
          </a:bodyPr>
          <a:lstStyle>
            <a:lvl1pPr marL="0" indent="0" algn="ctr">
              <a:buNone/>
              <a:defRPr sz="1800"/>
            </a:lvl1pPr>
          </a:lstStyle>
          <a:p>
            <a:r>
              <a:rPr lang="en-US" smtClean="0"/>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anchor="b">
            <a:normAutofit/>
          </a:bodyPr>
          <a:lstStyle>
            <a:lvl1pPr algn="l">
              <a:defRPr sz="5400">
                <a:solidFill>
                  <a:schemeClr val="bg1"/>
                </a:solidFill>
              </a:defRPr>
            </a:lvl1pPr>
          </a:lstStyle>
          <a:p>
            <a:r>
              <a:rPr lang="en-US" smtClean="0"/>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4836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a:normAutofit/>
          </a:bodyPr>
          <a:lstStyle>
            <a:lvl1pPr marL="0" indent="0" algn="ctr">
              <a:buNone/>
              <a:defRPr sz="1800"/>
            </a:lvl1pPr>
          </a:lstStyle>
          <a:p>
            <a:r>
              <a:rPr lang="en-US" smtClean="0"/>
              <a:t>Click icon to add picture</a:t>
            </a:r>
            <a:endParaRPr lang="en-US" dirty="0"/>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anchor="ctr">
            <a:normAutofit/>
          </a:bodyPr>
          <a:lstStyle>
            <a:lvl1pPr algn="ctr">
              <a:defRPr sz="5400">
                <a:solidFill>
                  <a:schemeClr val="accent1"/>
                </a:solidFill>
              </a:defRPr>
            </a:lvl1pPr>
          </a:lstStyle>
          <a:p>
            <a:r>
              <a:rPr lang="en-US" smtClean="0"/>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2928379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84979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a:normAutofit/>
          </a:bodyPr>
          <a:lstStyle>
            <a:lvl1pPr algn="ctr">
              <a:defRPr sz="4400"/>
            </a:lvl1pPr>
          </a:lstStyle>
          <a:p>
            <a:r>
              <a:rPr lang="en-US" smtClean="0"/>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Tree>
    <p:extLst>
      <p:ext uri="{BB962C8B-B14F-4D97-AF65-F5344CB8AC3E}">
        <p14:creationId xmlns:p14="http://schemas.microsoft.com/office/powerpoint/2010/main" val="3377171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anchor="b">
            <a:noAutofit/>
          </a:bodyPr>
          <a:lstStyle>
            <a:lvl1pPr>
              <a:defRPr sz="5400"/>
            </a:lvl1pPr>
          </a:lstStyle>
          <a:p>
            <a:r>
              <a:rPr lang="en-US" noProof="0" smtClean="0"/>
              <a:t>Click to edit Master title style</a:t>
            </a:r>
            <a:endParaRPr lang="en-US" noProof="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4053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anchor="b">
            <a:noAutofit/>
          </a:bodyPr>
          <a:lstStyle>
            <a:lvl1pPr>
              <a:defRPr sz="5400"/>
            </a:lvl1pPr>
          </a:lstStyle>
          <a:p>
            <a:r>
              <a:rPr lang="en-US" smtClean="0"/>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01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anchor="ctr">
            <a:noAutofit/>
          </a:bodyPr>
          <a:lstStyle>
            <a:lvl1pPr>
              <a:defRPr sz="5400"/>
            </a:lvl1pPr>
          </a:lstStyle>
          <a:p>
            <a:r>
              <a:rPr lang="en-US" smtClean="0"/>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879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anchor="b">
            <a:noAutofit/>
          </a:bodyPr>
          <a:lstStyle>
            <a:lvl1pPr>
              <a:defRPr sz="4000"/>
            </a:lvl1pPr>
          </a:lstStyle>
          <a:p>
            <a:r>
              <a:rPr lang="en-US" smtClean="0"/>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51357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anchor="ctr">
            <a:noAutofit/>
          </a:bodyPr>
          <a:lstStyle>
            <a:lvl1pPr>
              <a:defRPr sz="4000"/>
            </a:lvl1pPr>
          </a:lstStyle>
          <a:p>
            <a:r>
              <a:rPr lang="en-US" smtClean="0"/>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anchor="ct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14620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anchor="ctr"/>
          <a:lstStyle>
            <a:lvl1pPr>
              <a:defRPr sz="6000">
                <a:solidFill>
                  <a:schemeClr val="bg1"/>
                </a:solidFill>
              </a:defRPr>
            </a:lvl1pPr>
          </a:lstStyle>
          <a:p>
            <a:r>
              <a:rPr lang="en-US" smtClean="0"/>
              <a:t>Click to edit Master title style</a:t>
            </a:r>
            <a:endParaRPr lang="en-US" dirty="0"/>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8814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anchor="ctr"/>
          <a:lstStyle>
            <a:lvl1pPr>
              <a:defRPr sz="6000">
                <a:solidFill>
                  <a:schemeClr val="bg1"/>
                </a:solidFill>
              </a:defRPr>
            </a:lvl1pPr>
          </a:lstStyle>
          <a:p>
            <a:r>
              <a:rPr lang="en-US" noProof="0" smtClean="0"/>
              <a:t>Click to edit Master title style</a:t>
            </a:r>
            <a:endParaRPr lang="en-US" noProof="0" dirty="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27479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a:buNone/>
            </a:pPr>
            <a:r>
              <a:rPr lang="en-US" noProof="0" smtClean="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anchor="ctr"/>
          <a:lstStyle>
            <a:lvl1pPr>
              <a:defRPr sz="6000">
                <a:solidFill>
                  <a:schemeClr val="accent5"/>
                </a:solidFill>
              </a:defRPr>
            </a:lvl1pPr>
          </a:lstStyle>
          <a:p>
            <a:r>
              <a:rPr lang="en-US" noProof="0" smtClean="0"/>
              <a:t>Click to edit Master title style</a:t>
            </a:r>
            <a:endParaRPr lang="en-US" noProof="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62233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anchor="ctr"/>
          <a:lstStyle>
            <a:lvl1pPr>
              <a:defRPr sz="6000">
                <a:solidFill>
                  <a:schemeClr val="tx1"/>
                </a:solidFill>
              </a:defRPr>
            </a:lvl1pPr>
          </a:lstStyle>
          <a:p>
            <a:r>
              <a:rPr lang="en-US" noProof="0" smtClean="0"/>
              <a:t>Click to edit Master title style</a:t>
            </a:r>
            <a:endParaRPr lang="en-US" noProof="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a:buNone/>
            </a:pPr>
            <a:r>
              <a:rPr lang="en-US" noProof="0" smtClean="0"/>
              <a:t>Click icon to add picture</a:t>
            </a:r>
            <a:endParaRPr lang="en-US" noProof="0" dirty="0"/>
          </a:p>
        </p:txBody>
      </p:sp>
    </p:spTree>
    <p:extLst>
      <p:ext uri="{BB962C8B-B14F-4D97-AF65-F5344CB8AC3E}">
        <p14:creationId xmlns:p14="http://schemas.microsoft.com/office/powerpoint/2010/main" val="2883340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anchor="ctr"/>
          <a:lstStyle>
            <a:lvl1pPr algn="ctr">
              <a:defRPr sz="6000">
                <a:solidFill>
                  <a:schemeClr val="accent1"/>
                </a:solidFill>
              </a:defRPr>
            </a:lvl1pPr>
          </a:lstStyle>
          <a:p>
            <a:r>
              <a:rPr lang="en-US" noProof="0" smtClean="0"/>
              <a:t>Click to edit Master title style</a:t>
            </a:r>
            <a:endParaRPr lang="en-US" noProof="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54458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Tree>
    <p:extLst>
      <p:ext uri="{BB962C8B-B14F-4D97-AF65-F5344CB8AC3E}">
        <p14:creationId xmlns:p14="http://schemas.microsoft.com/office/powerpoint/2010/main" val="21876615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smtClean="0"/>
              <a:t>Click to edit Master title style</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281018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smtClean="0"/>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anchor="b">
            <a:noAutofit/>
          </a:bodyPr>
          <a:lstStyle>
            <a:lvl1pPr>
              <a:defRPr sz="3600"/>
            </a:lvl1pPr>
          </a:lstStyle>
          <a:p>
            <a:r>
              <a:rPr lang="en-US" noProof="0" smtClean="0"/>
              <a:t>Click to edit Master title style</a:t>
            </a:r>
            <a:endParaRPr lang="en-US" noProof="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noProof="0" smtClean="0"/>
              <a:t>Click icon to add picture</a:t>
            </a:r>
            <a:endParaRPr lang="en-US" noProof="0" dirty="0"/>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589608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anchor="ctr">
            <a:noAutofit/>
          </a:bodyPr>
          <a:lstStyle>
            <a:lvl1pPr algn="ctr">
              <a:defRPr sz="3600"/>
            </a:lvl1pPr>
          </a:lstStyle>
          <a:p>
            <a:r>
              <a:rPr lang="en-US" smtClean="0"/>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1069587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spTree>
    <p:extLst>
      <p:ext uri="{BB962C8B-B14F-4D97-AF65-F5344CB8AC3E}">
        <p14:creationId xmlns:p14="http://schemas.microsoft.com/office/powerpoint/2010/main" val="2911057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smtClean="0"/>
              <a:t>Click icon to add picture</a:t>
            </a:r>
            <a:endParaRPr lang="en-US" dirty="0"/>
          </a:p>
        </p:txBody>
      </p:sp>
    </p:spTree>
    <p:extLst>
      <p:ext uri="{BB962C8B-B14F-4D97-AF65-F5344CB8AC3E}">
        <p14:creationId xmlns:p14="http://schemas.microsoft.com/office/powerpoint/2010/main" val="4221609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Tree>
    <p:extLst>
      <p:ext uri="{BB962C8B-B14F-4D97-AF65-F5344CB8AC3E}">
        <p14:creationId xmlns:p14="http://schemas.microsoft.com/office/powerpoint/2010/main" val="41144738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3599560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spTree>
    <p:extLst>
      <p:ext uri="{BB962C8B-B14F-4D97-AF65-F5344CB8AC3E}">
        <p14:creationId xmlns:p14="http://schemas.microsoft.com/office/powerpoint/2010/main" val="10350859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smtClean="0"/>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896188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smtClean="0"/>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2588519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smtClean="0"/>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6864194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ctr">
              <a:defRPr>
                <a:solidFill>
                  <a:schemeClr val="bg1"/>
                </a:solidFill>
              </a:defRPr>
            </a:lvl1pPr>
          </a:lstStyle>
          <a:p>
            <a:r>
              <a:rPr lang="en-US" smtClean="0"/>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Tree>
    <p:extLst>
      <p:ext uri="{BB962C8B-B14F-4D97-AF65-F5344CB8AC3E}">
        <p14:creationId xmlns:p14="http://schemas.microsoft.com/office/powerpoint/2010/main" val="38154248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l">
              <a:defRPr>
                <a:solidFill>
                  <a:schemeClr val="tx1"/>
                </a:solidFill>
              </a:defRPr>
            </a:lvl1pPr>
          </a:lstStyle>
          <a:p>
            <a:r>
              <a:rPr lang="en-US" smtClean="0"/>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Tree>
    <p:extLst>
      <p:ext uri="{BB962C8B-B14F-4D97-AF65-F5344CB8AC3E}">
        <p14:creationId xmlns:p14="http://schemas.microsoft.com/office/powerpoint/2010/main" val="35654903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smtClean="0"/>
              <a:t>Click to edit Master title style</a:t>
            </a:r>
            <a:endParaRPr lang="en-US"/>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2878641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Tree>
    <p:extLst>
      <p:ext uri="{BB962C8B-B14F-4D97-AF65-F5344CB8AC3E}">
        <p14:creationId xmlns:p14="http://schemas.microsoft.com/office/powerpoint/2010/main" val="2681869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4933882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3037322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633710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smtClean="0"/>
              <a:t>Click to edit Master title style</a:t>
            </a:r>
            <a:endParaRPr lang="en-US"/>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a:lstStyle>
            <a:lvl1pPr marL="0" indent="0" algn="ctr">
              <a:buNone/>
              <a:defRPr>
                <a:solidFill>
                  <a:schemeClr val="bg1"/>
                </a:solidFill>
              </a:defRPr>
            </a:lvl1pPr>
          </a:lstStyle>
          <a:p>
            <a:r>
              <a:rPr lang="en-US" smtClean="0"/>
              <a:t>Click icon to add picture</a:t>
            </a:r>
            <a:endParaRPr lang="en-US" dirty="0"/>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a:lstStyle>
            <a:lvl1pPr marL="0" indent="0" algn="ctr">
              <a:buNone/>
              <a:defRPr>
                <a:solidFill>
                  <a:schemeClr val="bg1"/>
                </a:solidFill>
              </a:defRPr>
            </a:lvl1pPr>
          </a:lstStyle>
          <a:p>
            <a:r>
              <a:rPr lang="en-US" smtClean="0"/>
              <a:t>Click icon to add picture</a:t>
            </a:r>
            <a:endParaRPr lang="en-US" dirty="0"/>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a:lstStyle>
            <a:lvl1pPr marL="0" indent="0" algn="ctr">
              <a:buNone/>
              <a:defRPr>
                <a:solidFill>
                  <a:schemeClr val="bg1"/>
                </a:solidFill>
              </a:defRPr>
            </a:lvl1pPr>
          </a:lstStyle>
          <a:p>
            <a:r>
              <a:rPr lang="en-US" smtClean="0"/>
              <a:t>Click icon to add picture</a:t>
            </a:r>
            <a:endParaRPr lang="en-US" dirty="0"/>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a:lstStyle>
            <a:lvl1pPr marL="0" indent="0" algn="ctr">
              <a:buNone/>
              <a:defRPr>
                <a:solidFill>
                  <a:schemeClr val="bg1"/>
                </a:solidFill>
              </a:defRPr>
            </a:lvl1pPr>
          </a:lstStyle>
          <a:p>
            <a:r>
              <a:rPr lang="en-US" smtClean="0"/>
              <a:t>Click icon to add picture</a:t>
            </a:r>
            <a:endParaRPr lang="en-US" dirty="0"/>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1080789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a:lstStyle/>
          <a:p>
            <a:r>
              <a:rPr lang="en-US" smtClean="0"/>
              <a:t>Click to edit Master title style</a:t>
            </a:r>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a:normAutofit/>
          </a:bodyPr>
          <a:lstStyle>
            <a:lvl1pPr marL="0" indent="0" algn="ctr">
              <a:buNone/>
              <a:defRPr sz="2000">
                <a:solidFill>
                  <a:schemeClr val="tx1"/>
                </a:solidFill>
              </a:defRPr>
            </a:lvl1pPr>
          </a:lstStyle>
          <a:p>
            <a:r>
              <a:rPr lang="en-US" smtClean="0"/>
              <a:t>Click icon to add picture</a:t>
            </a:r>
            <a:endParaRPr lang="en-US" dirty="0"/>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a:normAutofit/>
          </a:bodyPr>
          <a:lstStyle>
            <a:lvl1pPr marL="0" indent="0" algn="ctr">
              <a:buNone/>
              <a:defRPr sz="2000">
                <a:solidFill>
                  <a:schemeClr val="tx1"/>
                </a:solidFill>
              </a:defRPr>
            </a:lvl1pPr>
          </a:lstStyle>
          <a:p>
            <a:r>
              <a:rPr lang="en-US" smtClean="0"/>
              <a:t>Click icon to add picture</a:t>
            </a:r>
            <a:endParaRPr lang="en-US" dirty="0"/>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a:normAutofit/>
          </a:bodyPr>
          <a:lstStyle>
            <a:lvl1pPr marL="0" indent="0" algn="ctr">
              <a:buNone/>
              <a:defRPr sz="2000">
                <a:solidFill>
                  <a:schemeClr val="tx1"/>
                </a:solidFill>
              </a:defRPr>
            </a:lvl1pPr>
          </a:lstStyle>
          <a:p>
            <a:r>
              <a:rPr lang="en-US" smtClean="0"/>
              <a:t>Click icon to add picture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0142591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a:normAutofit/>
          </a:bodyPr>
          <a:lstStyle>
            <a:lvl1pPr marL="0" indent="0" algn="ctr">
              <a:buNone/>
              <a:defRPr sz="2000">
                <a:solidFill>
                  <a:schemeClr val="tx1"/>
                </a:solidFill>
              </a:defRPr>
            </a:lvl1pPr>
          </a:lstStyle>
          <a:p>
            <a:r>
              <a:rPr lang="en-US" smtClean="0"/>
              <a:t>Click icon to add picture</a:t>
            </a:r>
            <a:endParaRPr lang="en-US" dirty="0"/>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a:normAutofit/>
          </a:bodyPr>
          <a:lstStyle>
            <a:lvl1pPr marL="0" indent="0" algn="ctr">
              <a:buNone/>
              <a:defRPr sz="2000">
                <a:solidFill>
                  <a:schemeClr val="tx1"/>
                </a:solidFill>
              </a:defRPr>
            </a:lvl1pPr>
          </a:lstStyle>
          <a:p>
            <a:r>
              <a:rPr lang="en-US" smtClean="0"/>
              <a:t>Click icon to add picture</a:t>
            </a:r>
            <a:endParaRPr lang="en-US" dirty="0"/>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a:normAutofit/>
          </a:bodyPr>
          <a:lstStyle>
            <a:lvl1pPr marL="0" indent="0" algn="ctr">
              <a:buNone/>
              <a:defRPr sz="2000">
                <a:solidFill>
                  <a:schemeClr val="tx1"/>
                </a:solidFill>
              </a:defRPr>
            </a:lvl1pPr>
          </a:lstStyle>
          <a:p>
            <a:r>
              <a:rPr lang="en-US" smtClean="0"/>
              <a:t>Click icon to add picture</a:t>
            </a:r>
            <a:endParaRPr lang="en-US" dirty="0"/>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a:normAutofit/>
          </a:bodyPr>
          <a:lstStyle>
            <a:lvl1pPr marL="0" indent="0" algn="ctr">
              <a:buNone/>
              <a:defRPr sz="2000">
                <a:solidFill>
                  <a:schemeClr val="tx1"/>
                </a:solidFill>
              </a:defRPr>
            </a:lvl1pPr>
          </a:lstStyle>
          <a:p>
            <a:r>
              <a:rPr lang="en-US" smtClean="0"/>
              <a:t>Click icon to add picture</a:t>
            </a:r>
            <a:endParaRPr lang="en-US" dirty="0"/>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Tree>
    <p:extLst>
      <p:ext uri="{BB962C8B-B14F-4D97-AF65-F5344CB8AC3E}">
        <p14:creationId xmlns:p14="http://schemas.microsoft.com/office/powerpoint/2010/main" val="27280925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Tree>
    <p:extLst>
      <p:ext uri="{BB962C8B-B14F-4D97-AF65-F5344CB8AC3E}">
        <p14:creationId xmlns:p14="http://schemas.microsoft.com/office/powerpoint/2010/main" val="6277322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188473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a:normAutofit/>
          </a:bodyPr>
          <a:lstStyle>
            <a:lvl1pPr marL="0" indent="0" algn="ctr">
              <a:buNone/>
              <a:defRPr sz="1600">
                <a:solidFill>
                  <a:schemeClr val="tx1"/>
                </a:solidFill>
              </a:defRPr>
            </a:lvl1pPr>
          </a:lstStyle>
          <a:p>
            <a:r>
              <a:rPr lang="en-US" smtClean="0"/>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a:normAutofit/>
          </a:bodyPr>
          <a:lstStyle>
            <a:lvl1pPr marL="0" indent="0" algn="ctr">
              <a:buNone/>
              <a:defRPr sz="1600">
                <a:solidFill>
                  <a:schemeClr val="tx1"/>
                </a:solidFill>
              </a:defRPr>
            </a:lvl1pPr>
          </a:lstStyle>
          <a:p>
            <a:r>
              <a:rPr lang="en-US" smtClean="0"/>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a:normAutofit/>
          </a:bodyPr>
          <a:lstStyle>
            <a:lvl1pPr marL="0" indent="0" algn="ctr">
              <a:buNone/>
              <a:defRPr sz="1600">
                <a:solidFill>
                  <a:schemeClr val="tx1"/>
                </a:solidFill>
              </a:defRPr>
            </a:lvl1pPr>
          </a:lstStyle>
          <a:p>
            <a:r>
              <a:rPr lang="en-US" smtClean="0"/>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a:normAutofit/>
          </a:bodyPr>
          <a:lstStyle>
            <a:lvl1pPr marL="0" indent="0" algn="ctr">
              <a:buNone/>
              <a:defRPr sz="1600">
                <a:solidFill>
                  <a:schemeClr val="tx1"/>
                </a:solidFill>
              </a:defRPr>
            </a:lvl1pPr>
          </a:lstStyle>
          <a:p>
            <a:r>
              <a:rPr lang="en-US" smtClean="0"/>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5653828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a:normAutofit/>
          </a:bodyPr>
          <a:lstStyle>
            <a:lvl1pPr marL="0" indent="0" algn="ctr">
              <a:buNone/>
              <a:defRPr sz="2000"/>
            </a:lvl1pPr>
          </a:lstStyle>
          <a:p>
            <a:r>
              <a:rPr lang="en-US" smtClean="0"/>
              <a:t>Click icon to add chart</a:t>
            </a:r>
            <a:endParaRPr lang="en-US" dirty="0"/>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0596796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a:normAutofit/>
          </a:bodyPr>
          <a:lstStyle>
            <a:lvl1pPr marL="0" indent="0" algn="ctr">
              <a:buNone/>
              <a:defRPr sz="2000"/>
            </a:lvl1pPr>
          </a:lstStyle>
          <a:p>
            <a:r>
              <a:rPr lang="en-US" smtClean="0"/>
              <a:t>Click icon to add chart</a:t>
            </a:r>
            <a:endParaRPr lang="en-US" dirty="0"/>
          </a:p>
        </p:txBody>
      </p:sp>
    </p:spTree>
    <p:extLst>
      <p:ext uri="{BB962C8B-B14F-4D97-AF65-F5344CB8AC3E}">
        <p14:creationId xmlns:p14="http://schemas.microsoft.com/office/powerpoint/2010/main" val="25895297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a:normAutofit/>
          </a:bodyPr>
          <a:lstStyle>
            <a:lvl1pPr marL="0" indent="0" algn="ctr">
              <a:buNone/>
              <a:defRPr sz="2000"/>
            </a:lvl1pPr>
          </a:lstStyle>
          <a:p>
            <a:r>
              <a:rPr lang="en-US" smtClean="0"/>
              <a:t>Click icon to add chart</a:t>
            </a:r>
            <a:endParaRPr lang="en-US" dirty="0"/>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a:normAutofit/>
          </a:bodyPr>
          <a:lstStyle>
            <a:lvl1pPr marL="0" indent="0" algn="ctr">
              <a:buNone/>
              <a:defRPr sz="2000"/>
            </a:lvl1pPr>
          </a:lstStyle>
          <a:p>
            <a:r>
              <a:rPr lang="en-US" smtClean="0"/>
              <a:t>Click icon to add picture</a:t>
            </a:r>
            <a:endParaRPr lang="en-US" dirty="0"/>
          </a:p>
        </p:txBody>
      </p:sp>
    </p:spTree>
    <p:extLst>
      <p:ext uri="{BB962C8B-B14F-4D97-AF65-F5344CB8AC3E}">
        <p14:creationId xmlns:p14="http://schemas.microsoft.com/office/powerpoint/2010/main" val="38405930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a:normAutofit/>
          </a:bodyPr>
          <a:lstStyle>
            <a:lvl1pPr marL="0" indent="0" algn="ctr">
              <a:buNone/>
              <a:defRPr sz="2000"/>
            </a:lvl1pPr>
          </a:lstStyle>
          <a:p>
            <a:r>
              <a:rPr lang="en-US" smtClean="0"/>
              <a:t>Click icon to add chart</a:t>
            </a:r>
            <a:endParaRPr lang="en-US" dirty="0"/>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a:normAutofit/>
          </a:bodyPr>
          <a:lstStyle>
            <a:lvl1pPr marL="0" indent="0" algn="ctr">
              <a:buNone/>
              <a:defRPr sz="2000"/>
            </a:lvl1pPr>
          </a:lstStyle>
          <a:p>
            <a:r>
              <a:rPr lang="en-US" smtClean="0"/>
              <a:t>Click icon to add chart</a:t>
            </a:r>
            <a:endParaRPr lang="en-US" dirty="0"/>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a:normAutofit/>
          </a:bodyPr>
          <a:lstStyle>
            <a:lvl1pPr marL="0" indent="0" algn="ctr">
              <a:buNone/>
              <a:defRPr sz="2000"/>
            </a:lvl1pPr>
          </a:lstStyle>
          <a:p>
            <a:r>
              <a:rPr lang="en-US" smtClean="0"/>
              <a:t>Click icon to add chart</a:t>
            </a:r>
            <a:endParaRPr lang="en-US" dirty="0"/>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a:normAutofit/>
          </a:bodyPr>
          <a:lstStyle>
            <a:lvl1pPr marL="0" indent="0" algn="ctr">
              <a:buNone/>
              <a:defRPr sz="2000"/>
            </a:lvl1pPr>
          </a:lstStyle>
          <a:p>
            <a:r>
              <a:rPr lang="en-US" smtClean="0"/>
              <a:t>Click icon to add chart</a:t>
            </a:r>
            <a:endParaRPr lang="en-US" dirty="0"/>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a:normAutofit/>
          </a:bodyPr>
          <a:lstStyle>
            <a:lvl1pPr marL="0" indent="0" algn="ctr">
              <a:buNone/>
              <a:defRPr sz="2000"/>
            </a:lvl1pPr>
          </a:lstStyle>
          <a:p>
            <a:r>
              <a:rPr lang="en-US" smtClean="0"/>
              <a:t>Click icon to add chart</a:t>
            </a:r>
            <a:endParaRPr lang="en-US" dirty="0"/>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a:normAutofit/>
          </a:bodyPr>
          <a:lstStyle>
            <a:lvl1pPr marL="0" indent="0" algn="ctr">
              <a:buNone/>
              <a:defRPr sz="2000"/>
            </a:lvl1pPr>
          </a:lstStyle>
          <a:p>
            <a:r>
              <a:rPr lang="en-US" smtClean="0"/>
              <a:t>Click icon to add chart</a:t>
            </a:r>
            <a:endParaRPr lang="en-US" dirty="0"/>
          </a:p>
        </p:txBody>
      </p:sp>
    </p:spTree>
    <p:extLst>
      <p:ext uri="{BB962C8B-B14F-4D97-AF65-F5344CB8AC3E}">
        <p14:creationId xmlns:p14="http://schemas.microsoft.com/office/powerpoint/2010/main" val="1020844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smtClean="0"/>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anchor="ctr">
            <a:normAutofit/>
          </a:bodyPr>
          <a:lstStyle>
            <a:lvl1pPr algn="ctr">
              <a:defRPr sz="11500">
                <a:solidFill>
                  <a:schemeClr val="tx1"/>
                </a:solidFill>
              </a:defRPr>
            </a:lvl1pPr>
          </a:lstStyle>
          <a:p>
            <a:r>
              <a:rPr lang="en-US" dirty="0"/>
              <a:t>Thank You</a:t>
            </a:r>
          </a:p>
        </p:txBody>
      </p:sp>
    </p:spTree>
    <p:extLst>
      <p:ext uri="{BB962C8B-B14F-4D97-AF65-F5344CB8AC3E}">
        <p14:creationId xmlns:p14="http://schemas.microsoft.com/office/powerpoint/2010/main" val="27575380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3903189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80341607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3758775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82274748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9777825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72939471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8" name="Footer Placeholder 7"/>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68196886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4" name="Footer Placeholder 3"/>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5671040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3" name="Footer Placeholder 2"/>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42864957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59452713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155929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9018394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0" b="0" i="0" u="none" strike="noStrike" kern="1200" cap="none" spc="0" normalizeH="0" baseline="0" noProof="0" dirty="0">
                <a:ln w="3175" cmpd="sng">
                  <a:noFill/>
                </a:ln>
                <a:solidFill>
                  <a:srgbClr val="DE32DE"/>
                </a:solidFill>
                <a:effectLst/>
                <a:uLnTx/>
                <a:uFillTx/>
                <a:latin typeface="Arial"/>
                <a:ea typeface="+mn-ea"/>
                <a:cs typeface="+mn-cs"/>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0" b="0" i="0" u="none" strike="noStrike" kern="1200" cap="none" spc="0" normalizeH="0" baseline="0" noProof="0" dirty="0">
                <a:ln w="3175" cmpd="sng">
                  <a:noFill/>
                </a:ln>
                <a:solidFill>
                  <a:srgbClr val="DE32DE"/>
                </a:solidFill>
                <a:effectLst/>
                <a:uLnTx/>
                <a:uFillTx/>
                <a:latin typeface="Arial"/>
                <a:ea typeface="+mn-ea"/>
                <a:cs typeface="+mn-cs"/>
              </a:rPr>
              <a:t>”</a:t>
            </a:r>
          </a:p>
        </p:txBody>
      </p:sp>
    </p:spTree>
    <p:extLst>
      <p:ext uri="{BB962C8B-B14F-4D97-AF65-F5344CB8AC3E}">
        <p14:creationId xmlns:p14="http://schemas.microsoft.com/office/powerpoint/2010/main" val="298835767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2013175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0" b="0" i="0" u="none" strike="noStrike" kern="1200" cap="none" spc="0" normalizeH="0" baseline="0" noProof="0" dirty="0">
                <a:ln w="3175" cmpd="sng">
                  <a:noFill/>
                </a:ln>
                <a:solidFill>
                  <a:srgbClr val="DE32DE"/>
                </a:solidFill>
                <a:effectLst/>
                <a:uLnTx/>
                <a:uFillTx/>
                <a:latin typeface="Arial"/>
                <a:ea typeface="+mn-ea"/>
                <a:cs typeface="+mn-cs"/>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0" b="0" i="0" u="none" strike="noStrike" kern="1200" cap="none" spc="0" normalizeH="0" baseline="0" noProof="0" dirty="0">
                <a:ln w="3175" cmpd="sng">
                  <a:noFill/>
                </a:ln>
                <a:solidFill>
                  <a:srgbClr val="DE32DE"/>
                </a:solidFill>
                <a:effectLst/>
                <a:uLnTx/>
                <a:uFillTx/>
                <a:latin typeface="Arial"/>
                <a:ea typeface="+mn-ea"/>
                <a:cs typeface="+mn-cs"/>
              </a:rPr>
              <a:t>”</a:t>
            </a:r>
          </a:p>
        </p:txBody>
      </p:sp>
    </p:spTree>
    <p:extLst>
      <p:ext uri="{BB962C8B-B14F-4D97-AF65-F5344CB8AC3E}">
        <p14:creationId xmlns:p14="http://schemas.microsoft.com/office/powerpoint/2010/main" val="83566806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71958246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76148964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59327432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17" Type="http://schemas.openxmlformats.org/officeDocument/2006/relationships/theme" Target="../theme/theme2.xml"/><Relationship Id="rId2" Type="http://schemas.openxmlformats.org/officeDocument/2006/relationships/slideLayout" Target="../slideLayouts/slideLayout54.xml"/><Relationship Id="rId16" Type="http://schemas.openxmlformats.org/officeDocument/2006/relationships/slideLayout" Target="../slideLayouts/slideLayout68.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5" Type="http://schemas.openxmlformats.org/officeDocument/2006/relationships/slideLayout" Target="../slideLayouts/slideLayout6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slideLayout" Target="../slideLayouts/slideLayout6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fld id="{03DC2DEF-D2FE-4B45-ABA4-9F153FD1C98A}" type="slidenum">
              <a:rPr lang="en-US" smtClean="0"/>
              <a:pPr/>
              <a:t>‹#›</a:t>
            </a:fld>
            <a:endParaRPr lang="en-US" dirty="0"/>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65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B61BEF0D-F0BB-DE4B-95CE-6DB70DBA9567}" type="datetimeFigureOut">
              <a:rPr kumimoji="0" lang="en-US" sz="9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4/20/2026</a:t>
            </a:fld>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D57F1E4F-1CFF-5643-939E-217C01CDF565}"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777104875"/>
      </p:ext>
    </p:extLst>
  </p:cSld>
  <p:clrMap bg1="dk1" tx1="lt1" bg2="dk2" tx2="lt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 id="2147483715" r:id="rId12"/>
    <p:sldLayoutId id="2147483716" r:id="rId13"/>
    <p:sldLayoutId id="2147483717" r:id="rId14"/>
    <p:sldLayoutId id="2147483718" r:id="rId15"/>
    <p:sldLayoutId id="214748371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8.xml"/><Relationship Id="rId6" Type="http://schemas.openxmlformats.org/officeDocument/2006/relationships/image" Target="../media/image13.svg"/><Relationship Id="rId5" Type="http://schemas.openxmlformats.org/officeDocument/2006/relationships/image" Target="../media/image5.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NULL"/><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54.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12.png"/><Relationship Id="rId4" Type="http://schemas.openxmlformats.org/officeDocument/2006/relationships/diagramLayout" Target="../diagrams/layout1.xml"/><Relationship Id="rId9"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2.xml"/></Relationships>
</file>

<file path=ppt/slides/_rels/slide9.xml.rels><?xml version="1.0" encoding="UTF-8" standalone="yes"?>
<Relationships xmlns="http://schemas.openxmlformats.org/package/2006/relationships"><Relationship Id="rId8" Type="http://schemas.openxmlformats.org/officeDocument/2006/relationships/hyperlink" Target="https://doi.org/10.1177/10944281211060710" TargetMode="External"/><Relationship Id="rId3" Type="http://schemas.openxmlformats.org/officeDocument/2006/relationships/hyperlink" Target="https://doi.org/10.1108/ECAM-06-2021-0555" TargetMode="External"/><Relationship Id="rId7" Type="http://schemas.openxmlformats.org/officeDocument/2006/relationships/hyperlink" Target="https://doi.org/10.1515/jmbm-2022-0029" TargetMode="External"/><Relationship Id="rId2" Type="http://schemas.openxmlformats.org/officeDocument/2006/relationships/hyperlink" Target="https://doi.org/10.1016/j.engappai.2026.114568" TargetMode="External"/><Relationship Id="rId1" Type="http://schemas.openxmlformats.org/officeDocument/2006/relationships/slideLayout" Target="../slideLayouts/slideLayout46.xml"/><Relationship Id="rId6" Type="http://schemas.openxmlformats.org/officeDocument/2006/relationships/hyperlink" Target="https://doi.org/10.1155/2022/5323021" TargetMode="External"/><Relationship Id="rId11" Type="http://schemas.openxmlformats.org/officeDocument/2006/relationships/hyperlink" Target="https://doi.org/10.1093/jcr/ucae017" TargetMode="External"/><Relationship Id="rId5" Type="http://schemas.openxmlformats.org/officeDocument/2006/relationships/hyperlink" Target="https://doi.org/10.3233/JIFS-231726" TargetMode="External"/><Relationship Id="rId10" Type="http://schemas.openxmlformats.org/officeDocument/2006/relationships/hyperlink" Target="https://doi.org/10.3390/infrastructures9020024" TargetMode="External"/><Relationship Id="rId4" Type="http://schemas.openxmlformats.org/officeDocument/2006/relationships/hyperlink" Target="https://doi.org/10.1007/s00521-023-09046-2" TargetMode="External"/><Relationship Id="rId9" Type="http://schemas.openxmlformats.org/officeDocument/2006/relationships/hyperlink" Target="https://doi.org/10.3390/app111779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251CEBEB-5088-4E63-81A4-0DCEB5B45207}"/>
              </a:ext>
              <a:ext uri="{C183D7F6-B498-43B3-948B-1728B52AA6E4}">
                <adec:decorative xmlns="" xmlns:adec="http://schemas.microsoft.com/office/drawing/2017/decorative" val="1"/>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3D71C9CD-CAE8-4AC8-936D-333769D479E5}"/>
              </a:ext>
            </a:extLst>
          </p:cNvPr>
          <p:cNvSpPr>
            <a:spLocks noGrp="1"/>
          </p:cNvSpPr>
          <p:nvPr>
            <p:ph type="ctrTitle"/>
          </p:nvPr>
        </p:nvSpPr>
        <p:spPr/>
        <p:txBody>
          <a:bodyPr>
            <a:normAutofit fontScale="90000"/>
          </a:bodyPr>
          <a:lstStyle/>
          <a:p>
            <a:r>
              <a:rPr lang="en-US" dirty="0"/>
              <a:t>Risk Management in Engineering Projects</a:t>
            </a:r>
          </a:p>
        </p:txBody>
      </p:sp>
      <p:sp>
        <p:nvSpPr>
          <p:cNvPr id="4" name="Subtitle 3">
            <a:extLst>
              <a:ext uri="{FF2B5EF4-FFF2-40B4-BE49-F238E27FC236}">
                <a16:creationId xmlns:a16="http://schemas.microsoft.com/office/drawing/2014/main" id="{C6D24F99-E026-485A-96CD-AEC98137262A}"/>
              </a:ext>
            </a:extLst>
          </p:cNvPr>
          <p:cNvSpPr>
            <a:spLocks noGrp="1"/>
          </p:cNvSpPr>
          <p:nvPr>
            <p:ph type="subTitle" idx="1"/>
          </p:nvPr>
        </p:nvSpPr>
        <p:spPr/>
        <p:txBody>
          <a:bodyPr/>
          <a:lstStyle/>
          <a:p>
            <a:r>
              <a:rPr lang="en-US" dirty="0"/>
              <a:t>Add subtitle here</a:t>
            </a:r>
          </a:p>
        </p:txBody>
      </p:sp>
    </p:spTree>
    <p:extLst>
      <p:ext uri="{BB962C8B-B14F-4D97-AF65-F5344CB8AC3E}">
        <p14:creationId xmlns:p14="http://schemas.microsoft.com/office/powerpoint/2010/main" val="1495496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1D6EB617-E017-4B26-9576-8578E948979A}"/>
              </a:ext>
            </a:extLst>
          </p:cNvPr>
          <p:cNvSpPr>
            <a:spLocks noGrp="1"/>
          </p:cNvSpPr>
          <p:nvPr>
            <p:ph idx="1"/>
          </p:nvPr>
        </p:nvSpPr>
        <p:spPr/>
        <p:txBody>
          <a:bodyPr>
            <a:normAutofit/>
          </a:bodyPr>
          <a:lstStyle/>
          <a:p>
            <a:pPr marL="0" indent="0">
              <a:lnSpc>
                <a:spcPct val="200000"/>
              </a:lnSpc>
              <a:buNone/>
            </a:pPr>
            <a:r>
              <a:rPr lang="en-US" sz="2400" b="1" dirty="0"/>
              <a:t>Case Study: Heathrow Terminal 5</a:t>
            </a:r>
          </a:p>
          <a:p>
            <a:pPr marL="0" indent="0">
              <a:lnSpc>
                <a:spcPct val="200000"/>
              </a:lnSpc>
              <a:buNone/>
            </a:pPr>
            <a:r>
              <a:rPr lang="en-US" sz="2400" b="1" dirty="0"/>
              <a:t>Focus: Risk Identification &amp; Mitigation</a:t>
            </a:r>
          </a:p>
        </p:txBody>
      </p:sp>
      <p:sp>
        <p:nvSpPr>
          <p:cNvPr id="4" name="Slide Number Placeholder 3">
            <a:extLst>
              <a:ext uri="{FF2B5EF4-FFF2-40B4-BE49-F238E27FC236}">
                <a16:creationId xmlns:a16="http://schemas.microsoft.com/office/drawing/2014/main" id="{D4C183CA-19AD-485E-AEC5-FC032D453828}"/>
              </a:ext>
            </a:extLst>
          </p:cNvPr>
          <p:cNvSpPr>
            <a:spLocks noGrp="1"/>
          </p:cNvSpPr>
          <p:nvPr>
            <p:ph type="sldNum" sz="quarter" idx="12"/>
          </p:nvPr>
        </p:nvSpPr>
        <p:spPr/>
        <p:txBody>
          <a:bodyPr/>
          <a:lstStyle/>
          <a:p>
            <a:fld id="{03DC2DEF-D2FE-4B45-ABA4-9F153FD1C98A}" type="slidenum">
              <a:rPr lang="en-US" smtClean="0"/>
              <a:t>2</a:t>
            </a:fld>
            <a:endParaRPr lang="en-US" dirty="0"/>
          </a:p>
        </p:txBody>
      </p:sp>
      <p:sp>
        <p:nvSpPr>
          <p:cNvPr id="3" name="Picture Placeholder 2"/>
          <p:cNvSpPr>
            <a:spLocks noGrp="1"/>
          </p:cNvSpPr>
          <p:nvPr>
            <p:ph type="pic" sz="quarter" idx="13"/>
          </p:nvPr>
        </p:nvSpPr>
        <p:spPr/>
      </p:sp>
      <p:pic>
        <p:nvPicPr>
          <p:cNvPr id="2050" name="Picture 2" descr="Heathrow Airport, Terminal 5 | Pascall+Watson | Archell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7601" y="801980"/>
            <a:ext cx="5138058" cy="5192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0311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51932C-7145-4FBD-B81D-9ADC42401B87}"/>
              </a:ext>
            </a:extLst>
          </p:cNvPr>
          <p:cNvSpPr>
            <a:spLocks noGrp="1"/>
          </p:cNvSpPr>
          <p:nvPr>
            <p:ph type="title"/>
          </p:nvPr>
        </p:nvSpPr>
        <p:spPr/>
        <p:txBody>
          <a:bodyPr/>
          <a:lstStyle/>
          <a:p>
            <a:r>
              <a:rPr lang="en-US" dirty="0"/>
              <a:t>Introduction</a:t>
            </a:r>
          </a:p>
        </p:txBody>
      </p:sp>
      <p:sp>
        <p:nvSpPr>
          <p:cNvPr id="6" name="Content Placeholder 5">
            <a:extLst>
              <a:ext uri="{FF2B5EF4-FFF2-40B4-BE49-F238E27FC236}">
                <a16:creationId xmlns:a16="http://schemas.microsoft.com/office/drawing/2014/main" id="{33DA7B46-E592-40C7-91D7-A26B47A30C67}"/>
              </a:ext>
            </a:extLst>
          </p:cNvPr>
          <p:cNvSpPr>
            <a:spLocks noGrp="1"/>
          </p:cNvSpPr>
          <p:nvPr>
            <p:ph sz="half" idx="1"/>
          </p:nvPr>
        </p:nvSpPr>
        <p:spPr>
          <a:xfrm>
            <a:off x="581025" y="1724025"/>
            <a:ext cx="6564357" cy="4191000"/>
          </a:xfrm>
        </p:spPr>
        <p:txBody>
          <a:bodyPr>
            <a:normAutofit/>
          </a:bodyPr>
          <a:lstStyle/>
          <a:p>
            <a:pPr>
              <a:lnSpc>
                <a:spcPct val="150000"/>
              </a:lnSpc>
            </a:pPr>
            <a:r>
              <a:rPr lang="en-US" sz="2400" b="1" dirty="0">
                <a:solidFill>
                  <a:schemeClr val="tx1"/>
                </a:solidFill>
              </a:rPr>
              <a:t>Risk management is essential in engineering </a:t>
            </a:r>
            <a:r>
              <a:rPr lang="en-US" sz="2400" b="1" dirty="0" smtClean="0">
                <a:solidFill>
                  <a:schemeClr val="tx1"/>
                </a:solidFill>
              </a:rPr>
              <a:t>projects</a:t>
            </a:r>
          </a:p>
          <a:p>
            <a:pPr>
              <a:lnSpc>
                <a:spcPct val="150000"/>
              </a:lnSpc>
            </a:pPr>
            <a:r>
              <a:rPr lang="en-US" sz="2400" b="1" dirty="0" smtClean="0">
                <a:solidFill>
                  <a:schemeClr val="tx1"/>
                </a:solidFill>
              </a:rPr>
              <a:t>Projects </a:t>
            </a:r>
            <a:r>
              <a:rPr lang="en-US" sz="2400" b="1" dirty="0">
                <a:solidFill>
                  <a:schemeClr val="tx1"/>
                </a:solidFill>
              </a:rPr>
              <a:t>are complex and </a:t>
            </a:r>
            <a:r>
              <a:rPr lang="en-US" sz="2400" b="1" dirty="0" smtClean="0">
                <a:solidFill>
                  <a:schemeClr val="tx1"/>
                </a:solidFill>
              </a:rPr>
              <a:t>uncertain</a:t>
            </a:r>
          </a:p>
          <a:p>
            <a:pPr>
              <a:lnSpc>
                <a:spcPct val="150000"/>
              </a:lnSpc>
            </a:pPr>
            <a:r>
              <a:rPr lang="en-US" sz="2400" b="1" dirty="0" smtClean="0">
                <a:solidFill>
                  <a:schemeClr val="tx1"/>
                </a:solidFill>
              </a:rPr>
              <a:t>Heathrow </a:t>
            </a:r>
            <a:r>
              <a:rPr lang="en-US" sz="2400" b="1" dirty="0">
                <a:solidFill>
                  <a:schemeClr val="tx1"/>
                </a:solidFill>
              </a:rPr>
              <a:t>Terminal 5 faced major </a:t>
            </a:r>
            <a:r>
              <a:rPr lang="en-US" sz="2400" b="1" dirty="0" smtClean="0">
                <a:solidFill>
                  <a:schemeClr val="tx1"/>
                </a:solidFill>
              </a:rPr>
              <a:t>issues</a:t>
            </a:r>
          </a:p>
          <a:p>
            <a:pPr>
              <a:lnSpc>
                <a:spcPct val="150000"/>
              </a:lnSpc>
            </a:pPr>
            <a:r>
              <a:rPr lang="en-US" sz="2400" b="1" dirty="0" smtClean="0">
                <a:solidFill>
                  <a:schemeClr val="tx1"/>
                </a:solidFill>
              </a:rPr>
              <a:t>Aim</a:t>
            </a:r>
            <a:r>
              <a:rPr lang="en-US" sz="2400" b="1" dirty="0">
                <a:solidFill>
                  <a:schemeClr val="tx1"/>
                </a:solidFill>
              </a:rPr>
              <a:t>: Improve risk handling strategies</a:t>
            </a:r>
          </a:p>
        </p:txBody>
      </p:sp>
      <p:sp>
        <p:nvSpPr>
          <p:cNvPr id="3" name="Slide Number Placeholder 2">
            <a:extLst>
              <a:ext uri="{FF2B5EF4-FFF2-40B4-BE49-F238E27FC236}">
                <a16:creationId xmlns:a16="http://schemas.microsoft.com/office/drawing/2014/main" id="{774AF259-0EA0-486A-A345-68549DF558C8}"/>
              </a:ext>
            </a:extLst>
          </p:cNvPr>
          <p:cNvSpPr>
            <a:spLocks noGrp="1"/>
          </p:cNvSpPr>
          <p:nvPr>
            <p:ph type="sldNum" sz="quarter" idx="12"/>
          </p:nvPr>
        </p:nvSpPr>
        <p:spPr/>
        <p:txBody>
          <a:bodyPr/>
          <a:lstStyle/>
          <a:p>
            <a:fld id="{03DC2DEF-D2FE-4B45-ABA4-9F153FD1C98A}" type="slidenum">
              <a:rPr lang="en-US" smtClean="0"/>
              <a:t>3</a:t>
            </a:fld>
            <a:endParaRPr lang="en-US" dirty="0"/>
          </a:p>
        </p:txBody>
      </p:sp>
      <p:pic>
        <p:nvPicPr>
          <p:cNvPr id="2050" name="Picture 2" descr="Heathrow Terminal 5 Station - London Photography - Tube Mapp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17987" y="2417876"/>
            <a:ext cx="2329133" cy="2803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2389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1768246-2496-4F97-8FCA-02252116FF87}"/>
              </a:ext>
            </a:extLst>
          </p:cNvPr>
          <p:cNvSpPr>
            <a:spLocks noGrp="1"/>
          </p:cNvSpPr>
          <p:nvPr>
            <p:ph type="title"/>
          </p:nvPr>
        </p:nvSpPr>
        <p:spPr/>
        <p:txBody>
          <a:bodyPr/>
          <a:lstStyle/>
          <a:p>
            <a:r>
              <a:rPr lang="en-US" dirty="0"/>
              <a:t>Literature Review: Types of Risks</a:t>
            </a:r>
            <a:endParaRPr lang="en-US" dirty="0"/>
          </a:p>
        </p:txBody>
      </p:sp>
      <p:pic>
        <p:nvPicPr>
          <p:cNvPr id="22" name="Picture Placeholder 21">
            <a:extLst>
              <a:ext uri="{FF2B5EF4-FFF2-40B4-BE49-F238E27FC236}">
                <a16:creationId xmlns:a16="http://schemas.microsoft.com/office/drawing/2014/main" id="{0F5C8F58-81B2-4162-9563-70C679CF85F2}"/>
              </a:ext>
              <a:ext uri="{C183D7F6-B498-43B3-948B-1728B52AA6E4}">
                <adec:decorative xmlns="" xmlns:adec="http://schemas.microsoft.com/office/drawing/2017/decorative" val="1"/>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rcRect l="-17857" t="-6122" r="-17857" b="-6122"/>
          <a:stretch/>
        </p:blipFill>
        <p:spPr>
          <a:xfrm>
            <a:off x="876300" y="1739900"/>
            <a:ext cx="1689100" cy="1397000"/>
          </a:xfrm>
        </p:spPr>
      </p:pic>
      <p:pic>
        <p:nvPicPr>
          <p:cNvPr id="26" name="Picture Placeholder 25">
            <a:extLst>
              <a:ext uri="{FF2B5EF4-FFF2-40B4-BE49-F238E27FC236}">
                <a16:creationId xmlns:a16="http://schemas.microsoft.com/office/drawing/2014/main" id="{2AD0E03E-80ED-4CBF-B567-3E1EAB01FD41}"/>
              </a:ext>
              <a:ext uri="{C183D7F6-B498-43B3-948B-1728B52AA6E4}">
                <adec:decorative xmlns="" xmlns:adec="http://schemas.microsoft.com/office/drawing/2017/decorative" val="1"/>
              </a:ext>
            </a:extLst>
          </p:cNvPr>
          <p:cNvPicPr>
            <a:picLocks noGrp="1" noChangeAspect="1"/>
          </p:cNvPicPr>
          <p:nvPr>
            <p:ph type="pic" sz="quarter" idx="14"/>
          </p:nvPr>
        </p:nvPicPr>
        <p:blipFill rotWithShape="1">
          <a:blip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rcRect l="-18293" t="-6483" r="-18293" b="-6483"/>
          <a:stretch/>
        </p:blipFill>
        <p:spPr>
          <a:xfrm>
            <a:off x="3829813" y="4263232"/>
            <a:ext cx="1689100" cy="1397000"/>
          </a:xfrm>
        </p:spPr>
      </p:pic>
      <p:pic>
        <p:nvPicPr>
          <p:cNvPr id="24" name="Picture Placeholder 23">
            <a:extLst>
              <a:ext uri="{FF2B5EF4-FFF2-40B4-BE49-F238E27FC236}">
                <a16:creationId xmlns:a16="http://schemas.microsoft.com/office/drawing/2014/main" id="{F1E0AF3E-867C-4F0D-8325-9DC9A985B427}"/>
              </a:ext>
              <a:ext uri="{C183D7F6-B498-43B3-948B-1728B52AA6E4}">
                <adec:decorative xmlns="" xmlns:adec="http://schemas.microsoft.com/office/drawing/2017/decorative" val="1"/>
              </a:ext>
            </a:extLst>
          </p:cNvPr>
          <p:cNvPicPr>
            <a:picLocks noGrp="1" noChangeAspect="1"/>
          </p:cNvPicPr>
          <p:nvPr>
            <p:ph type="pic" sz="quarter" idx="15"/>
          </p:nvPr>
        </p:nvPicPr>
        <p:blipFill rotWithShape="1">
          <a:blip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rcRect l="-16501" t="-5000" r="-16501" b="-5000"/>
          <a:stretch/>
        </p:blipFill>
        <p:spPr>
          <a:xfrm>
            <a:off x="6744524" y="1739900"/>
            <a:ext cx="1689100" cy="1397000"/>
          </a:xfrm>
        </p:spPr>
      </p:pic>
      <p:pic>
        <p:nvPicPr>
          <p:cNvPr id="28" name="Picture Placeholder 27">
            <a:extLst>
              <a:ext uri="{FF2B5EF4-FFF2-40B4-BE49-F238E27FC236}">
                <a16:creationId xmlns:a16="http://schemas.microsoft.com/office/drawing/2014/main" id="{43BC7054-E269-4210-98F5-65D485066725}"/>
              </a:ext>
              <a:ext uri="{C183D7F6-B498-43B3-948B-1728B52AA6E4}">
                <adec:decorative xmlns="" xmlns:adec="http://schemas.microsoft.com/office/drawing/2017/decorative" val="1"/>
              </a:ext>
            </a:extLst>
          </p:cNvPr>
          <p:cNvPicPr>
            <a:picLocks noGrp="1" noChangeAspect="1"/>
          </p:cNvPicPr>
          <p:nvPr>
            <p:ph type="pic" sz="quarter" idx="17"/>
          </p:nvPr>
        </p:nvPicPr>
        <p:blipFill rotWithShape="1">
          <a:blip r:embed="rId9">
            <a:extLst>
              <a:ext uri="{28A0092B-C50C-407E-A947-70E740481C1C}">
                <a14:useLocalDpi xmlns:a14="http://schemas.microsoft.com/office/drawing/2010/main" val="0"/>
              </a:ext>
              <a:ext uri="{96DAC541-7B7A-43D3-8B79-37D633B846F1}">
                <asvg:svgBlip xmlns="" xmlns:asvg="http://schemas.microsoft.com/office/drawing/2016/SVG/main" r:embed="rId10"/>
              </a:ext>
            </a:extLst>
          </a:blip>
          <a:srcRect l="-18293" t="-6483" r="-18293" b="-6483"/>
          <a:stretch/>
        </p:blipFill>
        <p:spPr>
          <a:xfrm>
            <a:off x="9659235" y="4263232"/>
            <a:ext cx="1689100" cy="1397000"/>
          </a:xfrm>
        </p:spPr>
      </p:pic>
      <p:sp>
        <p:nvSpPr>
          <p:cNvPr id="11" name="Text Placeholder 10">
            <a:extLst>
              <a:ext uri="{FF2B5EF4-FFF2-40B4-BE49-F238E27FC236}">
                <a16:creationId xmlns:a16="http://schemas.microsoft.com/office/drawing/2014/main" id="{901B6E4D-6942-45C5-99A9-6B769E8902BD}"/>
              </a:ext>
            </a:extLst>
          </p:cNvPr>
          <p:cNvSpPr>
            <a:spLocks noGrp="1"/>
          </p:cNvSpPr>
          <p:nvPr>
            <p:ph type="body" sz="quarter" idx="18"/>
          </p:nvPr>
        </p:nvSpPr>
        <p:spPr/>
        <p:txBody>
          <a:bodyPr/>
          <a:lstStyle/>
          <a:p>
            <a:r>
              <a:rPr lang="en-US" dirty="0"/>
              <a:t>Technical risks </a:t>
            </a:r>
            <a:endParaRPr lang="en-US" dirty="0" smtClean="0"/>
          </a:p>
          <a:p>
            <a:endParaRPr lang="en-US" dirty="0"/>
          </a:p>
          <a:p>
            <a:pPr marL="285750" indent="-285750">
              <a:buFont typeface="Wingdings" panose="05000000000000000000" pitchFamily="2" charset="2"/>
              <a:buChar char="§"/>
            </a:pPr>
            <a:r>
              <a:rPr lang="en-US" dirty="0" smtClean="0"/>
              <a:t>Design</a:t>
            </a:r>
          </a:p>
          <a:p>
            <a:pPr marL="285750" indent="-285750">
              <a:buFont typeface="Wingdings" panose="05000000000000000000" pitchFamily="2" charset="2"/>
              <a:buChar char="§"/>
            </a:pPr>
            <a:r>
              <a:rPr lang="en-US" dirty="0"/>
              <a:t>S</a:t>
            </a:r>
            <a:r>
              <a:rPr lang="en-US" dirty="0" smtClean="0"/>
              <a:t>ystem failures</a:t>
            </a:r>
            <a:endParaRPr lang="en-US" dirty="0"/>
          </a:p>
        </p:txBody>
      </p:sp>
      <p:sp>
        <p:nvSpPr>
          <p:cNvPr id="12" name="Text Placeholder 11">
            <a:extLst>
              <a:ext uri="{FF2B5EF4-FFF2-40B4-BE49-F238E27FC236}">
                <a16:creationId xmlns:a16="http://schemas.microsoft.com/office/drawing/2014/main" id="{7D269992-EA9D-41F6-85C3-B78921847100}"/>
              </a:ext>
            </a:extLst>
          </p:cNvPr>
          <p:cNvSpPr>
            <a:spLocks noGrp="1"/>
          </p:cNvSpPr>
          <p:nvPr>
            <p:ph type="body" sz="quarter" idx="19"/>
          </p:nvPr>
        </p:nvSpPr>
        <p:spPr/>
        <p:txBody>
          <a:bodyPr anchor="b"/>
          <a:lstStyle/>
          <a:p>
            <a:r>
              <a:rPr lang="en-US" dirty="0"/>
              <a:t>Financial risks </a:t>
            </a:r>
            <a:endParaRPr lang="en-US" dirty="0" smtClean="0"/>
          </a:p>
          <a:p>
            <a:endParaRPr lang="en-US" dirty="0" smtClean="0"/>
          </a:p>
          <a:p>
            <a:pPr marL="285750" indent="-285750">
              <a:buFont typeface="Wingdings" panose="05000000000000000000" pitchFamily="2" charset="2"/>
              <a:buChar char="§"/>
            </a:pPr>
            <a:r>
              <a:rPr lang="en-US" dirty="0" smtClean="0"/>
              <a:t>Budget</a:t>
            </a:r>
          </a:p>
          <a:p>
            <a:pPr marL="285750" indent="-285750">
              <a:buFont typeface="Wingdings" panose="05000000000000000000" pitchFamily="2" charset="2"/>
              <a:buChar char="§"/>
            </a:pPr>
            <a:r>
              <a:rPr lang="en-US" dirty="0" smtClean="0"/>
              <a:t>Cost overruns</a:t>
            </a:r>
            <a:endParaRPr lang="en-US" dirty="0"/>
          </a:p>
        </p:txBody>
      </p:sp>
      <p:sp>
        <p:nvSpPr>
          <p:cNvPr id="13" name="Text Placeholder 12">
            <a:extLst>
              <a:ext uri="{FF2B5EF4-FFF2-40B4-BE49-F238E27FC236}">
                <a16:creationId xmlns:a16="http://schemas.microsoft.com/office/drawing/2014/main" id="{6DFAA7E0-5467-48C2-A0A1-08FFCDD0AB29}"/>
              </a:ext>
            </a:extLst>
          </p:cNvPr>
          <p:cNvSpPr>
            <a:spLocks noGrp="1"/>
          </p:cNvSpPr>
          <p:nvPr>
            <p:ph type="body" sz="quarter" idx="20"/>
          </p:nvPr>
        </p:nvSpPr>
        <p:spPr/>
        <p:txBody>
          <a:bodyPr/>
          <a:lstStyle/>
          <a:p>
            <a:r>
              <a:rPr lang="en-US" dirty="0"/>
              <a:t>Operational risks </a:t>
            </a:r>
            <a:r>
              <a:rPr lang="en-US" dirty="0" smtClean="0"/>
              <a:t>	</a:t>
            </a:r>
          </a:p>
          <a:p>
            <a:endParaRPr lang="en-US" dirty="0"/>
          </a:p>
          <a:p>
            <a:pPr marL="285750" indent="-285750">
              <a:buFont typeface="Wingdings" panose="05000000000000000000" pitchFamily="2" charset="2"/>
              <a:buChar char="§"/>
            </a:pPr>
            <a:r>
              <a:rPr lang="en-US" dirty="0" smtClean="0"/>
              <a:t>Coordination</a:t>
            </a:r>
          </a:p>
          <a:p>
            <a:pPr marL="285750" indent="-285750">
              <a:buFont typeface="Wingdings" panose="05000000000000000000" pitchFamily="2" charset="2"/>
              <a:buChar char="§"/>
            </a:pPr>
            <a:r>
              <a:rPr lang="en-US" dirty="0" smtClean="0"/>
              <a:t>Processes</a:t>
            </a:r>
            <a:endParaRPr lang="en-US" dirty="0"/>
          </a:p>
        </p:txBody>
      </p:sp>
      <p:sp>
        <p:nvSpPr>
          <p:cNvPr id="14" name="Text Placeholder 13">
            <a:extLst>
              <a:ext uri="{FF2B5EF4-FFF2-40B4-BE49-F238E27FC236}">
                <a16:creationId xmlns:a16="http://schemas.microsoft.com/office/drawing/2014/main" id="{26CD0F95-69FE-4CD4-B47D-11711D394220}"/>
              </a:ext>
            </a:extLst>
          </p:cNvPr>
          <p:cNvSpPr>
            <a:spLocks noGrp="1"/>
          </p:cNvSpPr>
          <p:nvPr>
            <p:ph type="body" sz="quarter" idx="21"/>
          </p:nvPr>
        </p:nvSpPr>
        <p:spPr/>
        <p:txBody>
          <a:bodyPr anchor="b"/>
          <a:lstStyle/>
          <a:p>
            <a:r>
              <a:rPr lang="en-US" dirty="0"/>
              <a:t>Environmental &amp; political risks</a:t>
            </a:r>
          </a:p>
        </p:txBody>
      </p:sp>
      <p:sp>
        <p:nvSpPr>
          <p:cNvPr id="2" name="Slide Number Placeholder 1">
            <a:extLst>
              <a:ext uri="{FF2B5EF4-FFF2-40B4-BE49-F238E27FC236}">
                <a16:creationId xmlns:a16="http://schemas.microsoft.com/office/drawing/2014/main" id="{7EAB17F8-59B5-4C93-9884-D30446299CA5}"/>
              </a:ext>
            </a:extLst>
          </p:cNvPr>
          <p:cNvSpPr>
            <a:spLocks noGrp="1"/>
          </p:cNvSpPr>
          <p:nvPr>
            <p:ph type="sldNum" sz="quarter" idx="12"/>
          </p:nvPr>
        </p:nvSpPr>
        <p:spPr/>
        <p:txBody>
          <a:bodyPr/>
          <a:lstStyle/>
          <a:p>
            <a:fld id="{03DC2DEF-D2FE-4B45-ABA4-9F153FD1C98A}" type="slidenum">
              <a:rPr lang="en-US" smtClean="0"/>
              <a:t>4</a:t>
            </a:fld>
            <a:endParaRPr lang="en-US" dirty="0"/>
          </a:p>
        </p:txBody>
      </p:sp>
    </p:spTree>
    <p:extLst>
      <p:ext uri="{BB962C8B-B14F-4D97-AF65-F5344CB8AC3E}">
        <p14:creationId xmlns:p14="http://schemas.microsoft.com/office/powerpoint/2010/main" val="1163063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51932C-7145-4FBD-B81D-9ADC42401B87}"/>
              </a:ext>
            </a:extLst>
          </p:cNvPr>
          <p:cNvSpPr>
            <a:spLocks noGrp="1"/>
          </p:cNvSpPr>
          <p:nvPr>
            <p:ph type="title"/>
          </p:nvPr>
        </p:nvSpPr>
        <p:spPr/>
        <p:txBody>
          <a:bodyPr/>
          <a:lstStyle/>
          <a:p>
            <a:r>
              <a:rPr lang="en-US" dirty="0" smtClean="0"/>
              <a:t>Literature Review: </a:t>
            </a:r>
            <a:r>
              <a:rPr lang="en-US" dirty="0"/>
              <a:t>Risk Identification Techniques</a:t>
            </a:r>
            <a:endParaRPr lang="en-US" dirty="0"/>
          </a:p>
        </p:txBody>
      </p:sp>
      <p:sp>
        <p:nvSpPr>
          <p:cNvPr id="6" name="Content Placeholder 5">
            <a:extLst>
              <a:ext uri="{FF2B5EF4-FFF2-40B4-BE49-F238E27FC236}">
                <a16:creationId xmlns:a16="http://schemas.microsoft.com/office/drawing/2014/main" id="{33DA7B46-E592-40C7-91D7-A26B47A30C67}"/>
              </a:ext>
            </a:extLst>
          </p:cNvPr>
          <p:cNvSpPr>
            <a:spLocks noGrp="1"/>
          </p:cNvSpPr>
          <p:nvPr>
            <p:ph sz="half" idx="1"/>
          </p:nvPr>
        </p:nvSpPr>
        <p:spPr>
          <a:xfrm>
            <a:off x="581025" y="1724025"/>
            <a:ext cx="6564357" cy="4191000"/>
          </a:xfrm>
        </p:spPr>
        <p:txBody>
          <a:bodyPr>
            <a:normAutofit/>
          </a:bodyPr>
          <a:lstStyle/>
          <a:p>
            <a:pPr>
              <a:lnSpc>
                <a:spcPct val="150000"/>
              </a:lnSpc>
              <a:buFont typeface="Wingdings" panose="05000000000000000000" pitchFamily="2" charset="2"/>
              <a:buChar char="§"/>
            </a:pPr>
            <a:r>
              <a:rPr lang="en-US" sz="2400" b="1" dirty="0" smtClean="0">
                <a:solidFill>
                  <a:schemeClr val="tx1"/>
                </a:solidFill>
              </a:rPr>
              <a:t>Brainstorming</a:t>
            </a:r>
          </a:p>
          <a:p>
            <a:pPr>
              <a:lnSpc>
                <a:spcPct val="150000"/>
              </a:lnSpc>
              <a:buFont typeface="Wingdings" panose="05000000000000000000" pitchFamily="2" charset="2"/>
              <a:buChar char="§"/>
            </a:pPr>
            <a:r>
              <a:rPr lang="en-US" sz="2400" b="1" dirty="0" smtClean="0">
                <a:solidFill>
                  <a:schemeClr val="tx1"/>
                </a:solidFill>
              </a:rPr>
              <a:t>Checklists</a:t>
            </a:r>
          </a:p>
          <a:p>
            <a:pPr>
              <a:lnSpc>
                <a:spcPct val="150000"/>
              </a:lnSpc>
              <a:buFont typeface="Wingdings" panose="05000000000000000000" pitchFamily="2" charset="2"/>
              <a:buChar char="§"/>
            </a:pPr>
            <a:r>
              <a:rPr lang="en-US" sz="2400" b="1" dirty="0" smtClean="0">
                <a:solidFill>
                  <a:schemeClr val="tx1"/>
                </a:solidFill>
              </a:rPr>
              <a:t>SWOT analysis</a:t>
            </a:r>
          </a:p>
          <a:p>
            <a:pPr>
              <a:lnSpc>
                <a:spcPct val="150000"/>
              </a:lnSpc>
              <a:buFont typeface="Wingdings" panose="05000000000000000000" pitchFamily="2" charset="2"/>
              <a:buChar char="§"/>
            </a:pPr>
            <a:r>
              <a:rPr lang="en-US" sz="2400" b="1" dirty="0" smtClean="0">
                <a:solidFill>
                  <a:schemeClr val="tx1"/>
                </a:solidFill>
              </a:rPr>
              <a:t>Risk registers</a:t>
            </a:r>
          </a:p>
          <a:p>
            <a:pPr>
              <a:lnSpc>
                <a:spcPct val="150000"/>
              </a:lnSpc>
              <a:buFont typeface="Wingdings" panose="05000000000000000000" pitchFamily="2" charset="2"/>
              <a:buChar char="§"/>
            </a:pPr>
            <a:r>
              <a:rPr lang="en-US" sz="2400" b="1" dirty="0" smtClean="0">
                <a:solidFill>
                  <a:schemeClr val="tx1"/>
                </a:solidFill>
              </a:rPr>
              <a:t>Expert judgement</a:t>
            </a:r>
          </a:p>
          <a:p>
            <a:pPr>
              <a:lnSpc>
                <a:spcPct val="150000"/>
              </a:lnSpc>
              <a:buFont typeface="Wingdings" panose="05000000000000000000" pitchFamily="2" charset="2"/>
              <a:buChar char="§"/>
            </a:pPr>
            <a:r>
              <a:rPr lang="en-US" sz="2400" b="1" dirty="0" smtClean="0">
                <a:solidFill>
                  <a:schemeClr val="tx1"/>
                </a:solidFill>
              </a:rPr>
              <a:t>Use </a:t>
            </a:r>
            <a:r>
              <a:rPr lang="en-US" sz="2400" b="1" dirty="0">
                <a:solidFill>
                  <a:schemeClr val="tx1"/>
                </a:solidFill>
              </a:rPr>
              <a:t>of software &amp; data tools</a:t>
            </a:r>
            <a:endParaRPr lang="en-US" sz="2400" b="1" dirty="0">
              <a:solidFill>
                <a:schemeClr val="tx1"/>
              </a:solidFill>
            </a:endParaRPr>
          </a:p>
        </p:txBody>
      </p:sp>
      <p:sp>
        <p:nvSpPr>
          <p:cNvPr id="3" name="Slide Number Placeholder 2">
            <a:extLst>
              <a:ext uri="{FF2B5EF4-FFF2-40B4-BE49-F238E27FC236}">
                <a16:creationId xmlns:a16="http://schemas.microsoft.com/office/drawing/2014/main" id="{774AF259-0EA0-486A-A345-68549DF558C8}"/>
              </a:ext>
            </a:extLst>
          </p:cNvPr>
          <p:cNvSpPr>
            <a:spLocks noGrp="1"/>
          </p:cNvSpPr>
          <p:nvPr>
            <p:ph type="sldNum" sz="quarter" idx="12"/>
          </p:nvPr>
        </p:nvSpPr>
        <p:spPr/>
        <p:txBody>
          <a:bodyPr/>
          <a:lstStyle/>
          <a:p>
            <a:fld id="{03DC2DEF-D2FE-4B45-ABA4-9F153FD1C98A}" type="slidenum">
              <a:rPr lang="en-US" smtClean="0"/>
              <a:t>5</a:t>
            </a:fld>
            <a:endParaRPr lang="en-US" dirty="0"/>
          </a:p>
        </p:txBody>
      </p:sp>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7"/>
              </a:ext>
            </a:extLst>
          </a:blip>
          <a:stretch>
            <a:fillRect/>
          </a:stretch>
        </p:blipFill>
        <p:spPr>
          <a:xfrm>
            <a:off x="8701183" y="2522082"/>
            <a:ext cx="2594886" cy="2594886"/>
          </a:xfrm>
          <a:prstGeom prst="rect">
            <a:avLst/>
          </a:prstGeom>
        </p:spPr>
      </p:pic>
    </p:spTree>
    <p:extLst>
      <p:ext uri="{BB962C8B-B14F-4D97-AF65-F5344CB8AC3E}">
        <p14:creationId xmlns:p14="http://schemas.microsoft.com/office/powerpoint/2010/main" val="3783265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1D6EB617-E017-4B26-9576-8578E948979A}"/>
              </a:ext>
            </a:extLst>
          </p:cNvPr>
          <p:cNvSpPr>
            <a:spLocks noGrp="1"/>
          </p:cNvSpPr>
          <p:nvPr>
            <p:ph idx="1"/>
          </p:nvPr>
        </p:nvSpPr>
        <p:spPr>
          <a:xfrm>
            <a:off x="6619198" y="1016001"/>
            <a:ext cx="5272764" cy="4615430"/>
          </a:xfrm>
        </p:spPr>
        <p:txBody>
          <a:bodyPr>
            <a:normAutofit/>
          </a:bodyPr>
          <a:lstStyle/>
          <a:p>
            <a:pPr>
              <a:lnSpc>
                <a:spcPct val="150000"/>
              </a:lnSpc>
              <a:buFont typeface="Wingdings" panose="05000000000000000000" pitchFamily="2" charset="2"/>
              <a:buChar char="§"/>
            </a:pPr>
            <a:r>
              <a:rPr lang="en-US" sz="2400" b="1" dirty="0"/>
              <a:t>Risk </a:t>
            </a:r>
            <a:r>
              <a:rPr lang="en-US" sz="2400" b="1" dirty="0" smtClean="0"/>
              <a:t>avoidance</a:t>
            </a:r>
          </a:p>
          <a:p>
            <a:pPr>
              <a:lnSpc>
                <a:spcPct val="150000"/>
              </a:lnSpc>
              <a:buFont typeface="Wingdings" panose="05000000000000000000" pitchFamily="2" charset="2"/>
              <a:buChar char="§"/>
            </a:pPr>
            <a:r>
              <a:rPr lang="en-US" sz="2400" b="1" dirty="0" smtClean="0"/>
              <a:t>Risk reduction</a:t>
            </a:r>
          </a:p>
          <a:p>
            <a:pPr>
              <a:lnSpc>
                <a:spcPct val="150000"/>
              </a:lnSpc>
              <a:buFont typeface="Wingdings" panose="05000000000000000000" pitchFamily="2" charset="2"/>
              <a:buChar char="§"/>
            </a:pPr>
            <a:r>
              <a:rPr lang="en-US" sz="2400" b="1" dirty="0" smtClean="0"/>
              <a:t>Risk transfer</a:t>
            </a:r>
          </a:p>
          <a:p>
            <a:pPr lvl="1">
              <a:lnSpc>
                <a:spcPct val="150000"/>
              </a:lnSpc>
              <a:buFont typeface="Wingdings" panose="05000000000000000000" pitchFamily="2" charset="2"/>
              <a:buChar char="§"/>
            </a:pPr>
            <a:r>
              <a:rPr lang="en-US" sz="2200" b="1" dirty="0" smtClean="0"/>
              <a:t>Insurance</a:t>
            </a:r>
          </a:p>
          <a:p>
            <a:pPr lvl="1">
              <a:lnSpc>
                <a:spcPct val="150000"/>
              </a:lnSpc>
              <a:buFont typeface="Wingdings" panose="05000000000000000000" pitchFamily="2" charset="2"/>
              <a:buChar char="§"/>
            </a:pPr>
            <a:r>
              <a:rPr lang="en-US" sz="2200" b="1" dirty="0" smtClean="0"/>
              <a:t>Contracts</a:t>
            </a:r>
          </a:p>
          <a:p>
            <a:pPr>
              <a:lnSpc>
                <a:spcPct val="150000"/>
              </a:lnSpc>
              <a:buFont typeface="Wingdings" panose="05000000000000000000" pitchFamily="2" charset="2"/>
              <a:buChar char="§"/>
            </a:pPr>
            <a:r>
              <a:rPr lang="en-US" sz="2400" b="1" dirty="0" smtClean="0"/>
              <a:t>Risk acceptance</a:t>
            </a:r>
          </a:p>
          <a:p>
            <a:pPr>
              <a:lnSpc>
                <a:spcPct val="150000"/>
              </a:lnSpc>
              <a:buFont typeface="Wingdings" panose="05000000000000000000" pitchFamily="2" charset="2"/>
              <a:buChar char="§"/>
            </a:pPr>
            <a:r>
              <a:rPr lang="en-US" sz="2400" b="1" dirty="0" smtClean="0"/>
              <a:t>Communication </a:t>
            </a:r>
            <a:r>
              <a:rPr lang="en-US" sz="2400" b="1" dirty="0"/>
              <a:t>&amp; monitoring</a:t>
            </a:r>
            <a:endParaRPr lang="en-US" sz="2400" b="1" dirty="0"/>
          </a:p>
        </p:txBody>
      </p:sp>
      <p:sp>
        <p:nvSpPr>
          <p:cNvPr id="4" name="Slide Number Placeholder 3">
            <a:extLst>
              <a:ext uri="{FF2B5EF4-FFF2-40B4-BE49-F238E27FC236}">
                <a16:creationId xmlns:a16="http://schemas.microsoft.com/office/drawing/2014/main" id="{D4C183CA-19AD-485E-AEC5-FC032D453828}"/>
              </a:ext>
            </a:extLst>
          </p:cNvPr>
          <p:cNvSpPr>
            <a:spLocks noGrp="1"/>
          </p:cNvSpPr>
          <p:nvPr>
            <p:ph type="sldNum" sz="quarter" idx="12"/>
          </p:nvPr>
        </p:nvSpPr>
        <p:spPr/>
        <p:txBody>
          <a:bodyPr/>
          <a:lstStyle/>
          <a:p>
            <a:fld id="{03DC2DEF-D2FE-4B45-ABA4-9F153FD1C98A}" type="slidenum">
              <a:rPr lang="en-US" smtClean="0"/>
              <a:t>6</a:t>
            </a:fld>
            <a:endParaRPr lang="en-US" dirty="0"/>
          </a:p>
        </p:txBody>
      </p:sp>
      <p:sp>
        <p:nvSpPr>
          <p:cNvPr id="3" name="Picture Placeholder 2"/>
          <p:cNvSpPr>
            <a:spLocks noGrp="1"/>
          </p:cNvSpPr>
          <p:nvPr>
            <p:ph type="pic" sz="quarter" idx="13"/>
          </p:nvPr>
        </p:nvSpPr>
        <p:spPr/>
      </p:sp>
      <p:sp>
        <p:nvSpPr>
          <p:cNvPr id="2" name="TextBox 1"/>
          <p:cNvSpPr txBox="1"/>
          <p:nvPr/>
        </p:nvSpPr>
        <p:spPr>
          <a:xfrm>
            <a:off x="430306" y="179294"/>
            <a:ext cx="11461656" cy="646331"/>
          </a:xfrm>
          <a:prstGeom prst="rect">
            <a:avLst/>
          </a:prstGeom>
          <a:noFill/>
        </p:spPr>
        <p:txBody>
          <a:bodyPr wrap="square" rtlCol="0">
            <a:spAutoFit/>
          </a:bodyPr>
          <a:lstStyle/>
          <a:p>
            <a:pPr algn="ctr"/>
            <a:r>
              <a:rPr lang="en-US" sz="3600" b="1" dirty="0" smtClean="0">
                <a:latin typeface="+mj-lt"/>
              </a:rPr>
              <a:t>Literature Review: Risk </a:t>
            </a:r>
            <a:r>
              <a:rPr lang="en-US" sz="3600" b="1" dirty="0">
                <a:latin typeface="+mj-lt"/>
              </a:rPr>
              <a:t>Mitigation Strategies</a:t>
            </a:r>
          </a:p>
        </p:txBody>
      </p:sp>
      <p:pic>
        <p:nvPicPr>
          <p:cNvPr id="1026" name="Picture 2" descr="5 Examples of Risk Management Strategies — Techsla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7602" y="825625"/>
            <a:ext cx="5138058" cy="516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2144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F6C66-D6D7-4A72-9928-967AEA400766}"/>
              </a:ext>
            </a:extLst>
          </p:cNvPr>
          <p:cNvSpPr>
            <a:spLocks noGrp="1"/>
          </p:cNvSpPr>
          <p:nvPr>
            <p:ph type="title"/>
          </p:nvPr>
        </p:nvSpPr>
        <p:spPr>
          <a:xfrm>
            <a:off x="2592925" y="624110"/>
            <a:ext cx="8911687" cy="1280890"/>
          </a:xfrm>
        </p:spPr>
        <p:txBody>
          <a:bodyPr>
            <a:normAutofit/>
          </a:bodyPr>
          <a:lstStyle/>
          <a:p>
            <a:r>
              <a:rPr lang="en-US" dirty="0" smtClean="0"/>
              <a:t>Research Methodology</a:t>
            </a:r>
            <a:endParaRPr lang="en-US" dirty="0"/>
          </a:p>
        </p:txBody>
      </p:sp>
      <p:graphicFrame>
        <p:nvGraphicFramePr>
          <p:cNvPr id="5" name="Content Placeholder 2" descr="Icon List SmartArt graphic">
            <a:extLst>
              <a:ext uri="{FF2B5EF4-FFF2-40B4-BE49-F238E27FC236}">
                <a16:creationId xmlns:a16="http://schemas.microsoft.com/office/drawing/2014/main" id="{7201ED44-E43F-0F4D-9EE4-135AC6924F3C}"/>
              </a:ext>
            </a:extLst>
          </p:cNvPr>
          <p:cNvGraphicFramePr>
            <a:graphicFrameLocks noGrp="1" noChangeAspect="1"/>
          </p:cNvGraphicFramePr>
          <p:nvPr>
            <p:ph idx="1"/>
            <p:extLst>
              <p:ext uri="{D42A27DB-BD31-4B8C-83A1-F6EECF244321}">
                <p14:modId xmlns:p14="http://schemas.microsoft.com/office/powerpoint/2010/main" val="480514549"/>
              </p:ext>
            </p:extLst>
          </p:nvPr>
        </p:nvGraphicFramePr>
        <p:xfrm>
          <a:off x="2724539" y="2133600"/>
          <a:ext cx="4833257"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6" name="Picture 4" descr="Research Methodology PNG Transparent Images Free Download | Vector Files |  Pngtre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23929" y="0"/>
            <a:ext cx="3668071" cy="227202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Research Methodology Images | Free Photos, PNG Stickers, Wallpapers &amp;  Backgrounds - rawpixel"/>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23929" y="2272022"/>
            <a:ext cx="3695780" cy="2383106"/>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Research - Free marketing icons"/>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flipH="1">
            <a:off x="8631689" y="4655128"/>
            <a:ext cx="3480260" cy="2202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5780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a:xfrm>
            <a:off x="2589212" y="609600"/>
            <a:ext cx="8915399" cy="3744446"/>
          </a:xfrm>
        </p:spPr>
        <p:txBody>
          <a:bodyPr>
            <a:noAutofit/>
          </a:bodyPr>
          <a:lstStyle/>
          <a:p>
            <a:pPr>
              <a:lnSpc>
                <a:spcPct val="150000"/>
              </a:lnSpc>
            </a:pPr>
            <a:r>
              <a:rPr lang="en-US" sz="2400" dirty="0" smtClean="0"/>
              <a:t>Poor </a:t>
            </a:r>
            <a:r>
              <a:rPr lang="en-US" sz="2400" dirty="0"/>
              <a:t>early risk identification causes </a:t>
            </a:r>
            <a:r>
              <a:rPr lang="en-US" sz="2400" dirty="0" smtClean="0"/>
              <a:t>problems</a:t>
            </a:r>
            <a:br>
              <a:rPr lang="en-US" sz="2400" dirty="0" smtClean="0"/>
            </a:br>
            <a:r>
              <a:rPr lang="en-US" sz="2400" dirty="0" smtClean="0"/>
              <a:t>	Operational </a:t>
            </a:r>
            <a:r>
              <a:rPr lang="en-US" sz="2400" dirty="0"/>
              <a:t>risks underestimated</a:t>
            </a:r>
            <a:br>
              <a:rPr lang="en-US" sz="2400" dirty="0"/>
            </a:br>
            <a:r>
              <a:rPr lang="en-US" sz="2400" dirty="0" smtClean="0"/>
              <a:t>Communication </a:t>
            </a:r>
            <a:r>
              <a:rPr lang="en-US" sz="2400" dirty="0"/>
              <a:t>gaps increased </a:t>
            </a:r>
            <a:r>
              <a:rPr lang="en-US" sz="2400" dirty="0" smtClean="0"/>
              <a:t>risks</a:t>
            </a:r>
            <a:br>
              <a:rPr lang="en-US" sz="2400" dirty="0" smtClean="0"/>
            </a:br>
            <a:r>
              <a:rPr lang="en-US" sz="2400" dirty="0" smtClean="0"/>
              <a:t>	Ineffective </a:t>
            </a:r>
            <a:r>
              <a:rPr lang="en-US" sz="2400" dirty="0"/>
              <a:t>identification methods</a:t>
            </a:r>
            <a:br>
              <a:rPr lang="en-US" sz="2400" dirty="0"/>
            </a:br>
            <a:r>
              <a:rPr lang="en-US" sz="2400" dirty="0" smtClean="0"/>
              <a:t>Improve </a:t>
            </a:r>
            <a:r>
              <a:rPr lang="en-US" sz="2400" dirty="0"/>
              <a:t>early risk identification</a:t>
            </a:r>
            <a:br>
              <a:rPr lang="en-US" sz="2400" dirty="0"/>
            </a:br>
            <a:r>
              <a:rPr lang="en-US" sz="2400" dirty="0" smtClean="0"/>
              <a:t>	Better </a:t>
            </a:r>
            <a:r>
              <a:rPr lang="en-US" sz="2400" dirty="0"/>
              <a:t>communication among stakeholders</a:t>
            </a:r>
            <a:br>
              <a:rPr lang="en-US" sz="2400" dirty="0"/>
            </a:br>
            <a:r>
              <a:rPr lang="en-US" sz="2400" dirty="0" smtClean="0"/>
              <a:t>Balanced </a:t>
            </a:r>
            <a:r>
              <a:rPr lang="en-US" sz="2400" dirty="0"/>
              <a:t>focus on all risk types</a:t>
            </a:r>
            <a:br>
              <a:rPr lang="en-US" sz="2400" dirty="0"/>
            </a:br>
            <a:r>
              <a:rPr lang="en-US" sz="2400" dirty="0" smtClean="0"/>
              <a:t>	Continuous </a:t>
            </a:r>
            <a:r>
              <a:rPr lang="en-US" sz="2400" dirty="0"/>
              <a:t>monitoring &amp; testing</a:t>
            </a:r>
          </a:p>
        </p:txBody>
      </p:sp>
      <p:sp>
        <p:nvSpPr>
          <p:cNvPr id="15" name="Text Placeholder 14"/>
          <p:cNvSpPr>
            <a:spLocks noGrp="1"/>
          </p:cNvSpPr>
          <p:nvPr>
            <p:ph type="body" idx="1"/>
          </p:nvPr>
        </p:nvSpPr>
        <p:spPr>
          <a:xfrm>
            <a:off x="1311579" y="4902686"/>
            <a:ext cx="8915399" cy="1555864"/>
          </a:xfrm>
        </p:spPr>
        <p:txBody>
          <a:bodyPr>
            <a:normAutofit/>
          </a:bodyPr>
          <a:lstStyle/>
          <a:p>
            <a:pPr algn="ctr"/>
            <a:r>
              <a:rPr lang="en-US" sz="3600" b="1" dirty="0"/>
              <a:t>Results &amp; Findings</a:t>
            </a:r>
          </a:p>
        </p:txBody>
      </p:sp>
      <p:sp>
        <p:nvSpPr>
          <p:cNvPr id="4" name="Slide Number Placeholder 3"/>
          <p:cNvSpPr>
            <a:spLocks noGrp="1"/>
          </p:cNvSpPr>
          <p:nvPr>
            <p:ph type="sldNum" sz="quarter" idx="12"/>
          </p:nvPr>
        </p:nvSpPr>
        <p:spPr/>
        <p:txBody>
          <a:bodyPr/>
          <a:lstStyle/>
          <a:p>
            <a:fld id="{03DC2DEF-D2FE-4B45-ABA4-9F153FD1C98A}" type="slidenum">
              <a:rPr lang="en-US" smtClean="0"/>
              <a:t>8</a:t>
            </a:fld>
            <a:endParaRPr lang="en-US" dirty="0"/>
          </a:p>
        </p:txBody>
      </p:sp>
    </p:spTree>
    <p:extLst>
      <p:ext uri="{BB962C8B-B14F-4D97-AF65-F5344CB8AC3E}">
        <p14:creationId xmlns:p14="http://schemas.microsoft.com/office/powerpoint/2010/main" val="2393821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References</a:t>
            </a:r>
            <a:endParaRPr lang="en-US" dirty="0"/>
          </a:p>
        </p:txBody>
      </p:sp>
      <p:sp>
        <p:nvSpPr>
          <p:cNvPr id="6" name="TextBox 5"/>
          <p:cNvSpPr txBox="1"/>
          <p:nvPr/>
        </p:nvSpPr>
        <p:spPr>
          <a:xfrm>
            <a:off x="565265" y="1163782"/>
            <a:ext cx="11105804" cy="3970318"/>
          </a:xfrm>
          <a:prstGeom prst="rect">
            <a:avLst/>
          </a:prstGeom>
          <a:noFill/>
        </p:spPr>
        <p:txBody>
          <a:bodyPr wrap="square" rtlCol="0">
            <a:spAutoFit/>
          </a:bodyPr>
          <a:lstStyle/>
          <a:p>
            <a:r>
              <a:rPr lang="en-US" sz="1200" dirty="0" err="1"/>
              <a:t>Badhon</a:t>
            </a:r>
            <a:r>
              <a:rPr lang="en-US" sz="1200" dirty="0"/>
              <a:t>, B. </a:t>
            </a:r>
            <a:r>
              <a:rPr lang="en-GB" sz="1200" dirty="0" err="1"/>
              <a:t>Chakrabortty</a:t>
            </a:r>
            <a:r>
              <a:rPr lang="en-GB" sz="1200" dirty="0"/>
              <a:t>, R. K., </a:t>
            </a:r>
            <a:r>
              <a:rPr lang="en-GB" sz="1200" dirty="0" err="1"/>
              <a:t>Anavatti</a:t>
            </a:r>
            <a:r>
              <a:rPr lang="en-GB" sz="1200" dirty="0"/>
              <a:t>, S. G., and </a:t>
            </a:r>
            <a:r>
              <a:rPr lang="en-GB" sz="1200" dirty="0" err="1"/>
              <a:t>Vanhoucke</a:t>
            </a:r>
            <a:r>
              <a:rPr lang="en-GB" sz="1200" dirty="0"/>
              <a:t>, M.</a:t>
            </a:r>
            <a:r>
              <a:rPr lang="en-US" sz="1200" dirty="0"/>
              <a:t>(2026) “A counterfactual and risk temporal knowledge graph framework for interpretable project risk management,” </a:t>
            </a:r>
            <a:r>
              <a:rPr lang="en-US" sz="1200" i="1" dirty="0"/>
              <a:t>Engineering applications of artificial intelligence</a:t>
            </a:r>
            <a:r>
              <a:rPr lang="en-US" sz="1200" dirty="0"/>
              <a:t>, 175. Available at: </a:t>
            </a:r>
            <a:r>
              <a:rPr lang="en-US" sz="1200" u="sng" dirty="0">
                <a:hlinkClick r:id="rId2"/>
              </a:rPr>
              <a:t>https://doi.org/10.1016/j.engappai.2026.114568</a:t>
            </a:r>
            <a:r>
              <a:rPr lang="en-US" sz="1200" dirty="0"/>
              <a:t>.</a:t>
            </a:r>
          </a:p>
          <a:p>
            <a:r>
              <a:rPr lang="en-US" sz="1200" dirty="0"/>
              <a:t>Bai, L. </a:t>
            </a:r>
            <a:r>
              <a:rPr lang="en-GB" sz="1200" dirty="0"/>
              <a:t>hi, H., Kang, S., and Zhang, B</a:t>
            </a:r>
            <a:r>
              <a:rPr lang="en-US" sz="1200" i="1" dirty="0"/>
              <a:t>.</a:t>
            </a:r>
            <a:r>
              <a:rPr lang="en-US" sz="1200" dirty="0"/>
              <a:t> (2023) “Project portfolio risk analysis with the consideration of project interdependencies,” </a:t>
            </a:r>
            <a:r>
              <a:rPr lang="en-US" sz="1200" i="1" dirty="0"/>
              <a:t>Engineering, construction, and architectural management</a:t>
            </a:r>
            <a:r>
              <a:rPr lang="en-US" sz="1200" dirty="0"/>
              <a:t>, 30(2), pp. 647–670. Available at: </a:t>
            </a:r>
            <a:r>
              <a:rPr lang="en-US" sz="1200" u="sng" dirty="0">
                <a:hlinkClick r:id="rId3"/>
              </a:rPr>
              <a:t>https://doi.org/10.1108/ECAM-06-2021-0555</a:t>
            </a:r>
            <a:r>
              <a:rPr lang="en-US" sz="1200" dirty="0"/>
              <a:t>.</a:t>
            </a:r>
          </a:p>
          <a:p>
            <a:r>
              <a:rPr lang="en-US" sz="1200" dirty="0"/>
              <a:t>Dong, T., Li, H. and Zhang, Z. (2025) “The use of fuzzy analytic hierarchy process in project engineering risk management,” </a:t>
            </a:r>
            <a:r>
              <a:rPr lang="en-US" sz="1200" i="1" dirty="0"/>
              <a:t>Neural Computing &amp; applications</a:t>
            </a:r>
            <a:r>
              <a:rPr lang="en-US" sz="1200" dirty="0"/>
              <a:t>, 37(12), pp. 7935–7945. Available at: </a:t>
            </a:r>
            <a:r>
              <a:rPr lang="en-US" sz="1200" u="sng" dirty="0">
                <a:hlinkClick r:id="rId4"/>
              </a:rPr>
              <a:t>https://doi.org/10.1007/s00521-023-09046-2</a:t>
            </a:r>
            <a:r>
              <a:rPr lang="en-US" sz="1200" dirty="0"/>
              <a:t>.</a:t>
            </a:r>
          </a:p>
          <a:p>
            <a:r>
              <a:rPr lang="en-US" sz="1200" dirty="0"/>
              <a:t>Feng, D. and Kang, Y. (2023) “Methodology for risk assessment of engineering procurement construction project based on the probabilistic hesitant fuzzy multiple attributes group decision making,” </a:t>
            </a:r>
            <a:r>
              <a:rPr lang="en-US" sz="1200" i="1" dirty="0"/>
              <a:t>Journal of Intelligent &amp; fuzzy systems</a:t>
            </a:r>
            <a:r>
              <a:rPr lang="en-US" sz="1200" dirty="0"/>
              <a:t>, 45(6), pp. 12255–12266. Available at: </a:t>
            </a:r>
            <a:r>
              <a:rPr lang="en-US" sz="1200" u="sng" dirty="0">
                <a:hlinkClick r:id="rId5"/>
              </a:rPr>
              <a:t>https://doi.org/10.3233/JIFS-231726</a:t>
            </a:r>
            <a:r>
              <a:rPr lang="en-US" sz="1200" dirty="0"/>
              <a:t>.</a:t>
            </a:r>
          </a:p>
          <a:p>
            <a:r>
              <a:rPr lang="en-US" sz="1200" dirty="0"/>
              <a:t>Gao, C. (2022) “Risk Assessment and Analysis of Biomass Energy Engineering Project Management under the Concept of Sustainable Development,” </a:t>
            </a:r>
            <a:r>
              <a:rPr lang="en-US" sz="1200" i="1" dirty="0"/>
              <a:t>Adsorption science &amp; technology</a:t>
            </a:r>
            <a:r>
              <a:rPr lang="en-US" sz="1200" dirty="0"/>
              <a:t>. Edited by R. </a:t>
            </a:r>
            <a:r>
              <a:rPr lang="en-US" sz="1200" dirty="0" err="1"/>
              <a:t>Rehman</a:t>
            </a:r>
            <a:r>
              <a:rPr lang="en-US" sz="1200" dirty="0"/>
              <a:t>, 2022. Available at: </a:t>
            </a:r>
            <a:r>
              <a:rPr lang="en-US" sz="1200" u="sng" dirty="0">
                <a:hlinkClick r:id="rId6"/>
              </a:rPr>
              <a:t>https://doi.org/10.1155/2022/5323021</a:t>
            </a:r>
            <a:r>
              <a:rPr lang="en-US" sz="1200" dirty="0"/>
              <a:t>.</a:t>
            </a:r>
          </a:p>
          <a:p>
            <a:r>
              <a:rPr lang="en-US" sz="1200" dirty="0" err="1"/>
              <a:t>Khairullah</a:t>
            </a:r>
            <a:r>
              <a:rPr lang="en-US" sz="1200" dirty="0"/>
              <a:t>, N.H., </a:t>
            </a:r>
            <a:r>
              <a:rPr lang="en-US" sz="1200" dirty="0" err="1"/>
              <a:t>Hilal</a:t>
            </a:r>
            <a:r>
              <a:rPr lang="en-US" sz="1200" dirty="0"/>
              <a:t>, M.A. and Mohammed, A. (2022) “Identification of the main causes of risks in engineering procurement construction projects,” </a:t>
            </a:r>
            <a:r>
              <a:rPr lang="en-US" sz="1200" i="1" dirty="0"/>
              <a:t>Journal of mechanical </a:t>
            </a:r>
            <a:r>
              <a:rPr lang="en-US" sz="1200" i="1" dirty="0" err="1"/>
              <a:t>behaviour</a:t>
            </a:r>
            <a:r>
              <a:rPr lang="en-US" sz="1200" i="1" dirty="0"/>
              <a:t> of materials</a:t>
            </a:r>
            <a:r>
              <a:rPr lang="en-US" sz="1200" dirty="0"/>
              <a:t>, 31(1), pp. 282–289. Available at: </a:t>
            </a:r>
            <a:r>
              <a:rPr lang="en-US" sz="1200" u="sng" dirty="0">
                <a:hlinkClick r:id="rId7"/>
              </a:rPr>
              <a:t>https://doi.org/10.1515/jmbm-2022-0029</a:t>
            </a:r>
            <a:r>
              <a:rPr lang="en-US" sz="1200" dirty="0"/>
              <a:t>.</a:t>
            </a:r>
          </a:p>
          <a:p>
            <a:r>
              <a:rPr lang="en-US" sz="1200" dirty="0"/>
              <a:t>Kohler, T., Smith, A. and </a:t>
            </a:r>
            <a:r>
              <a:rPr lang="en-US" sz="1200" dirty="0" err="1"/>
              <a:t>Bhakoo</a:t>
            </a:r>
            <a:r>
              <a:rPr lang="en-US" sz="1200" dirty="0"/>
              <a:t>, V. (2022) “Templates in Qualitative Research Methods: Origins, Limitations, and New Directions,” </a:t>
            </a:r>
            <a:r>
              <a:rPr lang="en-US" sz="1200" i="1" dirty="0" err="1"/>
              <a:t>Organisational</a:t>
            </a:r>
            <a:r>
              <a:rPr lang="en-US" sz="1200" i="1" dirty="0"/>
              <a:t> Research Methods</a:t>
            </a:r>
            <a:r>
              <a:rPr lang="en-US" sz="1200" dirty="0"/>
              <a:t>, 25(2), pp. 183–210. Available at: </a:t>
            </a:r>
            <a:r>
              <a:rPr lang="en-US" sz="1200" u="sng" dirty="0">
                <a:hlinkClick r:id="rId8"/>
              </a:rPr>
              <a:t>https://doi.org/10.1177/10944281211060710</a:t>
            </a:r>
            <a:r>
              <a:rPr lang="en-US" sz="1200" dirty="0"/>
              <a:t>.</a:t>
            </a:r>
          </a:p>
          <a:p>
            <a:r>
              <a:rPr lang="en-US" sz="1200" dirty="0" err="1"/>
              <a:t>Tamosaitienė</a:t>
            </a:r>
            <a:r>
              <a:rPr lang="en-US" sz="1200" dirty="0"/>
              <a:t>, J. </a:t>
            </a:r>
            <a:r>
              <a:rPr lang="en-GB" sz="1200" dirty="0" err="1"/>
              <a:t>Khosravi</a:t>
            </a:r>
            <a:r>
              <a:rPr lang="en-GB" sz="1200" dirty="0"/>
              <a:t>, M., </a:t>
            </a:r>
            <a:r>
              <a:rPr lang="en-GB" sz="1200" dirty="0" err="1"/>
              <a:t>Cristofaro</a:t>
            </a:r>
            <a:r>
              <a:rPr lang="en-GB" sz="1200" dirty="0"/>
              <a:t>, M., Chan, D. W. M., and Sarvari, H.</a:t>
            </a:r>
            <a:r>
              <a:rPr lang="en-US" sz="1200" dirty="0"/>
              <a:t>(2021) “Identification and </a:t>
            </a:r>
            <a:r>
              <a:rPr lang="en-US" sz="1200" dirty="0" err="1"/>
              <a:t>Prioritisation</a:t>
            </a:r>
            <a:r>
              <a:rPr lang="en-US" sz="1200" dirty="0"/>
              <a:t> of Critical Risk Factors of Commercial and Recreational Complex Building Projects: A Delphi Study Using the TOPSIS Method,” </a:t>
            </a:r>
            <a:r>
              <a:rPr lang="en-US" sz="1200" i="1" dirty="0"/>
              <a:t>Applied sciences</a:t>
            </a:r>
            <a:r>
              <a:rPr lang="en-US" sz="1200" dirty="0"/>
              <a:t>, 11(17), p. 7906. Available at: </a:t>
            </a:r>
            <a:r>
              <a:rPr lang="en-US" sz="1200" u="sng" dirty="0">
                <a:hlinkClick r:id="rId9"/>
              </a:rPr>
              <a:t>https://doi.org/10.3390/app11177906</a:t>
            </a:r>
            <a:r>
              <a:rPr lang="en-US" sz="1200" dirty="0"/>
              <a:t>.</a:t>
            </a:r>
          </a:p>
          <a:p>
            <a:r>
              <a:rPr lang="en-US" sz="1200" dirty="0" err="1"/>
              <a:t>Vahedi</a:t>
            </a:r>
            <a:r>
              <a:rPr lang="en-US" sz="1200" dirty="0"/>
              <a:t> </a:t>
            </a:r>
            <a:r>
              <a:rPr lang="en-US" sz="1200" dirty="0" err="1"/>
              <a:t>Nikbakht</a:t>
            </a:r>
            <a:r>
              <a:rPr lang="en-US" sz="1200" dirty="0"/>
              <a:t>, M. </a:t>
            </a:r>
            <a:r>
              <a:rPr lang="en-GB" sz="1200" dirty="0" err="1"/>
              <a:t>Gheibi</a:t>
            </a:r>
            <a:r>
              <a:rPr lang="en-GB" sz="1200" dirty="0"/>
              <a:t>, M., </a:t>
            </a:r>
            <a:r>
              <a:rPr lang="en-GB" sz="1200" dirty="0" err="1"/>
              <a:t>Montazeri</a:t>
            </a:r>
            <a:r>
              <a:rPr lang="en-GB" sz="1200" dirty="0"/>
              <a:t>, H., </a:t>
            </a:r>
            <a:r>
              <a:rPr lang="en-GB" sz="1200" dirty="0" err="1"/>
              <a:t>Yeganeh</a:t>
            </a:r>
            <a:r>
              <a:rPr lang="en-GB" sz="1200" dirty="0"/>
              <a:t> </a:t>
            </a:r>
            <a:r>
              <a:rPr lang="en-GB" sz="1200" dirty="0" err="1"/>
              <a:t>Khaksar</a:t>
            </a:r>
            <a:r>
              <a:rPr lang="en-GB" sz="1200" dirty="0"/>
              <a:t>, R., </a:t>
            </a:r>
            <a:r>
              <a:rPr lang="en-GB" sz="1200" dirty="0" err="1"/>
              <a:t>Moezzi</a:t>
            </a:r>
            <a:r>
              <a:rPr lang="en-GB" sz="1200" dirty="0"/>
              <a:t>, R., and </a:t>
            </a:r>
            <a:r>
              <a:rPr lang="en-GB" sz="1200" dirty="0" err="1"/>
              <a:t>Vadiee</a:t>
            </a:r>
            <a:r>
              <a:rPr lang="en-GB" sz="1200" dirty="0"/>
              <a:t>, A.</a:t>
            </a:r>
            <a:r>
              <a:rPr lang="en-US" sz="1200" dirty="0"/>
              <a:t>(2024) “Identification and Ranking of Factors Affecting the Delay Risk of High-Rise Construction Projects Using AHP and VIKOR Methods,” </a:t>
            </a:r>
            <a:r>
              <a:rPr lang="en-US" sz="1200" i="1" dirty="0"/>
              <a:t>Infrastructures (Basel)</a:t>
            </a:r>
            <a:r>
              <a:rPr lang="en-US" sz="1200" dirty="0"/>
              <a:t>, 9(2), p. 24. Available at: </a:t>
            </a:r>
            <a:r>
              <a:rPr lang="en-US" sz="1200" u="sng" dirty="0">
                <a:hlinkClick r:id="rId10"/>
              </a:rPr>
              <a:t>https://doi.org/10.3390/infrastructures9020024</a:t>
            </a:r>
            <a:r>
              <a:rPr lang="en-US" sz="1200" dirty="0"/>
              <a:t>.</a:t>
            </a:r>
          </a:p>
          <a:p>
            <a:r>
              <a:rPr lang="en-US" sz="1200" dirty="0"/>
              <a:t>Wood, S. (2024) “The Future of Consumer Research Methods: Lessons of a Prospective Retrospective,” </a:t>
            </a:r>
            <a:r>
              <a:rPr lang="en-US" sz="1200" i="1" dirty="0"/>
              <a:t>The Journal of consumer research</a:t>
            </a:r>
            <a:r>
              <a:rPr lang="en-US" sz="1200" dirty="0"/>
              <a:t>, 51(1), pp. 151–156. Available at: </a:t>
            </a:r>
            <a:r>
              <a:rPr lang="en-US" sz="1200" u="sng" dirty="0">
                <a:hlinkClick r:id="rId11"/>
              </a:rPr>
              <a:t>https://doi.org/10.1093/jcr/ucae017</a:t>
            </a:r>
            <a:r>
              <a:rPr lang="en-US" sz="1200" dirty="0"/>
              <a:t>.</a:t>
            </a:r>
          </a:p>
          <a:p>
            <a:endParaRPr lang="en-US" sz="1200" dirty="0"/>
          </a:p>
        </p:txBody>
      </p:sp>
    </p:spTree>
    <p:extLst>
      <p:ext uri="{BB962C8B-B14F-4D97-AF65-F5344CB8AC3E}">
        <p14:creationId xmlns:p14="http://schemas.microsoft.com/office/powerpoint/2010/main" val="2772240370"/>
      </p:ext>
    </p:extLst>
  </p:cSld>
  <p:clrMapOvr>
    <a:masterClrMapping/>
  </p:clrMapOvr>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T Template_Classic_Bold_Block_01_MS_v5" id="{AA60D5CE-876A-47D1-9228-3D76491083AD}" vid="{07E49AEA-13A3-4305-88B7-82B9D72D0983}"/>
    </a:ext>
  </a:extLst>
</a:theme>
</file>

<file path=ppt/theme/theme2.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6D1F562-76A4-4CE4-B3CA-758D572E94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1B6A5B5-1BEC-4EEA-9356-9BFD758ACB72}">
  <ds:schemaRefs>
    <ds:schemaRef ds:uri="http://schemas.microsoft.com/sharepoint/v3/contenttype/forms"/>
  </ds:schemaRefs>
</ds:datastoreItem>
</file>

<file path=customXml/itemProps3.xml><?xml version="1.0" encoding="utf-8"?>
<ds:datastoreItem xmlns:ds="http://schemas.openxmlformats.org/officeDocument/2006/customXml" ds:itemID="{C360C99C-4D9A-4DAB-AA53-E488AEBCAE16}">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Classic bold block presentation</Template>
  <TotalTime>0</TotalTime>
  <Words>1431</Words>
  <PresentationFormat>Widescreen</PresentationFormat>
  <Paragraphs>81</Paragraphs>
  <Slides>9</Slides>
  <Notes>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9</vt:i4>
      </vt:variant>
    </vt:vector>
  </HeadingPairs>
  <TitlesOfParts>
    <vt:vector size="17" baseType="lpstr">
      <vt:lpstr>Arial</vt:lpstr>
      <vt:lpstr>Calibri</vt:lpstr>
      <vt:lpstr>Calibri Light</vt:lpstr>
      <vt:lpstr>Century Gothic</vt:lpstr>
      <vt:lpstr>Wingdings</vt:lpstr>
      <vt:lpstr>Wingdings 3</vt:lpstr>
      <vt:lpstr>Office Theme</vt:lpstr>
      <vt:lpstr>Wisp</vt:lpstr>
      <vt:lpstr>Risk Management in Engineering Projects</vt:lpstr>
      <vt:lpstr>PowerPoint Presentation</vt:lpstr>
      <vt:lpstr>Introduction</vt:lpstr>
      <vt:lpstr>Literature Review: Types of Risks</vt:lpstr>
      <vt:lpstr>Literature Review: Risk Identification Techniques</vt:lpstr>
      <vt:lpstr>PowerPoint Presentation</vt:lpstr>
      <vt:lpstr>Research Methodology</vt:lpstr>
      <vt:lpstr>Poor early risk identification causes problems  Operational risks underestimated Communication gaps increased risks  Ineffective identification methods Improve early risk identification  Better communication among stakeholders Balanced focus on all risk types  Continuous monitoring &amp; testing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dcterms:created xsi:type="dcterms:W3CDTF">2026-04-20T04:48:14Z</dcterms:created>
  <dcterms:modified xsi:type="dcterms:W3CDTF">2026-04-20T13:59:39Z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