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066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4400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93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315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508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899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113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804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725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782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9672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495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53032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5025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792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899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3B9DA-562C-43D5-86DB-FF1C2FC4DA7C}" type="datetimeFigureOut">
              <a:rPr lang="en-GB" smtClean="0"/>
              <a:t>23/02/2017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537C2C1-2C41-4511-914A-4344D37655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890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1"/>
            <a:ext cx="7766936" cy="1646302"/>
          </a:xfrm>
        </p:spPr>
        <p:txBody>
          <a:bodyPr/>
          <a:lstStyle/>
          <a:p>
            <a:r>
              <a:rPr lang="en-GB" sz="6600" dirty="0" smtClean="0"/>
              <a:t>Nick Holley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‘You can’t put in what God left out’</a:t>
            </a:r>
          </a:p>
          <a:p>
            <a:r>
              <a:rPr lang="en-GB" sz="2400" dirty="0" smtClean="0"/>
              <a:t>Not everyone can be a strategic HR business partner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91248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26524" y="412124"/>
            <a:ext cx="793338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/>
              <a:t>Introduction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Ulrich Model is standard, sound and has taken HR forward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However there’s a big gap in intention and reality, especially the BP role.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Previously HR roles were more about the processes of the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HR BP role is different: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GB" sz="2400" dirty="0" smtClean="0"/>
              <a:t>Innovative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GB" sz="2400" dirty="0" smtClean="0"/>
              <a:t>People capability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GB" sz="2400" dirty="0" smtClean="0"/>
              <a:t>Data driven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GB" sz="2400" dirty="0" smtClean="0"/>
              <a:t>Commercial direction</a:t>
            </a:r>
          </a:p>
          <a:p>
            <a:pPr marL="971550" lvl="1" indent="-514350">
              <a:buFont typeface="Arial" panose="020B0604020202020204" pitchFamily="34" charset="0"/>
              <a:buChar char="•"/>
            </a:pPr>
            <a:r>
              <a:rPr lang="en-GB" sz="2400" dirty="0" smtClean="0"/>
              <a:t>Organisation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214608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26524" y="412124"/>
            <a:ext cx="793338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/>
              <a:t>Current Situation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HR BPs have not been helped or have the correct understanding of the role.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No explanation of the new differences required compared to old HR model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Lack of delivery of business requirements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BP partners are ‘dumbing down’ the role – need developing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2967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26524" y="412124"/>
            <a:ext cx="793338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/>
              <a:t>Current Situation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As organisation structures become leaner – BP roles are more vital; “knot in the bow tie”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‘Big enough’ person must be in the role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err="1" smtClean="0"/>
              <a:t>Jaques</a:t>
            </a:r>
            <a:r>
              <a:rPr lang="en-GB" sz="2800" dirty="0" smtClean="0"/>
              <a:t> identified challenge within this problem via s</a:t>
            </a:r>
            <a:r>
              <a:rPr lang="en-GB" sz="2800" dirty="0" smtClean="0"/>
              <a:t>even levels of work complexity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Essentially a capability issue – level 3 people doing work at level 4</a:t>
            </a: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Survey, why HRDs sacked: Lack of integrity, no delivery, not up to role or outgrown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29063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26524" y="412124"/>
            <a:ext cx="793338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/>
              <a:t>Implications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Fit the person to the role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Be clear what you are recruiting for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Match development spend to what can be developed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/>
              <a:t>Be willing to throttle back the promise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/>
          </a:p>
          <a:p>
            <a:r>
              <a:rPr lang="en-GB" sz="2800" dirty="0" err="1" smtClean="0"/>
              <a:t>Mihaly</a:t>
            </a:r>
            <a:r>
              <a:rPr lang="en-GB" sz="2800" dirty="0" smtClean="0"/>
              <a:t> </a:t>
            </a:r>
            <a:r>
              <a:rPr lang="en-GB" sz="2800" dirty="0" err="1" smtClean="0"/>
              <a:t>Csikszentmihalyi</a:t>
            </a:r>
            <a:r>
              <a:rPr lang="en-GB" sz="2800" dirty="0" smtClean="0"/>
              <a:t> flow model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4778123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</TotalTime>
  <Words>230</Words>
  <Application>Microsoft Office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Nick Holley</vt:lpstr>
      <vt:lpstr>PowerPoint Presentation</vt:lpstr>
      <vt:lpstr>PowerPoint Presentation</vt:lpstr>
      <vt:lpstr>PowerPoint Presentation</vt:lpstr>
      <vt:lpstr>PowerPoint Presentation</vt:lpstr>
    </vt:vector>
  </TitlesOfParts>
  <Company>UWTSD Swansea Metropolitan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SBSTablet30</dc:creator>
  <cp:lastModifiedBy>SBSTablet30</cp:lastModifiedBy>
  <cp:revision>28</cp:revision>
  <dcterms:created xsi:type="dcterms:W3CDTF">2017-02-23T12:08:19Z</dcterms:created>
  <dcterms:modified xsi:type="dcterms:W3CDTF">2017-02-23T12:37:24Z</dcterms:modified>
</cp:coreProperties>
</file>