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75" r:id="rId5"/>
    <p:sldId id="282" r:id="rId6"/>
    <p:sldId id="276" r:id="rId7"/>
    <p:sldId id="277" r:id="rId8"/>
    <p:sldId id="284" r:id="rId9"/>
    <p:sldId id="283" r:id="rId10"/>
    <p:sldId id="285" r:id="rId11"/>
    <p:sldId id="278" r:id="rId12"/>
    <p:sldId id="286" r:id="rId13"/>
    <p:sldId id="288" r:id="rId14"/>
    <p:sldId id="287" r:id="rId15"/>
    <p:sldId id="289" r:id="rId16"/>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6" userDrawn="1">
          <p15:clr>
            <a:srgbClr val="A4A3A4"/>
          </p15:clr>
        </p15:guide>
        <p15:guide id="2" pos="2178" userDrawn="1">
          <p15:clr>
            <a:srgbClr val="A4A3A4"/>
          </p15:clr>
        </p15:guide>
        <p15:guide id="3" orient="horz" pos="3079" userDrawn="1">
          <p15:clr>
            <a:srgbClr val="A4A3A4"/>
          </p15:clr>
        </p15:guide>
        <p15:guide id="4"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FC52E9-B31D-4860-890B-0E14E64506ED}" v="1" dt="2021-03-12T10:13:15.9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429" autoAdjust="0"/>
  </p:normalViewPr>
  <p:slideViewPr>
    <p:cSldViewPr>
      <p:cViewPr varScale="1">
        <p:scale>
          <a:sx n="76" d="100"/>
          <a:sy n="76" d="100"/>
        </p:scale>
        <p:origin x="525" y="45"/>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6"/>
        <p:guide pos="2178"/>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k Samuel" userId="0718077c-f549-4500-a979-c7bb2f2e9a71" providerId="ADAL" clId="{DCFC52E9-B31D-4860-890B-0E14E64506ED}"/>
    <pc:docChg chg="undo custSel mod addSld delSld modSld sldOrd">
      <pc:chgData name="Nick Samuel" userId="0718077c-f549-4500-a979-c7bb2f2e9a71" providerId="ADAL" clId="{DCFC52E9-B31D-4860-890B-0E14E64506ED}" dt="2021-03-12T14:12:11.783" v="1510" actId="6549"/>
      <pc:docMkLst>
        <pc:docMk/>
      </pc:docMkLst>
      <pc:sldChg chg="delSp modSp mod modNotesTx">
        <pc:chgData name="Nick Samuel" userId="0718077c-f549-4500-a979-c7bb2f2e9a71" providerId="ADAL" clId="{DCFC52E9-B31D-4860-890B-0E14E64506ED}" dt="2021-03-12T10:43:27.976" v="465" actId="6549"/>
        <pc:sldMkLst>
          <pc:docMk/>
          <pc:sldMk cId="4058172960" sldId="275"/>
        </pc:sldMkLst>
        <pc:spChg chg="mod">
          <ac:chgData name="Nick Samuel" userId="0718077c-f549-4500-a979-c7bb2f2e9a71" providerId="ADAL" clId="{DCFC52E9-B31D-4860-890B-0E14E64506ED}" dt="2021-03-12T10:17:38.724" v="99" actId="1076"/>
          <ac:spMkLst>
            <pc:docMk/>
            <pc:sldMk cId="4058172960" sldId="275"/>
            <ac:spMk id="2" creationId="{00000000-0000-0000-0000-000000000000}"/>
          </ac:spMkLst>
        </pc:spChg>
        <pc:spChg chg="mod">
          <ac:chgData name="Nick Samuel" userId="0718077c-f549-4500-a979-c7bb2f2e9a71" providerId="ADAL" clId="{DCFC52E9-B31D-4860-890B-0E14E64506ED}" dt="2021-03-12T10:17:51.927" v="105" actId="20577"/>
          <ac:spMkLst>
            <pc:docMk/>
            <pc:sldMk cId="4058172960" sldId="275"/>
            <ac:spMk id="7" creationId="{00000000-0000-0000-0000-000000000000}"/>
          </ac:spMkLst>
        </pc:spChg>
        <pc:picChg chg="del">
          <ac:chgData name="Nick Samuel" userId="0718077c-f549-4500-a979-c7bb2f2e9a71" providerId="ADAL" clId="{DCFC52E9-B31D-4860-890B-0E14E64506ED}" dt="2021-03-12T10:13:15.903" v="0" actId="478"/>
          <ac:picMkLst>
            <pc:docMk/>
            <pc:sldMk cId="4058172960" sldId="275"/>
            <ac:picMk id="4" creationId="{00000000-0000-0000-0000-000000000000}"/>
          </ac:picMkLst>
        </pc:picChg>
      </pc:sldChg>
      <pc:sldChg chg="modSp mod">
        <pc:chgData name="Nick Samuel" userId="0718077c-f549-4500-a979-c7bb2f2e9a71" providerId="ADAL" clId="{DCFC52E9-B31D-4860-890B-0E14E64506ED}" dt="2021-03-12T13:40:47.463" v="713" actId="6549"/>
        <pc:sldMkLst>
          <pc:docMk/>
          <pc:sldMk cId="335260685" sldId="276"/>
        </pc:sldMkLst>
        <pc:spChg chg="mod">
          <ac:chgData name="Nick Samuel" userId="0718077c-f549-4500-a979-c7bb2f2e9a71" providerId="ADAL" clId="{DCFC52E9-B31D-4860-890B-0E14E64506ED}" dt="2021-03-12T13:40:42.413" v="712" actId="20577"/>
          <ac:spMkLst>
            <pc:docMk/>
            <pc:sldMk cId="335260685" sldId="276"/>
            <ac:spMk id="2" creationId="{00000000-0000-0000-0000-000000000000}"/>
          </ac:spMkLst>
        </pc:spChg>
        <pc:spChg chg="mod">
          <ac:chgData name="Nick Samuel" userId="0718077c-f549-4500-a979-c7bb2f2e9a71" providerId="ADAL" clId="{DCFC52E9-B31D-4860-890B-0E14E64506ED}" dt="2021-03-12T13:40:47.463" v="713" actId="6549"/>
          <ac:spMkLst>
            <pc:docMk/>
            <pc:sldMk cId="335260685" sldId="276"/>
            <ac:spMk id="3" creationId="{00000000-0000-0000-0000-000000000000}"/>
          </ac:spMkLst>
        </pc:spChg>
      </pc:sldChg>
      <pc:sldChg chg="delSp modSp mod modNotesTx">
        <pc:chgData name="Nick Samuel" userId="0718077c-f549-4500-a979-c7bb2f2e9a71" providerId="ADAL" clId="{DCFC52E9-B31D-4860-890B-0E14E64506ED}" dt="2021-03-12T10:50:57.482" v="591" actId="27636"/>
        <pc:sldMkLst>
          <pc:docMk/>
          <pc:sldMk cId="204571021" sldId="277"/>
        </pc:sldMkLst>
        <pc:spChg chg="del">
          <ac:chgData name="Nick Samuel" userId="0718077c-f549-4500-a979-c7bb2f2e9a71" providerId="ADAL" clId="{DCFC52E9-B31D-4860-890B-0E14E64506ED}" dt="2021-03-12T10:50:53.365" v="589" actId="478"/>
          <ac:spMkLst>
            <pc:docMk/>
            <pc:sldMk cId="204571021" sldId="277"/>
            <ac:spMk id="2" creationId="{00000000-0000-0000-0000-000000000000}"/>
          </ac:spMkLst>
        </pc:spChg>
        <pc:spChg chg="mod">
          <ac:chgData name="Nick Samuel" userId="0718077c-f549-4500-a979-c7bb2f2e9a71" providerId="ADAL" clId="{DCFC52E9-B31D-4860-890B-0E14E64506ED}" dt="2021-03-12T10:50:57.482" v="591" actId="27636"/>
          <ac:spMkLst>
            <pc:docMk/>
            <pc:sldMk cId="204571021" sldId="277"/>
            <ac:spMk id="3" creationId="{00000000-0000-0000-0000-000000000000}"/>
          </ac:spMkLst>
        </pc:spChg>
      </pc:sldChg>
      <pc:sldChg chg="addSp delSp modSp mod modNotesTx">
        <pc:chgData name="Nick Samuel" userId="0718077c-f549-4500-a979-c7bb2f2e9a71" providerId="ADAL" clId="{DCFC52E9-B31D-4860-890B-0E14E64506ED}" dt="2021-03-12T13:38:52.440" v="703" actId="6549"/>
        <pc:sldMkLst>
          <pc:docMk/>
          <pc:sldMk cId="3523241662" sldId="278"/>
        </pc:sldMkLst>
        <pc:spChg chg="del">
          <ac:chgData name="Nick Samuel" userId="0718077c-f549-4500-a979-c7bb2f2e9a71" providerId="ADAL" clId="{DCFC52E9-B31D-4860-890B-0E14E64506ED}" dt="2021-03-12T11:55:29.908" v="630" actId="478"/>
          <ac:spMkLst>
            <pc:docMk/>
            <pc:sldMk cId="3523241662" sldId="278"/>
            <ac:spMk id="2" creationId="{00000000-0000-0000-0000-000000000000}"/>
          </ac:spMkLst>
        </pc:spChg>
        <pc:spChg chg="del mod">
          <ac:chgData name="Nick Samuel" userId="0718077c-f549-4500-a979-c7bb2f2e9a71" providerId="ADAL" clId="{DCFC52E9-B31D-4860-890B-0E14E64506ED}" dt="2021-03-12T11:55:55.597" v="634" actId="478"/>
          <ac:spMkLst>
            <pc:docMk/>
            <pc:sldMk cId="3523241662" sldId="278"/>
            <ac:spMk id="3" creationId="{00000000-0000-0000-0000-000000000000}"/>
          </ac:spMkLst>
        </pc:spChg>
        <pc:spChg chg="add del mod">
          <ac:chgData name="Nick Samuel" userId="0718077c-f549-4500-a979-c7bb2f2e9a71" providerId="ADAL" clId="{DCFC52E9-B31D-4860-890B-0E14E64506ED}" dt="2021-03-12T11:56:26.077" v="637" actId="478"/>
          <ac:spMkLst>
            <pc:docMk/>
            <pc:sldMk cId="3523241662" sldId="278"/>
            <ac:spMk id="7" creationId="{024C25F8-093D-4B13-AFD6-3C000FA9945A}"/>
          </ac:spMkLst>
        </pc:spChg>
        <pc:picChg chg="add mod">
          <ac:chgData name="Nick Samuel" userId="0718077c-f549-4500-a979-c7bb2f2e9a71" providerId="ADAL" clId="{DCFC52E9-B31D-4860-890B-0E14E64506ED}" dt="2021-03-12T11:56:16.161" v="636" actId="1076"/>
          <ac:picMkLst>
            <pc:docMk/>
            <pc:sldMk cId="3523241662" sldId="278"/>
            <ac:picMk id="5" creationId="{FB647C07-1558-45B5-A53E-82A798563D65}"/>
          </ac:picMkLst>
        </pc:picChg>
      </pc:sldChg>
      <pc:sldChg chg="del">
        <pc:chgData name="Nick Samuel" userId="0718077c-f549-4500-a979-c7bb2f2e9a71" providerId="ADAL" clId="{DCFC52E9-B31D-4860-890B-0E14E64506ED}" dt="2021-03-12T14:07:34.757" v="1460" actId="2696"/>
        <pc:sldMkLst>
          <pc:docMk/>
          <pc:sldMk cId="3833085757" sldId="279"/>
        </pc:sldMkLst>
      </pc:sldChg>
      <pc:sldChg chg="del">
        <pc:chgData name="Nick Samuel" userId="0718077c-f549-4500-a979-c7bb2f2e9a71" providerId="ADAL" clId="{DCFC52E9-B31D-4860-890B-0E14E64506ED}" dt="2021-03-12T14:07:38.606" v="1461" actId="47"/>
        <pc:sldMkLst>
          <pc:docMk/>
          <pc:sldMk cId="2404304943" sldId="280"/>
        </pc:sldMkLst>
      </pc:sldChg>
      <pc:sldChg chg="del">
        <pc:chgData name="Nick Samuel" userId="0718077c-f549-4500-a979-c7bb2f2e9a71" providerId="ADAL" clId="{DCFC52E9-B31D-4860-890B-0E14E64506ED}" dt="2021-03-12T14:07:40.455" v="1462" actId="47"/>
        <pc:sldMkLst>
          <pc:docMk/>
          <pc:sldMk cId="3702933836" sldId="281"/>
        </pc:sldMkLst>
      </pc:sldChg>
      <pc:sldChg chg="modSp mod">
        <pc:chgData name="Nick Samuel" userId="0718077c-f549-4500-a979-c7bb2f2e9a71" providerId="ADAL" clId="{DCFC52E9-B31D-4860-890B-0E14E64506ED}" dt="2021-03-12T10:42:42.334" v="464" actId="20577"/>
        <pc:sldMkLst>
          <pc:docMk/>
          <pc:sldMk cId="2567651851" sldId="282"/>
        </pc:sldMkLst>
        <pc:spChg chg="mod">
          <ac:chgData name="Nick Samuel" userId="0718077c-f549-4500-a979-c7bb2f2e9a71" providerId="ADAL" clId="{DCFC52E9-B31D-4860-890B-0E14E64506ED}" dt="2021-03-12T10:42:42.334" v="464" actId="20577"/>
          <ac:spMkLst>
            <pc:docMk/>
            <pc:sldMk cId="2567651851" sldId="282"/>
            <ac:spMk id="3" creationId="{00000000-0000-0000-0000-000000000000}"/>
          </ac:spMkLst>
        </pc:spChg>
      </pc:sldChg>
      <pc:sldChg chg="addSp delSp modSp new mod">
        <pc:chgData name="Nick Samuel" userId="0718077c-f549-4500-a979-c7bb2f2e9a71" providerId="ADAL" clId="{DCFC52E9-B31D-4860-890B-0E14E64506ED}" dt="2021-03-12T10:55:12.399" v="595" actId="27614"/>
        <pc:sldMkLst>
          <pc:docMk/>
          <pc:sldMk cId="2345132538" sldId="283"/>
        </pc:sldMkLst>
        <pc:spChg chg="del">
          <ac:chgData name="Nick Samuel" userId="0718077c-f549-4500-a979-c7bb2f2e9a71" providerId="ADAL" clId="{DCFC52E9-B31D-4860-890B-0E14E64506ED}" dt="2021-03-12T10:54:35.491" v="594" actId="26606"/>
          <ac:spMkLst>
            <pc:docMk/>
            <pc:sldMk cId="2345132538" sldId="283"/>
            <ac:spMk id="2" creationId="{1888F1D8-952F-46F7-88CF-EB63510B642B}"/>
          </ac:spMkLst>
        </pc:spChg>
        <pc:spChg chg="del">
          <ac:chgData name="Nick Samuel" userId="0718077c-f549-4500-a979-c7bb2f2e9a71" providerId="ADAL" clId="{DCFC52E9-B31D-4860-890B-0E14E64506ED}" dt="2021-03-12T10:54:30.766" v="593" actId="22"/>
          <ac:spMkLst>
            <pc:docMk/>
            <pc:sldMk cId="2345132538" sldId="283"/>
            <ac:spMk id="3" creationId="{3A954880-6067-4141-9905-F7F560DC74D9}"/>
          </ac:spMkLst>
        </pc:spChg>
        <pc:picChg chg="add mod ord">
          <ac:chgData name="Nick Samuel" userId="0718077c-f549-4500-a979-c7bb2f2e9a71" providerId="ADAL" clId="{DCFC52E9-B31D-4860-890B-0E14E64506ED}" dt="2021-03-12T10:55:12.399" v="595" actId="27614"/>
          <ac:picMkLst>
            <pc:docMk/>
            <pc:sldMk cId="2345132538" sldId="283"/>
            <ac:picMk id="5" creationId="{A88DEB82-184C-4B35-BC50-7EA8A07F2545}"/>
          </ac:picMkLst>
        </pc:picChg>
      </pc:sldChg>
      <pc:sldChg chg="modSp new mod ord">
        <pc:chgData name="Nick Samuel" userId="0718077c-f549-4500-a979-c7bb2f2e9a71" providerId="ADAL" clId="{DCFC52E9-B31D-4860-890B-0E14E64506ED}" dt="2021-03-12T12:00:45.753" v="688"/>
        <pc:sldMkLst>
          <pc:docMk/>
          <pc:sldMk cId="3841155059" sldId="284"/>
        </pc:sldMkLst>
        <pc:spChg chg="mod">
          <ac:chgData name="Nick Samuel" userId="0718077c-f549-4500-a979-c7bb2f2e9a71" providerId="ADAL" clId="{DCFC52E9-B31D-4860-890B-0E14E64506ED}" dt="2021-03-12T11:50:19.358" v="624" actId="20577"/>
          <ac:spMkLst>
            <pc:docMk/>
            <pc:sldMk cId="3841155059" sldId="284"/>
            <ac:spMk id="2" creationId="{2B79E2A7-98CB-4973-84F3-3D71B63986DD}"/>
          </ac:spMkLst>
        </pc:spChg>
        <pc:spChg chg="mod">
          <ac:chgData name="Nick Samuel" userId="0718077c-f549-4500-a979-c7bb2f2e9a71" providerId="ADAL" clId="{DCFC52E9-B31D-4860-890B-0E14E64506ED}" dt="2021-03-12T11:50:31.301" v="626" actId="20577"/>
          <ac:spMkLst>
            <pc:docMk/>
            <pc:sldMk cId="3841155059" sldId="284"/>
            <ac:spMk id="3" creationId="{21E8C796-492D-4AB1-B8A9-8EB78D0BF550}"/>
          </ac:spMkLst>
        </pc:spChg>
      </pc:sldChg>
      <pc:sldChg chg="addSp delSp modSp new mod">
        <pc:chgData name="Nick Samuel" userId="0718077c-f549-4500-a979-c7bb2f2e9a71" providerId="ADAL" clId="{DCFC52E9-B31D-4860-890B-0E14E64506ED}" dt="2021-03-12T11:53:26.482" v="629" actId="26606"/>
        <pc:sldMkLst>
          <pc:docMk/>
          <pc:sldMk cId="2383577609" sldId="285"/>
        </pc:sldMkLst>
        <pc:spChg chg="del">
          <ac:chgData name="Nick Samuel" userId="0718077c-f549-4500-a979-c7bb2f2e9a71" providerId="ADAL" clId="{DCFC52E9-B31D-4860-890B-0E14E64506ED}" dt="2021-03-12T11:53:26.482" v="629" actId="26606"/>
          <ac:spMkLst>
            <pc:docMk/>
            <pc:sldMk cId="2383577609" sldId="285"/>
            <ac:spMk id="2" creationId="{79E568AF-33FF-4EEE-9524-5055A8D576EF}"/>
          </ac:spMkLst>
        </pc:spChg>
        <pc:spChg chg="del">
          <ac:chgData name="Nick Samuel" userId="0718077c-f549-4500-a979-c7bb2f2e9a71" providerId="ADAL" clId="{DCFC52E9-B31D-4860-890B-0E14E64506ED}" dt="2021-03-12T11:53:20.108" v="628" actId="22"/>
          <ac:spMkLst>
            <pc:docMk/>
            <pc:sldMk cId="2383577609" sldId="285"/>
            <ac:spMk id="3" creationId="{F4A9A7AA-7FE0-4E0B-8213-C5C623A14F02}"/>
          </ac:spMkLst>
        </pc:spChg>
        <pc:picChg chg="add mod ord">
          <ac:chgData name="Nick Samuel" userId="0718077c-f549-4500-a979-c7bb2f2e9a71" providerId="ADAL" clId="{DCFC52E9-B31D-4860-890B-0E14E64506ED}" dt="2021-03-12T11:53:26.482" v="629" actId="26606"/>
          <ac:picMkLst>
            <pc:docMk/>
            <pc:sldMk cId="2383577609" sldId="285"/>
            <ac:picMk id="5" creationId="{A1E46D09-2388-4A31-99B7-EF646E72DD14}"/>
          </ac:picMkLst>
        </pc:picChg>
      </pc:sldChg>
      <pc:sldChg chg="modSp new mod">
        <pc:chgData name="Nick Samuel" userId="0718077c-f549-4500-a979-c7bb2f2e9a71" providerId="ADAL" clId="{DCFC52E9-B31D-4860-890B-0E14E64506ED}" dt="2021-03-12T11:59:36.470" v="686" actId="20577"/>
        <pc:sldMkLst>
          <pc:docMk/>
          <pc:sldMk cId="3096537997" sldId="286"/>
        </pc:sldMkLst>
        <pc:spChg chg="mod">
          <ac:chgData name="Nick Samuel" userId="0718077c-f549-4500-a979-c7bb2f2e9a71" providerId="ADAL" clId="{DCFC52E9-B31D-4860-890B-0E14E64506ED}" dt="2021-03-12T11:59:36.470" v="686" actId="20577"/>
          <ac:spMkLst>
            <pc:docMk/>
            <pc:sldMk cId="3096537997" sldId="286"/>
            <ac:spMk id="2" creationId="{BC170266-E2B9-4E97-A8BD-D73E36AF850F}"/>
          </ac:spMkLst>
        </pc:spChg>
        <pc:spChg chg="mod">
          <ac:chgData name="Nick Samuel" userId="0718077c-f549-4500-a979-c7bb2f2e9a71" providerId="ADAL" clId="{DCFC52E9-B31D-4860-890B-0E14E64506ED}" dt="2021-03-12T11:58:55.916" v="644" actId="12"/>
          <ac:spMkLst>
            <pc:docMk/>
            <pc:sldMk cId="3096537997" sldId="286"/>
            <ac:spMk id="3" creationId="{8C446324-C985-433D-946A-619C0AA9EC8D}"/>
          </ac:spMkLst>
        </pc:spChg>
      </pc:sldChg>
      <pc:sldChg chg="addSp delSp modSp new mod">
        <pc:chgData name="Nick Samuel" userId="0718077c-f549-4500-a979-c7bb2f2e9a71" providerId="ADAL" clId="{DCFC52E9-B31D-4860-890B-0E14E64506ED}" dt="2021-03-12T14:06:16.242" v="1450" actId="14100"/>
        <pc:sldMkLst>
          <pc:docMk/>
          <pc:sldMk cId="703173009" sldId="287"/>
        </pc:sldMkLst>
        <pc:spChg chg="del">
          <ac:chgData name="Nick Samuel" userId="0718077c-f549-4500-a979-c7bb2f2e9a71" providerId="ADAL" clId="{DCFC52E9-B31D-4860-890B-0E14E64506ED}" dt="2021-03-12T13:32:44.327" v="690" actId="478"/>
          <ac:spMkLst>
            <pc:docMk/>
            <pc:sldMk cId="703173009" sldId="287"/>
            <ac:spMk id="2" creationId="{FA7EA0FE-D71B-46DC-B009-E254EAF6C8AD}"/>
          </ac:spMkLst>
        </pc:spChg>
        <pc:spChg chg="add del mod">
          <ac:chgData name="Nick Samuel" userId="0718077c-f549-4500-a979-c7bb2f2e9a71" providerId="ADAL" clId="{DCFC52E9-B31D-4860-890B-0E14E64506ED}" dt="2021-03-12T13:36:08.899" v="698" actId="22"/>
          <ac:spMkLst>
            <pc:docMk/>
            <pc:sldMk cId="703173009" sldId="287"/>
            <ac:spMk id="3" creationId="{D8C6BD04-5625-49B4-9D4D-6B438C1728A1}"/>
          </ac:spMkLst>
        </pc:spChg>
        <pc:spChg chg="add del mod">
          <ac:chgData name="Nick Samuel" userId="0718077c-f549-4500-a979-c7bb2f2e9a71" providerId="ADAL" clId="{DCFC52E9-B31D-4860-890B-0E14E64506ED}" dt="2021-03-12T13:56:18.027" v="1206" actId="22"/>
          <ac:spMkLst>
            <pc:docMk/>
            <pc:sldMk cId="703173009" sldId="287"/>
            <ac:spMk id="9" creationId="{F6C6B2CD-30E2-4DFF-BD25-481A126348C3}"/>
          </ac:spMkLst>
        </pc:spChg>
        <pc:spChg chg="add del mod">
          <ac:chgData name="Nick Samuel" userId="0718077c-f549-4500-a979-c7bb2f2e9a71" providerId="ADAL" clId="{DCFC52E9-B31D-4860-890B-0E14E64506ED}" dt="2021-03-12T14:06:06.208" v="1448" actId="22"/>
          <ac:spMkLst>
            <pc:docMk/>
            <pc:sldMk cId="703173009" sldId="287"/>
            <ac:spMk id="13" creationId="{7667A6BD-0038-49D0-8633-C36C36A55647}"/>
          </ac:spMkLst>
        </pc:spChg>
        <pc:picChg chg="add del mod ord">
          <ac:chgData name="Nick Samuel" userId="0718077c-f549-4500-a979-c7bb2f2e9a71" providerId="ADAL" clId="{DCFC52E9-B31D-4860-890B-0E14E64506ED}" dt="2021-03-12T13:36:04.540" v="697" actId="22"/>
          <ac:picMkLst>
            <pc:docMk/>
            <pc:sldMk cId="703173009" sldId="287"/>
            <ac:picMk id="5" creationId="{FC604513-E161-4236-8BC5-E70CEC499C07}"/>
          </ac:picMkLst>
        </pc:picChg>
        <pc:picChg chg="add del mod ord">
          <ac:chgData name="Nick Samuel" userId="0718077c-f549-4500-a979-c7bb2f2e9a71" providerId="ADAL" clId="{DCFC52E9-B31D-4860-890B-0E14E64506ED}" dt="2021-03-12T13:56:15.543" v="1205" actId="478"/>
          <ac:picMkLst>
            <pc:docMk/>
            <pc:sldMk cId="703173009" sldId="287"/>
            <ac:picMk id="7" creationId="{29D58474-B01A-4A79-B5A6-977AD7A55470}"/>
          </ac:picMkLst>
        </pc:picChg>
        <pc:picChg chg="add del mod ord">
          <ac:chgData name="Nick Samuel" userId="0718077c-f549-4500-a979-c7bb2f2e9a71" providerId="ADAL" clId="{DCFC52E9-B31D-4860-890B-0E14E64506ED}" dt="2021-03-12T14:06:03.464" v="1447" actId="478"/>
          <ac:picMkLst>
            <pc:docMk/>
            <pc:sldMk cId="703173009" sldId="287"/>
            <ac:picMk id="11" creationId="{29949DCC-2C20-40A3-9C9C-2E4B2D107BD8}"/>
          </ac:picMkLst>
        </pc:picChg>
        <pc:picChg chg="add mod ord">
          <ac:chgData name="Nick Samuel" userId="0718077c-f549-4500-a979-c7bb2f2e9a71" providerId="ADAL" clId="{DCFC52E9-B31D-4860-890B-0E14E64506ED}" dt="2021-03-12T14:06:16.242" v="1450" actId="14100"/>
          <ac:picMkLst>
            <pc:docMk/>
            <pc:sldMk cId="703173009" sldId="287"/>
            <ac:picMk id="15" creationId="{71B38E08-EBBD-4250-ABF3-718D361E0BBA}"/>
          </ac:picMkLst>
        </pc:picChg>
      </pc:sldChg>
      <pc:sldChg chg="modSp new mod">
        <pc:chgData name="Nick Samuel" userId="0718077c-f549-4500-a979-c7bb2f2e9a71" providerId="ADAL" clId="{DCFC52E9-B31D-4860-890B-0E14E64506ED}" dt="2021-03-12T14:07:53.806" v="1463" actId="20577"/>
        <pc:sldMkLst>
          <pc:docMk/>
          <pc:sldMk cId="2554472320" sldId="288"/>
        </pc:sldMkLst>
        <pc:spChg chg="mod">
          <ac:chgData name="Nick Samuel" userId="0718077c-f549-4500-a979-c7bb2f2e9a71" providerId="ADAL" clId="{DCFC52E9-B31D-4860-890B-0E14E64506ED}" dt="2021-03-12T13:45:35.413" v="1147" actId="20577"/>
          <ac:spMkLst>
            <pc:docMk/>
            <pc:sldMk cId="2554472320" sldId="288"/>
            <ac:spMk id="2" creationId="{B2B7B359-F97C-410E-8C8F-C8F61C7834F6}"/>
          </ac:spMkLst>
        </pc:spChg>
        <pc:spChg chg="mod">
          <ac:chgData name="Nick Samuel" userId="0718077c-f549-4500-a979-c7bb2f2e9a71" providerId="ADAL" clId="{DCFC52E9-B31D-4860-890B-0E14E64506ED}" dt="2021-03-12T14:07:53.806" v="1463" actId="20577"/>
          <ac:spMkLst>
            <pc:docMk/>
            <pc:sldMk cId="2554472320" sldId="288"/>
            <ac:spMk id="3" creationId="{FBA1D34A-9AD1-483E-A836-4B6E60A837C6}"/>
          </ac:spMkLst>
        </pc:spChg>
      </pc:sldChg>
      <pc:sldChg chg="modSp new mod">
        <pc:chgData name="Nick Samuel" userId="0718077c-f549-4500-a979-c7bb2f2e9a71" providerId="ADAL" clId="{DCFC52E9-B31D-4860-890B-0E14E64506ED}" dt="2021-03-12T14:12:11.783" v="1510" actId="6549"/>
        <pc:sldMkLst>
          <pc:docMk/>
          <pc:sldMk cId="946519426" sldId="289"/>
        </pc:sldMkLst>
        <pc:spChg chg="mod">
          <ac:chgData name="Nick Samuel" userId="0718077c-f549-4500-a979-c7bb2f2e9a71" providerId="ADAL" clId="{DCFC52E9-B31D-4860-890B-0E14E64506ED}" dt="2021-03-12T13:58:27.367" v="1217" actId="20577"/>
          <ac:spMkLst>
            <pc:docMk/>
            <pc:sldMk cId="946519426" sldId="289"/>
            <ac:spMk id="2" creationId="{F3299F4A-B4DD-4471-8317-63B150F0B27F}"/>
          </ac:spMkLst>
        </pc:spChg>
        <pc:spChg chg="mod">
          <ac:chgData name="Nick Samuel" userId="0718077c-f549-4500-a979-c7bb2f2e9a71" providerId="ADAL" clId="{DCFC52E9-B31D-4860-890B-0E14E64506ED}" dt="2021-03-12T14:12:11.783" v="1510" actId="6549"/>
          <ac:spMkLst>
            <pc:docMk/>
            <pc:sldMk cId="946519426" sldId="289"/>
            <ac:spMk id="3" creationId="{6D2119D6-B63E-481C-8125-5D2EFCCF1AF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0195" tIns="45097" rIns="90195" bIns="45097"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0195" tIns="45097" rIns="90195" bIns="45097" rtlCol="0"/>
          <a:lstStyle>
            <a:lvl1pPr algn="r">
              <a:defRPr sz="1200"/>
            </a:lvl1pPr>
          </a:lstStyle>
          <a:p>
            <a:fld id="{96D292DE-8B7A-4254-AA83-74C1F4DD4AF0}" type="datetimeFigureOut">
              <a:rPr lang="en-GB" smtClean="0"/>
              <a:t>12/03/2021</a:t>
            </a:fld>
            <a:endParaRPr lang="en-GB"/>
          </a:p>
        </p:txBody>
      </p:sp>
      <p:sp>
        <p:nvSpPr>
          <p:cNvPr id="4" name="Footer Placeholder 3"/>
          <p:cNvSpPr>
            <a:spLocks noGrp="1"/>
          </p:cNvSpPr>
          <p:nvPr>
            <p:ph type="ftr" sz="quarter" idx="2"/>
          </p:nvPr>
        </p:nvSpPr>
        <p:spPr>
          <a:xfrm>
            <a:off x="1" y="9283829"/>
            <a:ext cx="2914015" cy="488712"/>
          </a:xfrm>
          <a:prstGeom prst="rect">
            <a:avLst/>
          </a:prstGeom>
        </p:spPr>
        <p:txBody>
          <a:bodyPr vert="horz" lIns="90195" tIns="45097" rIns="90195" bIns="45097"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195" tIns="45097" rIns="90195" bIns="4509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14015" cy="490410"/>
          </a:xfrm>
          <a:prstGeom prst="rect">
            <a:avLst/>
          </a:prstGeom>
        </p:spPr>
        <p:txBody>
          <a:bodyPr vert="horz" lIns="90195" tIns="45097" rIns="90195" bIns="45097" rtlCol="0"/>
          <a:lstStyle>
            <a:lvl1pPr algn="l">
              <a:defRPr sz="1200"/>
            </a:lvl1pPr>
          </a:lstStyle>
          <a:p>
            <a:endParaRPr lang="en-GB"/>
          </a:p>
        </p:txBody>
      </p:sp>
      <p:sp>
        <p:nvSpPr>
          <p:cNvPr id="3" name="Date Placeholder 2"/>
          <p:cNvSpPr>
            <a:spLocks noGrp="1"/>
          </p:cNvSpPr>
          <p:nvPr>
            <p:ph type="dt" idx="1"/>
          </p:nvPr>
        </p:nvSpPr>
        <p:spPr>
          <a:xfrm>
            <a:off x="3809079" y="1"/>
            <a:ext cx="2914015" cy="490410"/>
          </a:xfrm>
          <a:prstGeom prst="rect">
            <a:avLst/>
          </a:prstGeom>
        </p:spPr>
        <p:txBody>
          <a:bodyPr vert="horz" lIns="90195" tIns="45097" rIns="90195" bIns="45097" rtlCol="0"/>
          <a:lstStyle>
            <a:lvl1pPr algn="r">
              <a:defRPr sz="1200"/>
            </a:lvl1pPr>
          </a:lstStyle>
          <a:p>
            <a:fld id="{D2F2D24A-E70E-4022-AFA1-425396AAEA9F}" type="datetimeFigureOut">
              <a:rPr lang="en-GB" smtClean="0"/>
              <a:t>12/03/2021</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0195" tIns="45097" rIns="90195" bIns="45097"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0195" tIns="45097" rIns="90195" bIns="4509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83832"/>
            <a:ext cx="2914015" cy="490409"/>
          </a:xfrm>
          <a:prstGeom prst="rect">
            <a:avLst/>
          </a:prstGeom>
        </p:spPr>
        <p:txBody>
          <a:bodyPr vert="horz" lIns="90195" tIns="45097" rIns="90195" bIns="45097"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2"/>
            <a:ext cx="2914015" cy="490409"/>
          </a:xfrm>
          <a:prstGeom prst="rect">
            <a:avLst/>
          </a:prstGeom>
        </p:spPr>
        <p:txBody>
          <a:bodyPr vert="horz" lIns="90195" tIns="45097" rIns="90195" bIns="45097" rtlCol="0" anchor="b"/>
          <a:lstStyle>
            <a:lvl1pPr algn="r">
              <a:defRPr sz="1200"/>
            </a:lvl1pPr>
          </a:lstStyle>
          <a:p>
            <a:fld id="{827A5C87-9A89-413F-90CC-3D311D1D1B8E}" type="slidenum">
              <a:rPr lang="en-GB" smtClean="0"/>
              <a:t>‹#›</a:t>
            </a:fld>
            <a:endParaRPr lang="en-GB"/>
          </a:p>
        </p:txBody>
      </p:sp>
    </p:spTree>
    <p:extLst>
      <p:ext uri="{BB962C8B-B14F-4D97-AF65-F5344CB8AC3E}">
        <p14:creationId xmlns:p14="http://schemas.microsoft.com/office/powerpoint/2010/main" val="2925134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a:t>
            </a:fld>
            <a:endParaRPr lang="en-GB" dirty="0"/>
          </a:p>
        </p:txBody>
      </p:sp>
    </p:spTree>
    <p:extLst>
      <p:ext uri="{BB962C8B-B14F-4D97-AF65-F5344CB8AC3E}">
        <p14:creationId xmlns:p14="http://schemas.microsoft.com/office/powerpoint/2010/main" val="1240652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7A5C87-9A89-413F-90CC-3D311D1D1B8E}" type="slidenum">
              <a:rPr lang="en-GB" smtClean="0"/>
              <a:t>2</a:t>
            </a:fld>
            <a:endParaRPr lang="en-GB"/>
          </a:p>
        </p:txBody>
      </p:sp>
    </p:spTree>
    <p:extLst>
      <p:ext uri="{BB962C8B-B14F-4D97-AF65-F5344CB8AC3E}">
        <p14:creationId xmlns:p14="http://schemas.microsoft.com/office/powerpoint/2010/main" val="1551189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7A5C87-9A89-413F-90CC-3D311D1D1B8E}" type="slidenum">
              <a:rPr lang="en-GB" smtClean="0"/>
              <a:t>3</a:t>
            </a:fld>
            <a:endParaRPr lang="en-GB"/>
          </a:p>
        </p:txBody>
      </p:sp>
    </p:spTree>
    <p:extLst>
      <p:ext uri="{BB962C8B-B14F-4D97-AF65-F5344CB8AC3E}">
        <p14:creationId xmlns:p14="http://schemas.microsoft.com/office/powerpoint/2010/main" val="703263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7A5C87-9A89-413F-90CC-3D311D1D1B8E}" type="slidenum">
              <a:rPr lang="en-GB" smtClean="0"/>
              <a:t>4</a:t>
            </a:fld>
            <a:endParaRPr lang="en-GB"/>
          </a:p>
        </p:txBody>
      </p:sp>
    </p:spTree>
    <p:extLst>
      <p:ext uri="{BB962C8B-B14F-4D97-AF65-F5344CB8AC3E}">
        <p14:creationId xmlns:p14="http://schemas.microsoft.com/office/powerpoint/2010/main" val="2256786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7A5C87-9A89-413F-90CC-3D311D1D1B8E}" type="slidenum">
              <a:rPr lang="en-GB" smtClean="0"/>
              <a:t>6</a:t>
            </a:fld>
            <a:endParaRPr lang="en-GB"/>
          </a:p>
        </p:txBody>
      </p:sp>
    </p:spTree>
    <p:extLst>
      <p:ext uri="{BB962C8B-B14F-4D97-AF65-F5344CB8AC3E}">
        <p14:creationId xmlns:p14="http://schemas.microsoft.com/office/powerpoint/2010/main" val="1162109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8</a:t>
            </a:fld>
            <a:endParaRPr lang="en-GB" dirty="0"/>
          </a:p>
        </p:txBody>
      </p:sp>
    </p:spTree>
    <p:extLst>
      <p:ext uri="{BB962C8B-B14F-4D97-AF65-F5344CB8AC3E}">
        <p14:creationId xmlns:p14="http://schemas.microsoft.com/office/powerpoint/2010/main" val="4256890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7A5C87-9A89-413F-90CC-3D311D1D1B8E}" type="slidenum">
              <a:rPr lang="en-GB" smtClean="0"/>
              <a:t>11</a:t>
            </a:fld>
            <a:endParaRPr lang="en-GB"/>
          </a:p>
        </p:txBody>
      </p:sp>
    </p:spTree>
    <p:extLst>
      <p:ext uri="{BB962C8B-B14F-4D97-AF65-F5344CB8AC3E}">
        <p14:creationId xmlns:p14="http://schemas.microsoft.com/office/powerpoint/2010/main" val="22388559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88840"/>
            <a:ext cx="7772400" cy="1470025"/>
          </a:xfrm>
        </p:spPr>
        <p:txBody>
          <a:bodyPr/>
          <a:lstStyle/>
          <a:p>
            <a:br>
              <a:rPr lang="en-US" dirty="0"/>
            </a:b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943600"/>
            <a:ext cx="9144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Subtitle 2"/>
          <p:cNvSpPr>
            <a:spLocks noGrp="1"/>
          </p:cNvSpPr>
          <p:nvPr>
            <p:ph type="subTitle" idx="1"/>
          </p:nvPr>
        </p:nvSpPr>
        <p:spPr>
          <a:xfrm>
            <a:off x="1475656" y="2072368"/>
            <a:ext cx="6400800" cy="2580768"/>
          </a:xfrm>
        </p:spPr>
        <p:txBody>
          <a:bodyPr/>
          <a:lstStyle/>
          <a:p>
            <a:r>
              <a:rPr lang="en-US" dirty="0">
                <a:solidFill>
                  <a:schemeClr val="bg1"/>
                </a:solidFill>
              </a:rPr>
              <a:t>BMPF7046</a:t>
            </a:r>
          </a:p>
          <a:p>
            <a:r>
              <a:rPr lang="en-US" dirty="0">
                <a:solidFill>
                  <a:schemeClr val="bg1"/>
                </a:solidFill>
              </a:rPr>
              <a:t>The Wellbeing of Future Generations (Wales) Act</a:t>
            </a:r>
          </a:p>
          <a:p>
            <a:r>
              <a:rPr lang="en-US" dirty="0">
                <a:solidFill>
                  <a:schemeClr val="bg1"/>
                </a:solidFill>
              </a:rPr>
              <a:t>Day 1</a:t>
            </a:r>
          </a:p>
          <a:p>
            <a:endParaRPr lang="en-US" dirty="0">
              <a:solidFill>
                <a:schemeClr val="bg1"/>
              </a:solidFill>
            </a:endParaRPr>
          </a:p>
        </p:txBody>
      </p:sp>
    </p:spTree>
    <p:extLst>
      <p:ext uri="{BB962C8B-B14F-4D97-AF65-F5344CB8AC3E}">
        <p14:creationId xmlns:p14="http://schemas.microsoft.com/office/powerpoint/2010/main" val="4058172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and Objectives</a:t>
            </a:r>
          </a:p>
        </p:txBody>
      </p:sp>
      <p:sp>
        <p:nvSpPr>
          <p:cNvPr id="3" name="Content Placeholder 2"/>
          <p:cNvSpPr>
            <a:spLocks noGrp="1"/>
          </p:cNvSpPr>
          <p:nvPr>
            <p:ph idx="1"/>
          </p:nvPr>
        </p:nvSpPr>
        <p:spPr>
          <a:xfrm>
            <a:off x="490785" y="1268760"/>
            <a:ext cx="8229600" cy="3917032"/>
          </a:xfrm>
        </p:spPr>
        <p:txBody>
          <a:bodyPr>
            <a:normAutofit fontScale="77500" lnSpcReduction="20000"/>
          </a:bodyPr>
          <a:lstStyle/>
          <a:p>
            <a:r>
              <a:rPr lang="en-GB" dirty="0"/>
              <a:t>Aim</a:t>
            </a:r>
          </a:p>
          <a:p>
            <a:pPr lvl="1"/>
            <a:r>
              <a:rPr lang="en-GB" dirty="0"/>
              <a:t>Review your current knowledge of the Act</a:t>
            </a:r>
          </a:p>
          <a:p>
            <a:r>
              <a:rPr lang="en-GB" dirty="0"/>
              <a:t>Objective</a:t>
            </a:r>
          </a:p>
          <a:p>
            <a:pPr lvl="1"/>
            <a:r>
              <a:rPr lang="en-GB" dirty="0"/>
              <a:t>Prepare you to address the needs of the assessment</a:t>
            </a:r>
          </a:p>
          <a:p>
            <a:r>
              <a:rPr lang="en-GB" dirty="0"/>
              <a:t>Link to Assessment; A portfolio containing the following elements:</a:t>
            </a:r>
          </a:p>
          <a:p>
            <a:pPr lvl="1"/>
            <a:r>
              <a:rPr lang="en-GB" dirty="0"/>
              <a:t>Rationale for studying the Act</a:t>
            </a:r>
          </a:p>
          <a:p>
            <a:pPr lvl="1"/>
            <a:r>
              <a:rPr lang="en-GB" dirty="0"/>
              <a:t>A plan for studying it</a:t>
            </a:r>
          </a:p>
          <a:p>
            <a:pPr lvl="1"/>
            <a:r>
              <a:rPr lang="en-GB" dirty="0"/>
              <a:t>A plan to implement (partially/fully or improve) in your workplace, linking to the 5 ways of working</a:t>
            </a:r>
          </a:p>
          <a:p>
            <a:pPr lvl="1"/>
            <a:r>
              <a:rPr lang="en-GB" dirty="0"/>
              <a:t>A reflection on your learning experience</a:t>
            </a:r>
          </a:p>
          <a:p>
            <a:pPr lvl="1"/>
            <a:endParaRPr lang="en-GB" dirty="0"/>
          </a:p>
          <a:p>
            <a:pPr lvl="1"/>
            <a:endParaRPr lang="en-GB" dirty="0"/>
          </a:p>
          <a:p>
            <a:endParaRPr lang="en-GB" dirty="0"/>
          </a:p>
        </p:txBody>
      </p:sp>
    </p:spTree>
    <p:extLst>
      <p:ext uri="{BB962C8B-B14F-4D97-AF65-F5344CB8AC3E}">
        <p14:creationId xmlns:p14="http://schemas.microsoft.com/office/powerpoint/2010/main" val="2567651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Task one</a:t>
            </a:r>
          </a:p>
        </p:txBody>
      </p:sp>
      <p:sp>
        <p:nvSpPr>
          <p:cNvPr id="3" name="Content Placeholder 2"/>
          <p:cNvSpPr>
            <a:spLocks noGrp="1"/>
          </p:cNvSpPr>
          <p:nvPr>
            <p:ph idx="1"/>
          </p:nvPr>
        </p:nvSpPr>
        <p:spPr/>
        <p:txBody>
          <a:bodyPr>
            <a:normAutofit/>
          </a:bodyPr>
          <a:lstStyle/>
          <a:p>
            <a:pPr marL="0" indent="0">
              <a:buNone/>
            </a:pPr>
            <a:endParaRPr lang="en-GB" sz="2400" dirty="0"/>
          </a:p>
          <a:p>
            <a:pPr marL="0" indent="0">
              <a:buNone/>
            </a:pPr>
            <a:r>
              <a:rPr lang="en-GB" sz="2400" dirty="0"/>
              <a:t>As a group, discuss what you already know about the Act</a:t>
            </a:r>
          </a:p>
          <a:p>
            <a:pPr marL="0" indent="0">
              <a:buNone/>
            </a:pPr>
            <a:r>
              <a:rPr lang="en-GB" sz="2400" dirty="0"/>
              <a:t>One of you needs to take notes and give feedback to me.</a:t>
            </a:r>
          </a:p>
          <a:p>
            <a:pPr marL="0" indent="0">
              <a:buNone/>
            </a:pPr>
            <a:r>
              <a:rPr lang="en-GB" sz="2400" dirty="0"/>
              <a:t>You have 10 mins</a:t>
            </a:r>
          </a:p>
        </p:txBody>
      </p:sp>
    </p:spTree>
    <p:extLst>
      <p:ext uri="{BB962C8B-B14F-4D97-AF65-F5344CB8AC3E}">
        <p14:creationId xmlns:p14="http://schemas.microsoft.com/office/powerpoint/2010/main" val="335260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6632"/>
            <a:ext cx="8229600" cy="5400601"/>
          </a:xfrm>
        </p:spPr>
        <p:txBody>
          <a:bodyPr>
            <a:normAutofit/>
          </a:bodyPr>
          <a:lstStyle/>
          <a:p>
            <a:pPr marL="0" indent="0">
              <a:buNone/>
            </a:pPr>
            <a:endParaRPr lang="en-GB" sz="2400" dirty="0"/>
          </a:p>
          <a:p>
            <a:pPr marL="0" indent="0">
              <a:buNone/>
            </a:pPr>
            <a:r>
              <a:rPr lang="en-GB" sz="2400" dirty="0"/>
              <a:t>The Well-being of Future Generations (Wales) Act is about improving the social, economic, environmental and cultural well-being of Wales.</a:t>
            </a:r>
          </a:p>
          <a:p>
            <a:pPr marL="0" indent="0">
              <a:buNone/>
            </a:pPr>
            <a:r>
              <a:rPr lang="en-GB" sz="2400" dirty="0"/>
              <a:t>It will make the public bodies listed in the Act think more about the long-term, work better, with people and communities and each other, look to prevent problems and take a more joined-up approach.</a:t>
            </a:r>
          </a:p>
          <a:p>
            <a:pPr marL="0" indent="0">
              <a:buNone/>
            </a:pPr>
            <a:r>
              <a:rPr lang="en-GB" sz="2400" dirty="0"/>
              <a:t>This will help us to create a Wales that we all want to live in, now and in the future.</a:t>
            </a:r>
          </a:p>
          <a:p>
            <a:pPr marL="0" indent="0">
              <a:buNone/>
            </a:pPr>
            <a:r>
              <a:rPr lang="en-GB" sz="2400" dirty="0"/>
              <a:t>To make sure we are all working towards the same vision, the Act puts in place seven well-being goals. </a:t>
            </a:r>
          </a:p>
        </p:txBody>
      </p:sp>
    </p:spTree>
    <p:extLst>
      <p:ext uri="{BB962C8B-B14F-4D97-AF65-F5344CB8AC3E}">
        <p14:creationId xmlns:p14="http://schemas.microsoft.com/office/powerpoint/2010/main" val="204571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9E2A7-98CB-4973-84F3-3D71B63986DD}"/>
              </a:ext>
            </a:extLst>
          </p:cNvPr>
          <p:cNvSpPr>
            <a:spLocks noGrp="1"/>
          </p:cNvSpPr>
          <p:nvPr>
            <p:ph type="title"/>
          </p:nvPr>
        </p:nvSpPr>
        <p:spPr/>
        <p:txBody>
          <a:bodyPr/>
          <a:lstStyle/>
          <a:p>
            <a:r>
              <a:rPr lang="en-GB" dirty="0"/>
              <a:t>Why have the act?</a:t>
            </a:r>
          </a:p>
        </p:txBody>
      </p:sp>
      <p:sp>
        <p:nvSpPr>
          <p:cNvPr id="3" name="Content Placeholder 2">
            <a:extLst>
              <a:ext uri="{FF2B5EF4-FFF2-40B4-BE49-F238E27FC236}">
                <a16:creationId xmlns:a16="http://schemas.microsoft.com/office/drawing/2014/main" id="{21E8C796-492D-4AB1-B8A9-8EB78D0BF550}"/>
              </a:ext>
            </a:extLst>
          </p:cNvPr>
          <p:cNvSpPr>
            <a:spLocks noGrp="1"/>
          </p:cNvSpPr>
          <p:nvPr>
            <p:ph idx="1"/>
          </p:nvPr>
        </p:nvSpPr>
        <p:spPr/>
        <p:txBody>
          <a:bodyPr>
            <a:normAutofit fontScale="92500"/>
          </a:bodyPr>
          <a:lstStyle/>
          <a:p>
            <a:pPr marL="0" indent="0">
              <a:buNone/>
            </a:pPr>
            <a:r>
              <a:rPr lang="en-GB" dirty="0"/>
              <a:t>Wales faces a number of challenges now and in the future, such as climate change, poverty, health inequalities and jobs and growth. To tackle these we need to work together. To give current and future generations a good quality of life we need to think about the long term impact of the decisions we make. This law will make sure that our public sector does this.</a:t>
            </a:r>
          </a:p>
        </p:txBody>
      </p:sp>
    </p:spTree>
    <p:extLst>
      <p:ext uri="{BB962C8B-B14F-4D97-AF65-F5344CB8AC3E}">
        <p14:creationId xmlns:p14="http://schemas.microsoft.com/office/powerpoint/2010/main" val="3841155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A88DEB82-184C-4B35-BC50-7EA8A07F2545}"/>
              </a:ext>
            </a:extLst>
          </p:cNvPr>
          <p:cNvPicPr>
            <a:picLocks noGrp="1" noChangeAspect="1"/>
          </p:cNvPicPr>
          <p:nvPr>
            <p:ph idx="1"/>
          </p:nvPr>
        </p:nvPicPr>
        <p:blipFill>
          <a:blip r:embed="rId3"/>
          <a:stretch>
            <a:fillRect/>
          </a:stretch>
        </p:blipFill>
        <p:spPr>
          <a:xfrm>
            <a:off x="1025048" y="68263"/>
            <a:ext cx="7093905" cy="6721475"/>
          </a:xfrm>
          <a:noFill/>
        </p:spPr>
      </p:pic>
    </p:spTree>
    <p:extLst>
      <p:ext uri="{BB962C8B-B14F-4D97-AF65-F5344CB8AC3E}">
        <p14:creationId xmlns:p14="http://schemas.microsoft.com/office/powerpoint/2010/main" val="2345132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1E46D09-2388-4A31-99B7-EF646E72DD14}"/>
              </a:ext>
            </a:extLst>
          </p:cNvPr>
          <p:cNvPicPr>
            <a:picLocks noGrp="1" noChangeAspect="1"/>
          </p:cNvPicPr>
          <p:nvPr>
            <p:ph idx="1"/>
          </p:nvPr>
        </p:nvPicPr>
        <p:blipFill>
          <a:blip r:embed="rId2"/>
          <a:stretch>
            <a:fillRect/>
          </a:stretch>
        </p:blipFill>
        <p:spPr>
          <a:xfrm>
            <a:off x="1379300" y="68263"/>
            <a:ext cx="6385400" cy="6721475"/>
          </a:xfrm>
          <a:noFill/>
        </p:spPr>
      </p:pic>
    </p:spTree>
    <p:extLst>
      <p:ext uri="{BB962C8B-B14F-4D97-AF65-F5344CB8AC3E}">
        <p14:creationId xmlns:p14="http://schemas.microsoft.com/office/powerpoint/2010/main" val="2383577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B647C07-1558-45B5-A53E-82A798563D65}"/>
              </a:ext>
            </a:extLst>
          </p:cNvPr>
          <p:cNvPicPr>
            <a:picLocks noChangeAspect="1"/>
          </p:cNvPicPr>
          <p:nvPr/>
        </p:nvPicPr>
        <p:blipFill>
          <a:blip r:embed="rId3"/>
          <a:stretch>
            <a:fillRect/>
          </a:stretch>
        </p:blipFill>
        <p:spPr>
          <a:xfrm>
            <a:off x="822555" y="0"/>
            <a:ext cx="7878470" cy="6858000"/>
          </a:xfrm>
          <a:prstGeom prst="rect">
            <a:avLst/>
          </a:prstGeom>
        </p:spPr>
      </p:pic>
    </p:spTree>
    <p:extLst>
      <p:ext uri="{BB962C8B-B14F-4D97-AF65-F5344CB8AC3E}">
        <p14:creationId xmlns:p14="http://schemas.microsoft.com/office/powerpoint/2010/main" val="3523241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70266-E2B9-4E97-A8BD-D73E36AF850F}"/>
              </a:ext>
            </a:extLst>
          </p:cNvPr>
          <p:cNvSpPr>
            <a:spLocks noGrp="1"/>
          </p:cNvSpPr>
          <p:nvPr>
            <p:ph type="title"/>
          </p:nvPr>
        </p:nvSpPr>
        <p:spPr/>
        <p:txBody>
          <a:bodyPr>
            <a:normAutofit fontScale="90000"/>
          </a:bodyPr>
          <a:lstStyle/>
          <a:p>
            <a:r>
              <a:rPr lang="en-GB" dirty="0"/>
              <a:t>Which Public Bodies does the Act include?</a:t>
            </a:r>
          </a:p>
        </p:txBody>
      </p:sp>
      <p:sp>
        <p:nvSpPr>
          <p:cNvPr id="3" name="Content Placeholder 2">
            <a:extLst>
              <a:ext uri="{FF2B5EF4-FFF2-40B4-BE49-F238E27FC236}">
                <a16:creationId xmlns:a16="http://schemas.microsoft.com/office/drawing/2014/main" id="{8C446324-C985-433D-946A-619C0AA9EC8D}"/>
              </a:ext>
            </a:extLst>
          </p:cNvPr>
          <p:cNvSpPr>
            <a:spLocks noGrp="1"/>
          </p:cNvSpPr>
          <p:nvPr>
            <p:ph idx="1"/>
          </p:nvPr>
        </p:nvSpPr>
        <p:spPr/>
        <p:txBody>
          <a:bodyPr>
            <a:normAutofit fontScale="55000" lnSpcReduction="20000"/>
          </a:bodyPr>
          <a:lstStyle/>
          <a:p>
            <a:pPr marL="0" indent="0">
              <a:buNone/>
            </a:pPr>
            <a:r>
              <a:rPr lang="en-GB" dirty="0"/>
              <a:t>• Welsh Ministers.</a:t>
            </a:r>
          </a:p>
          <a:p>
            <a:pPr marL="0" indent="0">
              <a:buNone/>
            </a:pPr>
            <a:r>
              <a:rPr lang="en-GB" dirty="0"/>
              <a:t>• Local Authorities.</a:t>
            </a:r>
          </a:p>
          <a:p>
            <a:pPr marL="0" indent="0">
              <a:buNone/>
            </a:pPr>
            <a:r>
              <a:rPr lang="en-GB" dirty="0"/>
              <a:t>• Local Health Boards.</a:t>
            </a:r>
          </a:p>
          <a:p>
            <a:pPr marL="0" indent="0">
              <a:buNone/>
            </a:pPr>
            <a:r>
              <a:rPr lang="en-GB" dirty="0"/>
              <a:t>• Public Health Wales NHS Trust.</a:t>
            </a:r>
          </a:p>
          <a:p>
            <a:pPr marL="0" indent="0">
              <a:buNone/>
            </a:pPr>
            <a:r>
              <a:rPr lang="en-GB" dirty="0"/>
              <a:t>• </a:t>
            </a:r>
            <a:r>
              <a:rPr lang="en-GB" dirty="0" err="1"/>
              <a:t>Velindre</a:t>
            </a:r>
            <a:r>
              <a:rPr lang="en-GB" dirty="0"/>
              <a:t> NHS Trust.</a:t>
            </a:r>
          </a:p>
          <a:p>
            <a:pPr marL="0" indent="0">
              <a:buNone/>
            </a:pPr>
            <a:r>
              <a:rPr lang="en-GB" dirty="0"/>
              <a:t>• National Park Authorities.</a:t>
            </a:r>
          </a:p>
          <a:p>
            <a:pPr marL="0" indent="0">
              <a:buNone/>
            </a:pPr>
            <a:r>
              <a:rPr lang="en-GB" dirty="0"/>
              <a:t>• Fire and Rescue Authorities.</a:t>
            </a:r>
          </a:p>
          <a:p>
            <a:pPr marL="0" indent="0">
              <a:buNone/>
            </a:pPr>
            <a:r>
              <a:rPr lang="en-GB" dirty="0"/>
              <a:t>• Natural Resources Wales.</a:t>
            </a:r>
          </a:p>
          <a:p>
            <a:pPr marL="0" indent="0">
              <a:buNone/>
            </a:pPr>
            <a:r>
              <a:rPr lang="en-GB" dirty="0"/>
              <a:t>• The Higher Education Funding Council for Wales.</a:t>
            </a:r>
          </a:p>
          <a:p>
            <a:pPr marL="0" indent="0">
              <a:buNone/>
            </a:pPr>
            <a:r>
              <a:rPr lang="en-GB" dirty="0"/>
              <a:t>• The Arts Council of Wales.</a:t>
            </a:r>
          </a:p>
          <a:p>
            <a:pPr marL="0" indent="0">
              <a:buNone/>
            </a:pPr>
            <a:r>
              <a:rPr lang="en-GB" dirty="0"/>
              <a:t>• Sports Council of Wales.</a:t>
            </a:r>
          </a:p>
          <a:p>
            <a:pPr marL="0" indent="0">
              <a:buNone/>
            </a:pPr>
            <a:r>
              <a:rPr lang="en-GB" dirty="0"/>
              <a:t>• National Library of Wales.</a:t>
            </a:r>
          </a:p>
          <a:p>
            <a:pPr marL="0" indent="0">
              <a:buNone/>
            </a:pPr>
            <a:r>
              <a:rPr lang="en-GB" dirty="0"/>
              <a:t>• National Museum of Wales.</a:t>
            </a:r>
          </a:p>
        </p:txBody>
      </p:sp>
    </p:spTree>
    <p:extLst>
      <p:ext uri="{BB962C8B-B14F-4D97-AF65-F5344CB8AC3E}">
        <p14:creationId xmlns:p14="http://schemas.microsoft.com/office/powerpoint/2010/main" val="3096537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7B359-F97C-410E-8C8F-C8F61C7834F6}"/>
              </a:ext>
            </a:extLst>
          </p:cNvPr>
          <p:cNvSpPr>
            <a:spLocks noGrp="1"/>
          </p:cNvSpPr>
          <p:nvPr>
            <p:ph type="title"/>
          </p:nvPr>
        </p:nvSpPr>
        <p:spPr/>
        <p:txBody>
          <a:bodyPr>
            <a:normAutofit fontScale="90000"/>
          </a:bodyPr>
          <a:lstStyle/>
          <a:p>
            <a:r>
              <a:rPr lang="en-GB" dirty="0"/>
              <a:t>Tasks 2 &amp; 3 </a:t>
            </a:r>
            <a:br>
              <a:rPr lang="en-GB" dirty="0"/>
            </a:br>
            <a:r>
              <a:rPr lang="en-GB" dirty="0"/>
              <a:t>(individually or as a group)</a:t>
            </a:r>
          </a:p>
        </p:txBody>
      </p:sp>
      <p:sp>
        <p:nvSpPr>
          <p:cNvPr id="3" name="Content Placeholder 2">
            <a:extLst>
              <a:ext uri="{FF2B5EF4-FFF2-40B4-BE49-F238E27FC236}">
                <a16:creationId xmlns:a16="http://schemas.microsoft.com/office/drawing/2014/main" id="{FBA1D34A-9AD1-483E-A836-4B6E60A837C6}"/>
              </a:ext>
            </a:extLst>
          </p:cNvPr>
          <p:cNvSpPr>
            <a:spLocks noGrp="1"/>
          </p:cNvSpPr>
          <p:nvPr>
            <p:ph idx="1"/>
          </p:nvPr>
        </p:nvSpPr>
        <p:spPr/>
        <p:txBody>
          <a:bodyPr>
            <a:normAutofit fontScale="92500" lnSpcReduction="20000"/>
          </a:bodyPr>
          <a:lstStyle/>
          <a:p>
            <a:r>
              <a:rPr lang="en-GB" dirty="0"/>
              <a:t>Start thinking about why this act is important to both yourself and your workplace. Capture your thoughts.</a:t>
            </a:r>
          </a:p>
          <a:p>
            <a:r>
              <a:rPr lang="en-GB" dirty="0"/>
              <a:t>Develop a plan to tackle this module. This can be in the form of a Gantt chart, spread sheet etc. You need to include topics, timelines, resources etc (individual task I would suggest)</a:t>
            </a:r>
          </a:p>
          <a:p>
            <a:r>
              <a:rPr lang="en-GB" dirty="0"/>
              <a:t>We’ll reconvene at 15:30 for you to share your progress.</a:t>
            </a:r>
          </a:p>
        </p:txBody>
      </p:sp>
    </p:spTree>
    <p:extLst>
      <p:ext uri="{BB962C8B-B14F-4D97-AF65-F5344CB8AC3E}">
        <p14:creationId xmlns:p14="http://schemas.microsoft.com/office/powerpoint/2010/main" val="2554472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Content Placeholder 14">
            <a:extLst>
              <a:ext uri="{FF2B5EF4-FFF2-40B4-BE49-F238E27FC236}">
                <a16:creationId xmlns:a16="http://schemas.microsoft.com/office/drawing/2014/main" id="{71B38E08-EBBD-4250-ABF3-718D361E0BBA}"/>
              </a:ext>
            </a:extLst>
          </p:cNvPr>
          <p:cNvPicPr>
            <a:picLocks noGrp="1" noChangeAspect="1"/>
          </p:cNvPicPr>
          <p:nvPr>
            <p:ph idx="1"/>
          </p:nvPr>
        </p:nvPicPr>
        <p:blipFill>
          <a:blip r:embed="rId3"/>
          <a:stretch>
            <a:fillRect/>
          </a:stretch>
        </p:blipFill>
        <p:spPr>
          <a:xfrm>
            <a:off x="90488" y="188641"/>
            <a:ext cx="8963025" cy="5593154"/>
          </a:xfrm>
          <a:noFill/>
        </p:spPr>
      </p:pic>
    </p:spTree>
    <p:extLst>
      <p:ext uri="{BB962C8B-B14F-4D97-AF65-F5344CB8AC3E}">
        <p14:creationId xmlns:p14="http://schemas.microsoft.com/office/powerpoint/2010/main" val="703173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99F4A-B4DD-4471-8317-63B150F0B27F}"/>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6D2119D6-B63E-481C-8125-5D2EFCCF1AF2}"/>
              </a:ext>
            </a:extLst>
          </p:cNvPr>
          <p:cNvSpPr>
            <a:spLocks noGrp="1"/>
          </p:cNvSpPr>
          <p:nvPr>
            <p:ph idx="1"/>
          </p:nvPr>
        </p:nvSpPr>
        <p:spPr/>
        <p:txBody>
          <a:bodyPr/>
          <a:lstStyle/>
          <a:p>
            <a:r>
              <a:rPr lang="en-GB" dirty="0"/>
              <a:t>Expand on your ‘thoughts’ from this afternoon’s session</a:t>
            </a:r>
          </a:p>
          <a:p>
            <a:r>
              <a:rPr lang="en-GB" dirty="0"/>
              <a:t>Research the act; what’s available in your workplace and in the public domain? (group task possibly?)</a:t>
            </a:r>
          </a:p>
          <a:p>
            <a:r>
              <a:rPr lang="en-GB" dirty="0"/>
              <a:t>Refine your plan and start working </a:t>
            </a:r>
            <a:r>
              <a:rPr lang="en-GB"/>
              <a:t>on it.</a:t>
            </a:r>
            <a:endParaRPr lang="en-GB" dirty="0"/>
          </a:p>
          <a:p>
            <a:r>
              <a:rPr lang="en-GB" dirty="0"/>
              <a:t>Read Page 6 of the module handbook!</a:t>
            </a:r>
          </a:p>
          <a:p>
            <a:endParaRPr lang="en-GB" dirty="0"/>
          </a:p>
        </p:txBody>
      </p:sp>
    </p:spTree>
    <p:extLst>
      <p:ext uri="{BB962C8B-B14F-4D97-AF65-F5344CB8AC3E}">
        <p14:creationId xmlns:p14="http://schemas.microsoft.com/office/powerpoint/2010/main" val="9465194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517</Words>
  <Application>Microsoft Office PowerPoint</Application>
  <PresentationFormat>On-screen Show (4:3)</PresentationFormat>
  <Paragraphs>57</Paragraphs>
  <Slides>12</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Myriad Pro</vt:lpstr>
      <vt:lpstr>Arial</vt:lpstr>
      <vt:lpstr>Calibri</vt:lpstr>
      <vt:lpstr>20140311PresentationUWTSDTemplate</vt:lpstr>
      <vt:lpstr> </vt:lpstr>
      <vt:lpstr>Aims and Objectives</vt:lpstr>
      <vt:lpstr>Task one</vt:lpstr>
      <vt:lpstr>PowerPoint Presentation</vt:lpstr>
      <vt:lpstr>Why have the act?</vt:lpstr>
      <vt:lpstr>PowerPoint Presentation</vt:lpstr>
      <vt:lpstr>PowerPoint Presentation</vt:lpstr>
      <vt:lpstr>PowerPoint Presentation</vt:lpstr>
      <vt:lpstr>Which Public Bodies does the Act include?</vt:lpstr>
      <vt:lpstr>Tasks 2 &amp; 3  (individually or as a group)</vt:lpstr>
      <vt:lpstr>PowerPoint Presentation</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Nicholas</dc:creator>
  <cp:lastModifiedBy>Nicholas</cp:lastModifiedBy>
  <cp:revision>1</cp:revision>
  <dcterms:created xsi:type="dcterms:W3CDTF">2021-03-12T13:36:20Z</dcterms:created>
  <dcterms:modified xsi:type="dcterms:W3CDTF">2021-03-12T14:12:12Z</dcterms:modified>
</cp:coreProperties>
</file>