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77" r:id="rId13"/>
    <p:sldId id="267" r:id="rId14"/>
    <p:sldId id="290" r:id="rId15"/>
    <p:sldId id="268" r:id="rId16"/>
    <p:sldId id="269" r:id="rId17"/>
    <p:sldId id="271" r:id="rId18"/>
    <p:sldId id="270" r:id="rId19"/>
    <p:sldId id="272" r:id="rId20"/>
    <p:sldId id="273" r:id="rId21"/>
    <p:sldId id="274" r:id="rId22"/>
    <p:sldId id="275" r:id="rId23"/>
    <p:sldId id="276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Catalytic Converters</a:t>
            </a:r>
            <a:endParaRPr lang="en-GB" dirty="0"/>
          </a:p>
        </p:txBody>
      </p:sp>
      <p:sp>
        <p:nvSpPr>
          <p:cNvPr id="4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Emissions Control and Diagnostics</a:t>
            </a:r>
          </a:p>
        </p:txBody>
      </p:sp>
    </p:spTree>
    <p:extLst>
      <p:ext uri="{BB962C8B-B14F-4D97-AF65-F5344CB8AC3E}">
        <p14:creationId xmlns:p14="http://schemas.microsoft.com/office/powerpoint/2010/main" val="219832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Three Way Catalytic Converter</a:t>
            </a:r>
            <a:endParaRPr lang="en-GB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65" y="1340768"/>
            <a:ext cx="8311183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88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Catalytic Converters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908720"/>
            <a:ext cx="8002587" cy="5084763"/>
          </a:xfrm>
        </p:spPr>
        <p:txBody>
          <a:bodyPr/>
          <a:lstStyle/>
          <a:p>
            <a:r>
              <a:rPr lang="en-GB" dirty="0" smtClean="0"/>
              <a:t>Are after treatment devices </a:t>
            </a:r>
          </a:p>
          <a:p>
            <a:r>
              <a:rPr lang="en-GB" dirty="0" smtClean="0"/>
              <a:t>Used outside the engine to control emissions</a:t>
            </a:r>
          </a:p>
          <a:p>
            <a:r>
              <a:rPr lang="en-GB" dirty="0" smtClean="0"/>
              <a:t>Positioned between manifold and silencer</a:t>
            </a:r>
          </a:p>
          <a:p>
            <a:pPr lvl="1"/>
            <a:r>
              <a:rPr lang="en-GB" dirty="0" smtClean="0"/>
              <a:t>The nearer the engine the better</a:t>
            </a:r>
          </a:p>
          <a:p>
            <a:pPr lvl="1"/>
            <a:r>
              <a:rPr lang="en-GB" dirty="0" smtClean="0"/>
              <a:t>Needs highest possible exhaust temperature for better operation</a:t>
            </a:r>
          </a:p>
          <a:p>
            <a:r>
              <a:rPr lang="en-GB" dirty="0" smtClean="0"/>
              <a:t>Made out of a ceramic material in a honeycomb shape</a:t>
            </a:r>
          </a:p>
          <a:p>
            <a:r>
              <a:rPr lang="en-GB" dirty="0" smtClean="0"/>
              <a:t>Comprises around 62 square openings per cm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</a:p>
          <a:p>
            <a:r>
              <a:rPr lang="en-GB" dirty="0" smtClean="0"/>
              <a:t>Ceramic is </a:t>
            </a:r>
            <a:r>
              <a:rPr lang="en-GB" dirty="0" smtClean="0"/>
              <a:t>coated with </a:t>
            </a:r>
            <a:r>
              <a:rPr lang="en-GB" dirty="0" smtClean="0"/>
              <a:t>a porous aluminium </a:t>
            </a:r>
            <a:r>
              <a:rPr lang="en-GB" dirty="0" err="1" smtClean="0"/>
              <a:t>washcoat</a:t>
            </a:r>
            <a:endParaRPr lang="en-GB" dirty="0" smtClean="0"/>
          </a:p>
          <a:p>
            <a:pPr lvl="1"/>
            <a:r>
              <a:rPr lang="en-GB" dirty="0" smtClean="0"/>
              <a:t>To make it rough </a:t>
            </a:r>
            <a:r>
              <a:rPr lang="en-GB" dirty="0" smtClean="0"/>
              <a:t>so the catalytic </a:t>
            </a:r>
            <a:r>
              <a:rPr lang="en-GB" dirty="0" smtClean="0"/>
              <a:t>materials can adhere to it</a:t>
            </a:r>
          </a:p>
          <a:p>
            <a:pPr lvl="1"/>
            <a:r>
              <a:rPr lang="en-GB" dirty="0" smtClean="0"/>
              <a:t>These are Rhodium, Palladium, Platinum</a:t>
            </a:r>
          </a:p>
        </p:txBody>
      </p:sp>
    </p:spTree>
    <p:extLst>
      <p:ext uri="{BB962C8B-B14F-4D97-AF65-F5344CB8AC3E}">
        <p14:creationId xmlns:p14="http://schemas.microsoft.com/office/powerpoint/2010/main" val="156114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Converter construction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48681"/>
            <a:ext cx="4755292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86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3 Way Cat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268760"/>
            <a:ext cx="8002587" cy="5084763"/>
          </a:xfrm>
        </p:spPr>
        <p:txBody>
          <a:bodyPr/>
          <a:lstStyle/>
          <a:p>
            <a:r>
              <a:rPr lang="en-GB" dirty="0" smtClean="0"/>
              <a:t>Three-way catalytic converters TWC converts 3 exhaust emissions –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, HC and CO – into CO</a:t>
            </a:r>
            <a:r>
              <a:rPr lang="en-GB" baseline="-25000" dirty="0" smtClean="0"/>
              <a:t>2</a:t>
            </a:r>
            <a:r>
              <a:rPr lang="en-GB" dirty="0" smtClean="0"/>
              <a:t> and H</a:t>
            </a:r>
            <a:r>
              <a:rPr lang="en-GB" baseline="-25000" dirty="0" smtClean="0"/>
              <a:t>2</a:t>
            </a:r>
            <a:r>
              <a:rPr lang="en-GB" dirty="0" smtClean="0"/>
              <a:t>O.</a:t>
            </a:r>
          </a:p>
          <a:p>
            <a:r>
              <a:rPr lang="en-GB" dirty="0" smtClean="0"/>
              <a:t>Oxides of Nitrogen are chemically reduced in the first section of the catalytic converter</a:t>
            </a:r>
          </a:p>
          <a:p>
            <a:pPr lvl="1"/>
            <a:r>
              <a:rPr lang="en-GB" dirty="0" err="1" smtClean="0"/>
              <a:t>i.e</a:t>
            </a:r>
            <a:r>
              <a:rPr lang="en-GB" dirty="0" smtClean="0"/>
              <a:t> Nitrogen and Oxygen are separated</a:t>
            </a:r>
          </a:p>
          <a:p>
            <a:pPr marL="204788" lvl="1" indent="0">
              <a:buNone/>
            </a:pPr>
            <a:endParaRPr lang="en-GB" dirty="0" smtClean="0"/>
          </a:p>
          <a:p>
            <a:r>
              <a:rPr lang="en-GB" dirty="0" smtClean="0"/>
              <a:t>The Hydrocarbons and Carbon Monoxide are oxidised in the second part into Carbon </a:t>
            </a:r>
            <a:r>
              <a:rPr lang="en-GB" dirty="0" smtClean="0"/>
              <a:t>Dioxide </a:t>
            </a:r>
            <a:r>
              <a:rPr lang="en-GB" dirty="0" smtClean="0"/>
              <a:t>and Water</a:t>
            </a:r>
            <a:endParaRPr lang="en-GB" dirty="0"/>
          </a:p>
          <a:p>
            <a:pPr lvl="1"/>
            <a:r>
              <a:rPr lang="en-GB" dirty="0" smtClean="0"/>
              <a:t>Some additional air may be introduced by the SAIR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01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Converter with SAIR system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88" y="1999839"/>
            <a:ext cx="8002587" cy="351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82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8002587" cy="5084763"/>
          </a:xfrm>
        </p:spPr>
        <p:txBody>
          <a:bodyPr/>
          <a:lstStyle/>
          <a:p>
            <a:r>
              <a:rPr lang="en-GB" dirty="0" smtClean="0"/>
              <a:t>Most converters now also contain Cerium</a:t>
            </a:r>
          </a:p>
          <a:p>
            <a:pPr lvl="1"/>
            <a:r>
              <a:rPr lang="en-GB" dirty="0" smtClean="0"/>
              <a:t>Cerium can actually store oxygen and release it when required</a:t>
            </a:r>
          </a:p>
          <a:p>
            <a:pPr lvl="2"/>
            <a:r>
              <a:rPr lang="en-GB" dirty="0" smtClean="0"/>
              <a:t>It stores it when the exhaust is lean and </a:t>
            </a:r>
            <a:r>
              <a:rPr lang="en-GB" dirty="0" smtClean="0"/>
              <a:t>has </a:t>
            </a:r>
            <a:r>
              <a:rPr lang="en-GB" dirty="0" smtClean="0"/>
              <a:t>too much oxygen</a:t>
            </a:r>
            <a:endParaRPr lang="en-GB" dirty="0"/>
          </a:p>
          <a:p>
            <a:pPr lvl="2"/>
            <a:r>
              <a:rPr lang="en-GB" dirty="0" smtClean="0"/>
              <a:t>Releases it when the exhaust is to rich and requires additional oxygen for oxidation</a:t>
            </a:r>
          </a:p>
          <a:p>
            <a:r>
              <a:rPr lang="en-GB" dirty="0" smtClean="0"/>
              <a:t>A rich exhaust is required for reduction on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</a:t>
            </a:r>
          </a:p>
          <a:p>
            <a:r>
              <a:rPr lang="en-GB" dirty="0" smtClean="0"/>
              <a:t>A lean exhaust is required to oxidise HC and </a:t>
            </a:r>
            <a:r>
              <a:rPr lang="en-GB" dirty="0" smtClean="0"/>
              <a:t>CO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7111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Temperatures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Catalytic converters need to be hot to work correctly</a:t>
            </a:r>
          </a:p>
          <a:p>
            <a:pPr lvl="1"/>
            <a:r>
              <a:rPr lang="en-GB" dirty="0" smtClean="0"/>
              <a:t>Around 260º C for 50% effective</a:t>
            </a:r>
          </a:p>
          <a:p>
            <a:pPr lvl="1"/>
            <a:r>
              <a:rPr lang="en-GB" dirty="0" smtClean="0"/>
              <a:t>Between 480º C and 870º C for fully effective</a:t>
            </a:r>
          </a:p>
          <a:p>
            <a:pPr lvl="1"/>
            <a:r>
              <a:rPr lang="en-GB" dirty="0" smtClean="0"/>
              <a:t>Despite the high temperatures they do not generate any flame or radiant heat as in a burning reaction</a:t>
            </a:r>
          </a:p>
          <a:p>
            <a:r>
              <a:rPr lang="en-GB" dirty="0" smtClean="0"/>
              <a:t>This means that they stay hot well after engine is turned off</a:t>
            </a:r>
          </a:p>
          <a:p>
            <a:pPr lvl="1"/>
            <a:r>
              <a:rPr lang="en-GB" dirty="0" smtClean="0"/>
              <a:t>Heat shields are crucial to avoid fires if in contact with dry leaves/grass</a:t>
            </a:r>
          </a:p>
          <a:p>
            <a:r>
              <a:rPr lang="en-GB" dirty="0" smtClean="0"/>
              <a:t>Should be mounted as close to the manifold as possible as otherwise gases cool too much</a:t>
            </a:r>
          </a:p>
          <a:p>
            <a:pPr lvl="1"/>
            <a:r>
              <a:rPr lang="en-GB" dirty="0" smtClean="0"/>
              <a:t>Usually mounted just after the lambda sensor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90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Catalytic converter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340768"/>
            <a:ext cx="8002587" cy="5084763"/>
          </a:xfrm>
        </p:spPr>
        <p:txBody>
          <a:bodyPr/>
          <a:lstStyle/>
          <a:p>
            <a:r>
              <a:rPr lang="en-GB" dirty="0" smtClean="0"/>
              <a:t>As with all the other emissions systems the operation </a:t>
            </a:r>
            <a:r>
              <a:rPr lang="en-GB" dirty="0" smtClean="0"/>
              <a:t>of </a:t>
            </a:r>
            <a:r>
              <a:rPr lang="en-GB" dirty="0" smtClean="0"/>
              <a:t>catalytic converters is monitored by the ECU</a:t>
            </a:r>
          </a:p>
          <a:p>
            <a:r>
              <a:rPr lang="en-GB" dirty="0" smtClean="0"/>
              <a:t>Usually test takes place when:</a:t>
            </a:r>
          </a:p>
          <a:p>
            <a:pPr lvl="1"/>
            <a:r>
              <a:rPr lang="en-GB" dirty="0" smtClean="0"/>
              <a:t>Closed loop status</a:t>
            </a:r>
          </a:p>
          <a:p>
            <a:pPr lvl="1"/>
            <a:r>
              <a:rPr lang="en-GB" dirty="0" smtClean="0"/>
              <a:t>Intake air temperature over 0º C</a:t>
            </a:r>
          </a:p>
          <a:p>
            <a:pPr lvl="1"/>
            <a:r>
              <a:rPr lang="en-GB" dirty="0" smtClean="0"/>
              <a:t>Engine coolant temperature over 18º C</a:t>
            </a:r>
          </a:p>
          <a:p>
            <a:pPr lvl="1"/>
            <a:r>
              <a:rPr lang="en-GB" dirty="0" smtClean="0"/>
              <a:t>Mass Air Flow sensor input between 15 and 32 g/sec</a:t>
            </a:r>
          </a:p>
          <a:p>
            <a:pPr lvl="1"/>
            <a:r>
              <a:rPr lang="en-GB" dirty="0" smtClean="0"/>
              <a:t>Engine load less than 65% and steady</a:t>
            </a:r>
          </a:p>
          <a:p>
            <a:pPr lvl="1"/>
            <a:r>
              <a:rPr lang="en-GB" dirty="0" smtClean="0"/>
              <a:t>Engine speed lower than 4000 rpm</a:t>
            </a:r>
          </a:p>
          <a:p>
            <a:pPr lvl="1"/>
            <a:r>
              <a:rPr lang="en-GB" dirty="0" smtClean="0"/>
              <a:t>All of the above for at least 4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03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Catalytic converter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052736"/>
            <a:ext cx="8002587" cy="5084763"/>
          </a:xfrm>
        </p:spPr>
        <p:txBody>
          <a:bodyPr/>
          <a:lstStyle/>
          <a:p>
            <a:r>
              <a:rPr lang="en-GB" dirty="0" smtClean="0"/>
              <a:t>With OBD-II systems CAT performance is monitored by a heated oxygen sensors (HO2S) positioned before and after the converter.</a:t>
            </a:r>
          </a:p>
          <a:p>
            <a:r>
              <a:rPr lang="en-GB" dirty="0" smtClean="0"/>
              <a:t>With OBD-II catalytic converters are coated with Cerium and therefore have Oxygen Storage Capacity (OSC)</a:t>
            </a:r>
          </a:p>
          <a:p>
            <a:r>
              <a:rPr lang="en-GB" dirty="0" smtClean="0"/>
              <a:t>When the TWC is working correctly the post HO2S is less active than the pre converter one.</a:t>
            </a:r>
          </a:p>
          <a:p>
            <a:r>
              <a:rPr lang="en-GB" dirty="0" smtClean="0"/>
              <a:t>The converter stores and then releases oxygen during its normal operation so the O</a:t>
            </a:r>
            <a:r>
              <a:rPr lang="en-GB" baseline="-25000" dirty="0" smtClean="0"/>
              <a:t>2</a:t>
            </a:r>
            <a:r>
              <a:rPr lang="en-GB" dirty="0" smtClean="0"/>
              <a:t> output is stable</a:t>
            </a:r>
          </a:p>
          <a:p>
            <a:r>
              <a:rPr lang="en-GB" dirty="0" smtClean="0"/>
              <a:t>Whereas before the catalytic the O</a:t>
            </a:r>
            <a:r>
              <a:rPr lang="en-GB" baseline="-25000" dirty="0" smtClean="0"/>
              <a:t>2</a:t>
            </a:r>
            <a:r>
              <a:rPr lang="en-GB" dirty="0" smtClean="0"/>
              <a:t> concentrations vary constantly between lean and rich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42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Catalytic converter monitoring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6023469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319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Catalytic converter monitoring</a:t>
            </a:r>
            <a:endParaRPr lang="en-GB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7833072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53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Catalytic converter damage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24744"/>
            <a:ext cx="8002587" cy="5084763"/>
          </a:xfrm>
        </p:spPr>
        <p:txBody>
          <a:bodyPr/>
          <a:lstStyle/>
          <a:p>
            <a:r>
              <a:rPr lang="en-GB" dirty="0" smtClean="0"/>
              <a:t>Catalytic converters are maintenance free components since they possess no moving parts</a:t>
            </a:r>
          </a:p>
          <a:p>
            <a:r>
              <a:rPr lang="en-GB" dirty="0" smtClean="0"/>
              <a:t>In some countries they are warrantied for 80,000 miles or 8 years</a:t>
            </a:r>
          </a:p>
          <a:p>
            <a:r>
              <a:rPr lang="en-GB" dirty="0" smtClean="0"/>
              <a:t>They can however get damaged and the following may lead to premature failure</a:t>
            </a:r>
          </a:p>
        </p:txBody>
      </p:sp>
    </p:spTree>
    <p:extLst>
      <p:ext uri="{BB962C8B-B14F-4D97-AF65-F5344CB8AC3E}">
        <p14:creationId xmlns:p14="http://schemas.microsoft.com/office/powerpoint/2010/main" val="280250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Catalytic converter damage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24744"/>
            <a:ext cx="8002587" cy="5084763"/>
          </a:xfrm>
        </p:spPr>
        <p:txBody>
          <a:bodyPr/>
          <a:lstStyle/>
          <a:p>
            <a:pPr lvl="1"/>
            <a:r>
              <a:rPr lang="en-GB" dirty="0" smtClean="0"/>
              <a:t>Contamination : excess oil, antifreeze, sulphur, etc. in the exhaust </a:t>
            </a:r>
          </a:p>
          <a:p>
            <a:pPr lvl="1"/>
            <a:r>
              <a:rPr lang="en-GB" dirty="0" smtClean="0"/>
              <a:t>Excessive temperature: through very lean mixtures or burning of fuel in the exhaust when too rich. </a:t>
            </a:r>
          </a:p>
          <a:p>
            <a:pPr lvl="2"/>
            <a:r>
              <a:rPr lang="en-GB" dirty="0" smtClean="0"/>
              <a:t>Leads to melting the metals and collapse of the monolithic clogging the exhaust</a:t>
            </a:r>
          </a:p>
          <a:p>
            <a:pPr lvl="1"/>
            <a:r>
              <a:rPr lang="en-GB" dirty="0" smtClean="0"/>
              <a:t>Improper air fuel mixtures: lead to either contamination or temperature failure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07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Catalytic efficiency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08720"/>
            <a:ext cx="6276882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44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/>
              <a:t>Catalytic converter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avoid excessive temperature and vapours reaching the converter: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Do not bump start the engine. Use jump leads instead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Do not crank the engine for more than 40 seconds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Do not turn off ignition with car in motion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Do not disconnect spark plug form more than 30 seconds when testing ignition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Repair engine problems such as dieseling, misfiring or stumbling from excess fuel as soon as possible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410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/>
              <a:t>Catalytic converter damage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6320924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499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Diagnosing Catalytic Converters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8002587" cy="5084763"/>
          </a:xfrm>
        </p:spPr>
        <p:txBody>
          <a:bodyPr/>
          <a:lstStyle/>
          <a:p>
            <a:r>
              <a:rPr lang="en-GB" dirty="0" smtClean="0"/>
              <a:t>Tap test</a:t>
            </a:r>
          </a:p>
          <a:p>
            <a:pPr lvl="1"/>
            <a:r>
              <a:rPr lang="en-GB" dirty="0" smtClean="0"/>
              <a:t>Gently tapping the converter with a soft mallet and listen for rattling of the substrate. If it rattles it will need to be replaced.</a:t>
            </a:r>
          </a:p>
          <a:p>
            <a:r>
              <a:rPr lang="en-GB" dirty="0" smtClean="0"/>
              <a:t>Testing back pressure</a:t>
            </a:r>
          </a:p>
          <a:p>
            <a:pPr lvl="1"/>
            <a:r>
              <a:rPr lang="en-GB" dirty="0" smtClean="0"/>
              <a:t>With vacuum gauge: when engine is kept at constant rpm manifold vacuum will drop gradually if there is a restriction in the exhaust</a:t>
            </a:r>
          </a:p>
          <a:p>
            <a:pPr lvl="1"/>
            <a:r>
              <a:rPr lang="en-GB" dirty="0" smtClean="0"/>
              <a:t>With a pressure gauge: at idle the maximum back pressure should be less than 1.5 psi and less that 2.5 psi at 2500 rpm</a:t>
            </a:r>
          </a:p>
          <a:p>
            <a:pPr lvl="2"/>
            <a:r>
              <a:rPr lang="en-GB" dirty="0" smtClean="0"/>
              <a:t>Pressure gauge can be positioned where lambda sensor, EGR valve or AIR check valves air.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21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/>
              <a:t>Diagnosing Catalytic Converters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08720"/>
            <a:ext cx="7138415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8029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131050" cy="754063"/>
          </a:xfrm>
        </p:spPr>
        <p:txBody>
          <a:bodyPr/>
          <a:lstStyle/>
          <a:p>
            <a:r>
              <a:rPr lang="en-GB" dirty="0"/>
              <a:t>Diagnosing Catalytic Converters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8002587" cy="5084763"/>
          </a:xfrm>
        </p:spPr>
        <p:txBody>
          <a:bodyPr/>
          <a:lstStyle/>
          <a:p>
            <a:r>
              <a:rPr lang="en-GB" dirty="0" smtClean="0"/>
              <a:t>By temperature rise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During the reduction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and Oxidation of HC and CO, temperature is released. Therefore the temperature of the gases entering and leaving the exhaust will rise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To check the good operation of a catalytic converter allow the engine to run at 2500 rpm for two minutes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Measure the inlet and outlet converter temperature with an infrared pyrometer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 smtClean="0"/>
              <a:t>The temperature difference should be at least 10%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96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/>
              <a:t>Diagnosing Catalytic Converters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7488832" cy="4846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88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131050" cy="754063"/>
          </a:xfrm>
        </p:spPr>
        <p:txBody>
          <a:bodyPr/>
          <a:lstStyle/>
          <a:p>
            <a:r>
              <a:rPr lang="en-GB" dirty="0"/>
              <a:t>Diagnosing Catalytic Converters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908720"/>
            <a:ext cx="8002587" cy="5084763"/>
          </a:xfrm>
        </p:spPr>
        <p:txBody>
          <a:bodyPr/>
          <a:lstStyle/>
          <a:p>
            <a:r>
              <a:rPr lang="en-GB" dirty="0" smtClean="0"/>
              <a:t>Using a gas analyser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Oxygen level test	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With engine warm and in closed loop check O</a:t>
            </a:r>
            <a:r>
              <a:rPr lang="en-GB" baseline="-25000" dirty="0" smtClean="0"/>
              <a:t>2</a:t>
            </a:r>
            <a:r>
              <a:rPr lang="en-GB" dirty="0" smtClean="0"/>
              <a:t> and CO levels</a:t>
            </a:r>
          </a:p>
          <a:p>
            <a:pPr lvl="3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If O</a:t>
            </a:r>
            <a:r>
              <a:rPr lang="en-GB" baseline="-25000" dirty="0" smtClean="0"/>
              <a:t>2</a:t>
            </a:r>
            <a:r>
              <a:rPr lang="en-GB" dirty="0" smtClean="0"/>
              <a:t> is zero go to snap throttle test</a:t>
            </a:r>
          </a:p>
          <a:p>
            <a:pPr lvl="3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If O</a:t>
            </a:r>
            <a:r>
              <a:rPr lang="en-GB" baseline="-25000" dirty="0" smtClean="0"/>
              <a:t>2</a:t>
            </a:r>
            <a:r>
              <a:rPr lang="en-GB" dirty="0" smtClean="0"/>
              <a:t> is greater than zero, check CO level</a:t>
            </a:r>
          </a:p>
          <a:p>
            <a:pPr lvl="3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If CO greater </a:t>
            </a:r>
            <a:r>
              <a:rPr lang="en-GB" dirty="0" smtClean="0"/>
              <a:t>than </a:t>
            </a:r>
            <a:r>
              <a:rPr lang="en-GB" dirty="0" smtClean="0"/>
              <a:t>zero, the converter is not working correctly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Snap-throttle test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With engine warm and in closed loop </a:t>
            </a:r>
            <a:r>
              <a:rPr lang="en-GB" dirty="0" smtClean="0"/>
              <a:t>snap the throttle to WOT and measure 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endParaRPr lang="en-GB" dirty="0"/>
          </a:p>
          <a:p>
            <a:pPr lvl="3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The reading should not exceed 1.2%. If it does converter not working</a:t>
            </a:r>
          </a:p>
          <a:p>
            <a:pPr lvl="3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If it rises to 1.2% </a:t>
            </a:r>
            <a:r>
              <a:rPr lang="en-GB" dirty="0" smtClean="0"/>
              <a:t>then </a:t>
            </a:r>
            <a:r>
              <a:rPr lang="en-GB" dirty="0" smtClean="0"/>
              <a:t>converter not operating at full efficiency</a:t>
            </a:r>
          </a:p>
          <a:p>
            <a:pPr lvl="3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If it remains below 1.2% converter 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61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Catalytic converter </a:t>
            </a:r>
            <a:r>
              <a:rPr lang="en-GB" dirty="0" smtClean="0"/>
              <a:t>operation in </a:t>
            </a:r>
            <a:r>
              <a:rPr lang="en-GB" dirty="0"/>
              <a:t>detail</a:t>
            </a:r>
          </a:p>
        </p:txBody>
      </p:sp>
    </p:spTree>
    <p:extLst>
      <p:ext uri="{BB962C8B-B14F-4D97-AF65-F5344CB8AC3E}">
        <p14:creationId xmlns:p14="http://schemas.microsoft.com/office/powerpoint/2010/main" val="3399257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6544016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192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6500717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642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20688"/>
            <a:ext cx="5581860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458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5744207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623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48680"/>
            <a:ext cx="6171683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94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92696"/>
            <a:ext cx="6014634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112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6146440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78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6690797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094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48680"/>
            <a:ext cx="6626291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664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6843944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451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805278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874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6358106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55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489</TotalTime>
  <Words>859</Words>
  <Application>Microsoft Office PowerPoint</Application>
  <PresentationFormat>On-screen Show (4:3)</PresentationFormat>
  <Paragraphs>102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SMU Pedro</vt:lpstr>
      <vt:lpstr>Emissions Control and Diagnostics</vt:lpstr>
      <vt:lpstr>Three Way Catalytic Converter</vt:lpstr>
      <vt:lpstr>Catalytic Converters</vt:lpstr>
      <vt:lpstr>Converter construction</vt:lpstr>
      <vt:lpstr>3 Way Cat</vt:lpstr>
      <vt:lpstr>Converter with SAIR system</vt:lpstr>
      <vt:lpstr>PowerPoint Presentation</vt:lpstr>
      <vt:lpstr>Temperatures</vt:lpstr>
      <vt:lpstr>Catalytic converter monitoring</vt:lpstr>
      <vt:lpstr>Catalytic converter monitoring</vt:lpstr>
      <vt:lpstr>Catalytic converter monitoring</vt:lpstr>
      <vt:lpstr>Catalytic converter monitoring</vt:lpstr>
      <vt:lpstr>Catalytic converter damage</vt:lpstr>
      <vt:lpstr>Catalytic converter damage</vt:lpstr>
      <vt:lpstr>Catalytic efficiency</vt:lpstr>
      <vt:lpstr>Catalytic converter damage</vt:lpstr>
      <vt:lpstr>Catalytic converter damage</vt:lpstr>
      <vt:lpstr>Diagnosing Catalytic Converters</vt:lpstr>
      <vt:lpstr>Diagnosing Catalytic Converters</vt:lpstr>
      <vt:lpstr>Diagnosing Catalytic Converters</vt:lpstr>
      <vt:lpstr>Diagnosing Catalytic Converters</vt:lpstr>
      <vt:lpstr>Diagnosing Catalytic Converters</vt:lpstr>
      <vt:lpstr>Catalytic converter operation in detail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Emissions Control and Diagnostics</dc:title>
  <dc:creator>Monteiro Ferreira, Pedro</dc:creator>
  <cp:lastModifiedBy>Gibson, Andrew</cp:lastModifiedBy>
  <cp:revision>25</cp:revision>
  <dcterms:created xsi:type="dcterms:W3CDTF">2013-02-21T11:44:50Z</dcterms:created>
  <dcterms:modified xsi:type="dcterms:W3CDTF">2015-02-16T13:04:53Z</dcterms:modified>
</cp:coreProperties>
</file>