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65" r:id="rId5"/>
    <p:sldId id="266" r:id="rId6"/>
    <p:sldId id="261" r:id="rId7"/>
    <p:sldId id="263" r:id="rId8"/>
    <p:sldId id="264" r:id="rId9"/>
    <p:sldId id="267" r:id="rId10"/>
    <p:sldId id="268" r:id="rId11"/>
    <p:sldId id="272" r:id="rId12"/>
    <p:sldId id="269" r:id="rId13"/>
    <p:sldId id="271" r:id="rId14"/>
    <p:sldId id="273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6866F4-1106-B249-4C9B-BB3DFD93F481}" v="101" dt="2022-03-21T19:13:19.115"/>
    <p1510:client id="{641C62E1-C4AA-2385-655C-5937C349B2D6}" v="25" dt="2022-03-25T17:55:05.116"/>
    <p1510:client id="{999BD33B-D981-CE21-C121-042CDC4366B2}" v="410" dt="2022-03-26T20:17:47.779"/>
    <p1510:client id="{9D209CC6-71C1-BD08-8658-A87F05A14FDD}" v="23" dt="2022-03-25T14:18:06.739"/>
    <p1510:client id="{B17C78F1-B325-04BB-B662-3B18FAA7C360}" v="206" dt="2022-03-25T17:51:25.768"/>
    <p1510:client id="{B3C6E903-FCFF-AFDE-C7FA-3C49C1571575}" v="200" dt="2022-03-23T18:03:18.071"/>
    <p1510:client id="{C0AA0FBA-ED3F-423E-BFBA-34ECF507CFBA}" v="163" dt="2022-03-20T22:35:57.768"/>
    <p1510:client id="{F4E03933-D6DA-4387-9907-5F446589C2BF}" v="112" dt="2022-03-25T15:32:50.8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 Nicolaie Mihai (2113636)" userId="S::2113636@student.uwtsd.ac.uk::f78dc185-f6d3-471b-9cd5-f8b240b19167" providerId="AD" clId="Web-{166866F4-1106-B249-4C9B-BB3DFD93F481}"/>
    <pc:docChg chg="addSld delSld modSld">
      <pc:chgData name="Stefan Nicolaie Mihai (2113636)" userId="S::2113636@student.uwtsd.ac.uk::f78dc185-f6d3-471b-9cd5-f8b240b19167" providerId="AD" clId="Web-{166866F4-1106-B249-4C9B-BB3DFD93F481}" dt="2022-03-21T19:13:19.115" v="103"/>
      <pc:docMkLst>
        <pc:docMk/>
      </pc:docMkLst>
      <pc:sldChg chg="modSp del">
        <pc:chgData name="Stefan Nicolaie Mihai (2113636)" userId="S::2113636@student.uwtsd.ac.uk::f78dc185-f6d3-471b-9cd5-f8b240b19167" providerId="AD" clId="Web-{166866F4-1106-B249-4C9B-BB3DFD93F481}" dt="2022-03-21T19:12:36.989" v="90"/>
        <pc:sldMkLst>
          <pc:docMk/>
          <pc:sldMk cId="4265467356" sldId="260"/>
        </pc:sldMkLst>
        <pc:spChg chg="mod">
          <ac:chgData name="Stefan Nicolaie Mihai (2113636)" userId="S::2113636@student.uwtsd.ac.uk::f78dc185-f6d3-471b-9cd5-f8b240b19167" providerId="AD" clId="Web-{166866F4-1106-B249-4C9B-BB3DFD93F481}" dt="2022-03-21T19:12:31.629" v="89" actId="20577"/>
          <ac:spMkLst>
            <pc:docMk/>
            <pc:sldMk cId="4265467356" sldId="260"/>
            <ac:spMk id="3" creationId="{C22528E4-D906-4C84-A2E3-E8C631F45FC4}"/>
          </ac:spMkLst>
        </pc:spChg>
      </pc:sldChg>
      <pc:sldChg chg="modSp">
        <pc:chgData name="Stefan Nicolaie Mihai (2113636)" userId="S::2113636@student.uwtsd.ac.uk::f78dc185-f6d3-471b-9cd5-f8b240b19167" providerId="AD" clId="Web-{166866F4-1106-B249-4C9B-BB3DFD93F481}" dt="2022-03-21T19:13:13.130" v="102" actId="20577"/>
        <pc:sldMkLst>
          <pc:docMk/>
          <pc:sldMk cId="2363005423" sldId="261"/>
        </pc:sldMkLst>
        <pc:spChg chg="mod">
          <ac:chgData name="Stefan Nicolaie Mihai (2113636)" userId="S::2113636@student.uwtsd.ac.uk::f78dc185-f6d3-471b-9cd5-f8b240b19167" providerId="AD" clId="Web-{166866F4-1106-B249-4C9B-BB3DFD93F481}" dt="2022-03-21T19:09:15.233" v="49" actId="20577"/>
          <ac:spMkLst>
            <pc:docMk/>
            <pc:sldMk cId="2363005423" sldId="261"/>
            <ac:spMk id="2" creationId="{5A412C91-95CF-4157-B15D-5044A8A204B8}"/>
          </ac:spMkLst>
        </pc:spChg>
        <pc:spChg chg="mod">
          <ac:chgData name="Stefan Nicolaie Mihai (2113636)" userId="S::2113636@student.uwtsd.ac.uk::f78dc185-f6d3-471b-9cd5-f8b240b19167" providerId="AD" clId="Web-{166866F4-1106-B249-4C9B-BB3DFD93F481}" dt="2022-03-21T19:13:13.130" v="102" actId="20577"/>
          <ac:spMkLst>
            <pc:docMk/>
            <pc:sldMk cId="2363005423" sldId="261"/>
            <ac:spMk id="3" creationId="{BA375A96-B49B-43CA-B917-C3A0E83E56D3}"/>
          </ac:spMkLst>
        </pc:spChg>
      </pc:sldChg>
      <pc:sldChg chg="addSp delSp modSp add mod replId setClrOvrMap">
        <pc:chgData name="Stefan Nicolaie Mihai (2113636)" userId="S::2113636@student.uwtsd.ac.uk::f78dc185-f6d3-471b-9cd5-f8b240b19167" providerId="AD" clId="Web-{166866F4-1106-B249-4C9B-BB3DFD93F481}" dt="2022-03-21T19:11:58.800" v="87" actId="1076"/>
        <pc:sldMkLst>
          <pc:docMk/>
          <pc:sldMk cId="1648975114" sldId="262"/>
        </pc:sldMkLst>
        <pc:spChg chg="mod">
          <ac:chgData name="Stefan Nicolaie Mihai (2113636)" userId="S::2113636@student.uwtsd.ac.uk::f78dc185-f6d3-471b-9cd5-f8b240b19167" providerId="AD" clId="Web-{166866F4-1106-B249-4C9B-BB3DFD93F481}" dt="2022-03-21T19:11:58.800" v="87" actId="1076"/>
          <ac:spMkLst>
            <pc:docMk/>
            <pc:sldMk cId="1648975114" sldId="262"/>
            <ac:spMk id="2" creationId="{993B6B99-8365-4063-9100-6C0D29DCE1C3}"/>
          </ac:spMkLst>
        </pc:spChg>
        <pc:spChg chg="mod">
          <ac:chgData name="Stefan Nicolaie Mihai (2113636)" userId="S::2113636@student.uwtsd.ac.uk::f78dc185-f6d3-471b-9cd5-f8b240b19167" providerId="AD" clId="Web-{166866F4-1106-B249-4C9B-BB3DFD93F481}" dt="2022-03-21T19:11:36.534" v="82"/>
          <ac:spMkLst>
            <pc:docMk/>
            <pc:sldMk cId="1648975114" sldId="262"/>
            <ac:spMk id="3" creationId="{C22528E4-D906-4C84-A2E3-E8C631F45FC4}"/>
          </ac:spMkLst>
        </pc:spChg>
        <pc:spChg chg="add del">
          <ac:chgData name="Stefan Nicolaie Mihai (2113636)" userId="S::2113636@student.uwtsd.ac.uk::f78dc185-f6d3-471b-9cd5-f8b240b19167" providerId="AD" clId="Web-{166866F4-1106-B249-4C9B-BB3DFD93F481}" dt="2022-03-21T19:11:36.534" v="82"/>
          <ac:spMkLst>
            <pc:docMk/>
            <pc:sldMk cId="1648975114" sldId="262"/>
            <ac:spMk id="8" creationId="{C7FA33FF-088D-4F16-95A2-2C64D353DEA8}"/>
          </ac:spMkLst>
        </pc:spChg>
        <pc:spChg chg="add del">
          <ac:chgData name="Stefan Nicolaie Mihai (2113636)" userId="S::2113636@student.uwtsd.ac.uk::f78dc185-f6d3-471b-9cd5-f8b240b19167" providerId="AD" clId="Web-{166866F4-1106-B249-4C9B-BB3DFD93F481}" dt="2022-03-21T19:11:36.534" v="82"/>
          <ac:spMkLst>
            <pc:docMk/>
            <pc:sldMk cId="1648975114" sldId="262"/>
            <ac:spMk id="10" creationId="{A376EFB1-01CF-419F-ABF1-2AF02BBFCBD1}"/>
          </ac:spMkLst>
        </pc:spChg>
        <pc:spChg chg="add del">
          <ac:chgData name="Stefan Nicolaie Mihai (2113636)" userId="S::2113636@student.uwtsd.ac.uk::f78dc185-f6d3-471b-9cd5-f8b240b19167" providerId="AD" clId="Web-{166866F4-1106-B249-4C9B-BB3DFD93F481}" dt="2022-03-21T19:11:36.534" v="82"/>
          <ac:spMkLst>
            <pc:docMk/>
            <pc:sldMk cId="1648975114" sldId="262"/>
            <ac:spMk id="12" creationId="{FF9DEA15-78BD-4750-AA18-B9F28A6D5AB8}"/>
          </ac:spMkLst>
        </pc:spChg>
        <pc:spChg chg="add del">
          <ac:chgData name="Stefan Nicolaie Mihai (2113636)" userId="S::2113636@student.uwtsd.ac.uk::f78dc185-f6d3-471b-9cd5-f8b240b19167" providerId="AD" clId="Web-{166866F4-1106-B249-4C9B-BB3DFD93F481}" dt="2022-03-21T19:11:36.518" v="81"/>
          <ac:spMkLst>
            <pc:docMk/>
            <pc:sldMk cId="1648975114" sldId="262"/>
            <ac:spMk id="17" creationId="{18873D23-2DCF-4B31-A009-95721C06E8E1}"/>
          </ac:spMkLst>
        </pc:spChg>
        <pc:spChg chg="add del">
          <ac:chgData name="Stefan Nicolaie Mihai (2113636)" userId="S::2113636@student.uwtsd.ac.uk::f78dc185-f6d3-471b-9cd5-f8b240b19167" providerId="AD" clId="Web-{166866F4-1106-B249-4C9B-BB3DFD93F481}" dt="2022-03-21T19:11:36.518" v="81"/>
          <ac:spMkLst>
            <pc:docMk/>
            <pc:sldMk cId="1648975114" sldId="262"/>
            <ac:spMk id="19" creationId="{C13EF075-D4EF-4929-ADBC-91B27DA19955}"/>
          </ac:spMkLst>
        </pc:spChg>
        <pc:spChg chg="add">
          <ac:chgData name="Stefan Nicolaie Mihai (2113636)" userId="S::2113636@student.uwtsd.ac.uk::f78dc185-f6d3-471b-9cd5-f8b240b19167" providerId="AD" clId="Web-{166866F4-1106-B249-4C9B-BB3DFD93F481}" dt="2022-03-21T19:11:36.534" v="82"/>
          <ac:spMkLst>
            <pc:docMk/>
            <pc:sldMk cId="1648975114" sldId="262"/>
            <ac:spMk id="27" creationId="{B95B9BA8-1D69-4796-85F5-B6D0BD52354B}"/>
          </ac:spMkLst>
        </pc:spChg>
        <pc:grpChg chg="add del">
          <ac:chgData name="Stefan Nicolaie Mihai (2113636)" userId="S::2113636@student.uwtsd.ac.uk::f78dc185-f6d3-471b-9cd5-f8b240b19167" providerId="AD" clId="Web-{166866F4-1106-B249-4C9B-BB3DFD93F481}" dt="2022-03-21T19:11:36.518" v="81"/>
          <ac:grpSpMkLst>
            <pc:docMk/>
            <pc:sldMk cId="1648975114" sldId="262"/>
            <ac:grpSpMk id="21" creationId="{DAA26DFA-AAB2-4973-9C17-16D587C7B198}"/>
          </ac:grpSpMkLst>
        </pc:grpChg>
        <pc:grpChg chg="add">
          <ac:chgData name="Stefan Nicolaie Mihai (2113636)" userId="S::2113636@student.uwtsd.ac.uk::f78dc185-f6d3-471b-9cd5-f8b240b19167" providerId="AD" clId="Web-{166866F4-1106-B249-4C9B-BB3DFD93F481}" dt="2022-03-21T19:11:36.534" v="82"/>
          <ac:grpSpMkLst>
            <pc:docMk/>
            <pc:sldMk cId="1648975114" sldId="262"/>
            <ac:grpSpMk id="28" creationId="{4728F330-19FB-4D39-BD0F-53032ABFEB7F}"/>
          </ac:grpSpMkLst>
        </pc:grpChg>
        <pc:picChg chg="add del">
          <ac:chgData name="Stefan Nicolaie Mihai (2113636)" userId="S::2113636@student.uwtsd.ac.uk::f78dc185-f6d3-471b-9cd5-f8b240b19167" providerId="AD" clId="Web-{166866F4-1106-B249-4C9B-BB3DFD93F481}" dt="2022-03-21T19:11:27.221" v="79"/>
          <ac:picMkLst>
            <pc:docMk/>
            <pc:sldMk cId="1648975114" sldId="262"/>
            <ac:picMk id="14" creationId="{BE5D1159-2D11-9A0C-69F3-5F6EB342FF91}"/>
          </ac:picMkLst>
        </pc:picChg>
        <pc:cxnChg chg="add del">
          <ac:chgData name="Stefan Nicolaie Mihai (2113636)" userId="S::2113636@student.uwtsd.ac.uk::f78dc185-f6d3-471b-9cd5-f8b240b19167" providerId="AD" clId="Web-{166866F4-1106-B249-4C9B-BB3DFD93F481}" dt="2022-03-21T19:11:27.221" v="79"/>
          <ac:cxnSpMkLst>
            <pc:docMk/>
            <pc:sldMk cId="1648975114" sldId="262"/>
            <ac:cxnSpMk id="18" creationId="{A7F400EE-A8A5-48AF-B4D6-291B52C6F0B0}"/>
          </ac:cxnSpMkLst>
        </pc:cxnChg>
      </pc:sldChg>
      <pc:sldChg chg="new">
        <pc:chgData name="Stefan Nicolaie Mihai (2113636)" userId="S::2113636@student.uwtsd.ac.uk::f78dc185-f6d3-471b-9cd5-f8b240b19167" providerId="AD" clId="Web-{166866F4-1106-B249-4C9B-BB3DFD93F481}" dt="2022-03-21T19:13:19.115" v="103"/>
        <pc:sldMkLst>
          <pc:docMk/>
          <pc:sldMk cId="1066504277" sldId="263"/>
        </pc:sldMkLst>
      </pc:sldChg>
    </pc:docChg>
  </pc:docChgLst>
  <pc:docChgLst>
    <pc:chgData name="Stefan Nicolaie Mihai (2113636)" userId="S::2113636@student.uwtsd.ac.uk::f78dc185-f6d3-471b-9cd5-f8b240b19167" providerId="AD" clId="Web-{641C62E1-C4AA-2385-655C-5937C349B2D6}"/>
    <pc:docChg chg="modSld">
      <pc:chgData name="Stefan Nicolaie Mihai (2113636)" userId="S::2113636@student.uwtsd.ac.uk::f78dc185-f6d3-471b-9cd5-f8b240b19167" providerId="AD" clId="Web-{641C62E1-C4AA-2385-655C-5937C349B2D6}" dt="2022-03-25T17:55:05.116" v="30" actId="20577"/>
      <pc:docMkLst>
        <pc:docMk/>
      </pc:docMkLst>
      <pc:sldChg chg="addSp delSp modSp mod setBg setClrOvrMap">
        <pc:chgData name="Stefan Nicolaie Mihai (2113636)" userId="S::2113636@student.uwtsd.ac.uk::f78dc185-f6d3-471b-9cd5-f8b240b19167" providerId="AD" clId="Web-{641C62E1-C4AA-2385-655C-5937C349B2D6}" dt="2022-03-25T17:53:33.032" v="14" actId="1076"/>
        <pc:sldMkLst>
          <pc:docMk/>
          <pc:sldMk cId="1648975114" sldId="262"/>
        </pc:sldMkLst>
        <pc:spChg chg="mod">
          <ac:chgData name="Stefan Nicolaie Mihai (2113636)" userId="S::2113636@student.uwtsd.ac.uk::f78dc185-f6d3-471b-9cd5-f8b240b19167" providerId="AD" clId="Web-{641C62E1-C4AA-2385-655C-5937C349B2D6}" dt="2022-03-25T17:53:16.359" v="11" actId="20577"/>
          <ac:spMkLst>
            <pc:docMk/>
            <pc:sldMk cId="1648975114" sldId="262"/>
            <ac:spMk id="2" creationId="{993B6B99-8365-4063-9100-6C0D29DCE1C3}"/>
          </ac:spMkLst>
        </pc:spChg>
        <pc:spChg chg="del mod">
          <ac:chgData name="Stefan Nicolaie Mihai (2113636)" userId="S::2113636@student.uwtsd.ac.uk::f78dc185-f6d3-471b-9cd5-f8b240b19167" providerId="AD" clId="Web-{641C62E1-C4AA-2385-655C-5937C349B2D6}" dt="2022-03-25T17:52:35.857" v="6"/>
          <ac:spMkLst>
            <pc:docMk/>
            <pc:sldMk cId="1648975114" sldId="262"/>
            <ac:spMk id="3" creationId="{C22528E4-D906-4C84-A2E3-E8C631F45FC4}"/>
          </ac:spMkLst>
        </pc:spChg>
        <pc:spChg chg="del mod">
          <ac:chgData name="Stefan Nicolaie Mihai (2113636)" userId="S::2113636@student.uwtsd.ac.uk::f78dc185-f6d3-471b-9cd5-f8b240b19167" providerId="AD" clId="Web-{641C62E1-C4AA-2385-655C-5937C349B2D6}" dt="2022-03-25T17:52:39.279" v="7"/>
          <ac:spMkLst>
            <pc:docMk/>
            <pc:sldMk cId="1648975114" sldId="262"/>
            <ac:spMk id="4" creationId="{B47C3934-2BB7-14B0-C478-B0532142D423}"/>
          </ac:spMkLst>
        </pc:spChg>
        <pc:spChg chg="add mod">
          <ac:chgData name="Stefan Nicolaie Mihai (2113636)" userId="S::2113636@student.uwtsd.ac.uk::f78dc185-f6d3-471b-9cd5-f8b240b19167" providerId="AD" clId="Web-{641C62E1-C4AA-2385-655C-5937C349B2D6}" dt="2022-03-25T17:53:33.032" v="14" actId="1076"/>
          <ac:spMkLst>
            <pc:docMk/>
            <pc:sldMk cId="1648975114" sldId="262"/>
            <ac:spMk id="6" creationId="{FC753693-6CCD-2EB3-0B75-94431A433026}"/>
          </ac:spMkLst>
        </pc:spChg>
        <pc:spChg chg="add del">
          <ac:chgData name="Stefan Nicolaie Mihai (2113636)" userId="S::2113636@student.uwtsd.ac.uk::f78dc185-f6d3-471b-9cd5-f8b240b19167" providerId="AD" clId="Web-{641C62E1-C4AA-2385-655C-5937C349B2D6}" dt="2022-03-25T17:52:23.653" v="2"/>
          <ac:spMkLst>
            <pc:docMk/>
            <pc:sldMk cId="1648975114" sldId="262"/>
            <ac:spMk id="34" creationId="{1E214AA7-F028-4A0D-8698-61AEC754D1BC}"/>
          </ac:spMkLst>
        </pc:spChg>
        <pc:spChg chg="add del">
          <ac:chgData name="Stefan Nicolaie Mihai (2113636)" userId="S::2113636@student.uwtsd.ac.uk::f78dc185-f6d3-471b-9cd5-f8b240b19167" providerId="AD" clId="Web-{641C62E1-C4AA-2385-655C-5937C349B2D6}" dt="2022-03-25T17:52:23.637" v="1"/>
          <ac:spMkLst>
            <pc:docMk/>
            <pc:sldMk cId="1648975114" sldId="262"/>
            <ac:spMk id="41" creationId="{8CA06CD6-90CA-4C45-856C-6771339E1E22}"/>
          </ac:spMkLst>
        </pc:spChg>
        <pc:spChg chg="add del">
          <ac:chgData name="Stefan Nicolaie Mihai (2113636)" userId="S::2113636@student.uwtsd.ac.uk::f78dc185-f6d3-471b-9cd5-f8b240b19167" providerId="AD" clId="Web-{641C62E1-C4AA-2385-655C-5937C349B2D6}" dt="2022-03-25T17:52:39.279" v="7"/>
          <ac:spMkLst>
            <pc:docMk/>
            <pc:sldMk cId="1648975114" sldId="262"/>
            <ac:spMk id="45" creationId="{1DE7243B-5109-444B-8FAF-7437C66BC0E9}"/>
          </ac:spMkLst>
        </pc:spChg>
        <pc:spChg chg="add del">
          <ac:chgData name="Stefan Nicolaie Mihai (2113636)" userId="S::2113636@student.uwtsd.ac.uk::f78dc185-f6d3-471b-9cd5-f8b240b19167" providerId="AD" clId="Web-{641C62E1-C4AA-2385-655C-5937C349B2D6}" dt="2022-03-25T17:52:39.279" v="7"/>
          <ac:spMkLst>
            <pc:docMk/>
            <pc:sldMk cId="1648975114" sldId="262"/>
            <ac:spMk id="46" creationId="{4C5D6221-DA7B-4611-AA26-7D8E349FDE96}"/>
          </ac:spMkLst>
        </pc:spChg>
        <pc:spChg chg="add">
          <ac:chgData name="Stefan Nicolaie Mihai (2113636)" userId="S::2113636@student.uwtsd.ac.uk::f78dc185-f6d3-471b-9cd5-f8b240b19167" providerId="AD" clId="Web-{641C62E1-C4AA-2385-655C-5937C349B2D6}" dt="2022-03-25T17:52:39.279" v="7"/>
          <ac:spMkLst>
            <pc:docMk/>
            <pc:sldMk cId="1648975114" sldId="262"/>
            <ac:spMk id="52" creationId="{C5E6CFF1-2F42-4E10-9A97-F116F46F53FE}"/>
          </ac:spMkLst>
        </pc:spChg>
        <pc:picChg chg="add">
          <ac:chgData name="Stefan Nicolaie Mihai (2113636)" userId="S::2113636@student.uwtsd.ac.uk::f78dc185-f6d3-471b-9cd5-f8b240b19167" providerId="AD" clId="Web-{641C62E1-C4AA-2385-655C-5937C349B2D6}" dt="2022-03-25T17:52:39.279" v="7"/>
          <ac:picMkLst>
            <pc:docMk/>
            <pc:sldMk cId="1648975114" sldId="262"/>
            <ac:picMk id="48" creationId="{D878B564-2EB1-9475-A275-0E3CBAB83FDD}"/>
          </ac:picMkLst>
        </pc:picChg>
        <pc:cxnChg chg="add del">
          <ac:chgData name="Stefan Nicolaie Mihai (2113636)" userId="S::2113636@student.uwtsd.ac.uk::f78dc185-f6d3-471b-9cd5-f8b240b19167" providerId="AD" clId="Web-{641C62E1-C4AA-2385-655C-5937C349B2D6}" dt="2022-03-25T17:52:23.653" v="2"/>
          <ac:cxnSpMkLst>
            <pc:docMk/>
            <pc:sldMk cId="1648975114" sldId="262"/>
            <ac:cxnSpMk id="36" creationId="{D6206FDC-2777-4D7F-AF9C-73413DA664C9}"/>
          </ac:cxnSpMkLst>
        </pc:cxnChg>
        <pc:cxnChg chg="add del">
          <ac:chgData name="Stefan Nicolaie Mihai (2113636)" userId="S::2113636@student.uwtsd.ac.uk::f78dc185-f6d3-471b-9cd5-f8b240b19167" providerId="AD" clId="Web-{641C62E1-C4AA-2385-655C-5937C349B2D6}" dt="2022-03-25T17:52:23.637" v="1"/>
          <ac:cxnSpMkLst>
            <pc:docMk/>
            <pc:sldMk cId="1648975114" sldId="262"/>
            <ac:cxnSpMk id="43" creationId="{5021601D-2758-4B15-A31C-FDA184C51B3A}"/>
          </ac:cxnSpMkLst>
        </pc:cxnChg>
        <pc:cxnChg chg="add">
          <ac:chgData name="Stefan Nicolaie Mihai (2113636)" userId="S::2113636@student.uwtsd.ac.uk::f78dc185-f6d3-471b-9cd5-f8b240b19167" providerId="AD" clId="Web-{641C62E1-C4AA-2385-655C-5937C349B2D6}" dt="2022-03-25T17:52:39.279" v="7"/>
          <ac:cxnSpMkLst>
            <pc:docMk/>
            <pc:sldMk cId="1648975114" sldId="262"/>
            <ac:cxnSpMk id="54" creationId="{67182200-4859-4C8D-BCBB-55B245C28BA3}"/>
          </ac:cxnSpMkLst>
        </pc:cxnChg>
      </pc:sldChg>
      <pc:sldChg chg="addSp delSp modSp">
        <pc:chgData name="Stefan Nicolaie Mihai (2113636)" userId="S::2113636@student.uwtsd.ac.uk::f78dc185-f6d3-471b-9cd5-f8b240b19167" providerId="AD" clId="Web-{641C62E1-C4AA-2385-655C-5937C349B2D6}" dt="2022-03-25T17:55:05.116" v="30" actId="20577"/>
        <pc:sldMkLst>
          <pc:docMk/>
          <pc:sldMk cId="1724923103" sldId="265"/>
        </pc:sldMkLst>
        <pc:spChg chg="mod">
          <ac:chgData name="Stefan Nicolaie Mihai (2113636)" userId="S::2113636@student.uwtsd.ac.uk::f78dc185-f6d3-471b-9cd5-f8b240b19167" providerId="AD" clId="Web-{641C62E1-C4AA-2385-655C-5937C349B2D6}" dt="2022-03-25T17:54:17.629" v="17"/>
          <ac:spMkLst>
            <pc:docMk/>
            <pc:sldMk cId="1724923103" sldId="265"/>
            <ac:spMk id="2" creationId="{2D8D3DFE-6A16-7518-4C1E-962AE6117403}"/>
          </ac:spMkLst>
        </pc:spChg>
        <pc:spChg chg="mod ord">
          <ac:chgData name="Stefan Nicolaie Mihai (2113636)" userId="S::2113636@student.uwtsd.ac.uk::f78dc185-f6d3-471b-9cd5-f8b240b19167" providerId="AD" clId="Web-{641C62E1-C4AA-2385-655C-5937C349B2D6}" dt="2022-03-25T17:55:05.116" v="30" actId="20577"/>
          <ac:spMkLst>
            <pc:docMk/>
            <pc:sldMk cId="1724923103" sldId="265"/>
            <ac:spMk id="11" creationId="{8C6FB44C-8AA2-7511-96AE-F7FA701D6E57}"/>
          </ac:spMkLst>
        </pc:spChg>
        <pc:spChg chg="del">
          <ac:chgData name="Stefan Nicolaie Mihai (2113636)" userId="S::2113636@student.uwtsd.ac.uk::f78dc185-f6d3-471b-9cd5-f8b240b19167" providerId="AD" clId="Web-{641C62E1-C4AA-2385-655C-5937C349B2D6}" dt="2022-03-25T17:54:04.222" v="15"/>
          <ac:spMkLst>
            <pc:docMk/>
            <pc:sldMk cId="1724923103" sldId="265"/>
            <ac:spMk id="14" creationId="{201CC55D-ED54-4C5C-95E6-10947BD1103B}"/>
          </ac:spMkLst>
        </pc:spChg>
        <pc:spChg chg="del">
          <ac:chgData name="Stefan Nicolaie Mihai (2113636)" userId="S::2113636@student.uwtsd.ac.uk::f78dc185-f6d3-471b-9cd5-f8b240b19167" providerId="AD" clId="Web-{641C62E1-C4AA-2385-655C-5937C349B2D6}" dt="2022-03-25T17:54:04.222" v="15"/>
          <ac:spMkLst>
            <pc:docMk/>
            <pc:sldMk cId="1724923103" sldId="265"/>
            <ac:spMk id="20" creationId="{3873B707-463F-40B0-8227-E8CC6C67EB25}"/>
          </ac:spMkLst>
        </pc:spChg>
        <pc:spChg chg="del">
          <ac:chgData name="Stefan Nicolaie Mihai (2113636)" userId="S::2113636@student.uwtsd.ac.uk::f78dc185-f6d3-471b-9cd5-f8b240b19167" providerId="AD" clId="Web-{641C62E1-C4AA-2385-655C-5937C349B2D6}" dt="2022-03-25T17:54:04.222" v="15"/>
          <ac:spMkLst>
            <pc:docMk/>
            <pc:sldMk cId="1724923103" sldId="265"/>
            <ac:spMk id="22" creationId="{C13237C8-E62C-4F0D-A318-BD6FB6C2D138}"/>
          </ac:spMkLst>
        </pc:spChg>
        <pc:spChg chg="del">
          <ac:chgData name="Stefan Nicolaie Mihai (2113636)" userId="S::2113636@student.uwtsd.ac.uk::f78dc185-f6d3-471b-9cd5-f8b240b19167" providerId="AD" clId="Web-{641C62E1-C4AA-2385-655C-5937C349B2D6}" dt="2022-03-25T17:54:04.222" v="15"/>
          <ac:spMkLst>
            <pc:docMk/>
            <pc:sldMk cId="1724923103" sldId="265"/>
            <ac:spMk id="24" creationId="{19C9EAEA-39D0-4B0E-A0EB-51E7B26740B1}"/>
          </ac:spMkLst>
        </pc:spChg>
        <pc:spChg chg="add del">
          <ac:chgData name="Stefan Nicolaie Mihai (2113636)" userId="S::2113636@student.uwtsd.ac.uk::f78dc185-f6d3-471b-9cd5-f8b240b19167" providerId="AD" clId="Web-{641C62E1-C4AA-2385-655C-5937C349B2D6}" dt="2022-03-25T17:54:17.629" v="17"/>
          <ac:spMkLst>
            <pc:docMk/>
            <pc:sldMk cId="1724923103" sldId="265"/>
            <ac:spMk id="29" creationId="{4038CB10-1F5C-4D54-9DF7-12586DE5B007}"/>
          </ac:spMkLst>
        </pc:spChg>
        <pc:spChg chg="add del">
          <ac:chgData name="Stefan Nicolaie Mihai (2113636)" userId="S::2113636@student.uwtsd.ac.uk::f78dc185-f6d3-471b-9cd5-f8b240b19167" providerId="AD" clId="Web-{641C62E1-C4AA-2385-655C-5937C349B2D6}" dt="2022-03-25T17:54:17.629" v="17"/>
          <ac:spMkLst>
            <pc:docMk/>
            <pc:sldMk cId="1724923103" sldId="265"/>
            <ac:spMk id="31" creationId="{73ED6512-6858-4552-B699-9A97FE9A4EA2}"/>
          </ac:spMkLst>
        </pc:spChg>
        <pc:spChg chg="add">
          <ac:chgData name="Stefan Nicolaie Mihai (2113636)" userId="S::2113636@student.uwtsd.ac.uk::f78dc185-f6d3-471b-9cd5-f8b240b19167" providerId="AD" clId="Web-{641C62E1-C4AA-2385-655C-5937C349B2D6}" dt="2022-03-25T17:54:17.629" v="17"/>
          <ac:spMkLst>
            <pc:docMk/>
            <pc:sldMk cId="1724923103" sldId="265"/>
            <ac:spMk id="36" creationId="{04812C46-200A-4DEB-A05E-3ED6C68C2387}"/>
          </ac:spMkLst>
        </pc:spChg>
        <pc:spChg chg="add">
          <ac:chgData name="Stefan Nicolaie Mihai (2113636)" userId="S::2113636@student.uwtsd.ac.uk::f78dc185-f6d3-471b-9cd5-f8b240b19167" providerId="AD" clId="Web-{641C62E1-C4AA-2385-655C-5937C349B2D6}" dt="2022-03-25T17:54:17.629" v="17"/>
          <ac:spMkLst>
            <pc:docMk/>
            <pc:sldMk cId="1724923103" sldId="265"/>
            <ac:spMk id="38" creationId="{16BF4F81-CE79-4A24-860D-9959FF7162FB}"/>
          </ac:spMkLst>
        </pc:spChg>
        <pc:grpChg chg="del">
          <ac:chgData name="Stefan Nicolaie Mihai (2113636)" userId="S::2113636@student.uwtsd.ac.uk::f78dc185-f6d3-471b-9cd5-f8b240b19167" providerId="AD" clId="Web-{641C62E1-C4AA-2385-655C-5937C349B2D6}" dt="2022-03-25T17:54:04.222" v="15"/>
          <ac:grpSpMkLst>
            <pc:docMk/>
            <pc:sldMk cId="1724923103" sldId="265"/>
            <ac:grpSpMk id="16" creationId="{1DE889C7-FAD6-4397-98E2-05D503484459}"/>
          </ac:grpSpMkLst>
        </pc:grpChg>
        <pc:picChg chg="mod ord">
          <ac:chgData name="Stefan Nicolaie Mihai (2113636)" userId="S::2113636@student.uwtsd.ac.uk::f78dc185-f6d3-471b-9cd5-f8b240b19167" providerId="AD" clId="Web-{641C62E1-C4AA-2385-655C-5937C349B2D6}" dt="2022-03-25T17:54:17.629" v="17"/>
          <ac:picMkLst>
            <pc:docMk/>
            <pc:sldMk cId="1724923103" sldId="265"/>
            <ac:picMk id="7" creationId="{92D3D85B-E2CC-55CF-A260-DFA5DDAC0DFC}"/>
          </ac:picMkLst>
        </pc:picChg>
      </pc:sldChg>
    </pc:docChg>
  </pc:docChgLst>
  <pc:docChgLst>
    <pc:chgData name="Stefan Nicolaie Mihai (2113636)" userId="S::2113636@student.uwtsd.ac.uk::f78dc185-f6d3-471b-9cd5-f8b240b19167" providerId="AD" clId="Web-{B3C6E903-FCFF-AFDE-C7FA-3C49C1571575}"/>
    <pc:docChg chg="delSld modSld">
      <pc:chgData name="Stefan Nicolaie Mihai (2113636)" userId="S::2113636@student.uwtsd.ac.uk::f78dc185-f6d3-471b-9cd5-f8b240b19167" providerId="AD" clId="Web-{B3C6E903-FCFF-AFDE-C7FA-3C49C1571575}" dt="2022-03-23T18:03:17.759" v="154" actId="20577"/>
      <pc:docMkLst>
        <pc:docMk/>
      </pc:docMkLst>
      <pc:sldChg chg="modSp">
        <pc:chgData name="Stefan Nicolaie Mihai (2113636)" userId="S::2113636@student.uwtsd.ac.uk::f78dc185-f6d3-471b-9cd5-f8b240b19167" providerId="AD" clId="Web-{B3C6E903-FCFF-AFDE-C7FA-3C49C1571575}" dt="2022-03-23T17:51:41.991" v="0" actId="20577"/>
        <pc:sldMkLst>
          <pc:docMk/>
          <pc:sldMk cId="109857222" sldId="256"/>
        </pc:sldMkLst>
        <pc:spChg chg="mod">
          <ac:chgData name="Stefan Nicolaie Mihai (2113636)" userId="S::2113636@student.uwtsd.ac.uk::f78dc185-f6d3-471b-9cd5-f8b240b19167" providerId="AD" clId="Web-{B3C6E903-FCFF-AFDE-C7FA-3C49C1571575}" dt="2022-03-23T17:51:41.991" v="0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del">
        <pc:chgData name="Stefan Nicolaie Mihai (2113636)" userId="S::2113636@student.uwtsd.ac.uk::f78dc185-f6d3-471b-9cd5-f8b240b19167" providerId="AD" clId="Web-{B3C6E903-FCFF-AFDE-C7FA-3C49C1571575}" dt="2022-03-23T17:52:12.538" v="1"/>
        <pc:sldMkLst>
          <pc:docMk/>
          <pc:sldMk cId="2378456445" sldId="258"/>
        </pc:sldMkLst>
      </pc:sldChg>
      <pc:sldChg chg="del">
        <pc:chgData name="Stefan Nicolaie Mihai (2113636)" userId="S::2113636@student.uwtsd.ac.uk::f78dc185-f6d3-471b-9cd5-f8b240b19167" providerId="AD" clId="Web-{B3C6E903-FCFF-AFDE-C7FA-3C49C1571575}" dt="2022-03-23T17:52:16.148" v="2"/>
        <pc:sldMkLst>
          <pc:docMk/>
          <pc:sldMk cId="1048609155" sldId="259"/>
        </pc:sldMkLst>
      </pc:sldChg>
      <pc:sldChg chg="addSp delSp modSp mod setBg setClrOvrMap">
        <pc:chgData name="Stefan Nicolaie Mihai (2113636)" userId="S::2113636@student.uwtsd.ac.uk::f78dc185-f6d3-471b-9cd5-f8b240b19167" providerId="AD" clId="Web-{B3C6E903-FCFF-AFDE-C7FA-3C49C1571575}" dt="2022-03-23T17:55:31.387" v="26"/>
        <pc:sldMkLst>
          <pc:docMk/>
          <pc:sldMk cId="2363005423" sldId="261"/>
        </pc:sldMkLst>
        <pc:spChg chg="mod">
          <ac:chgData name="Stefan Nicolaie Mihai (2113636)" userId="S::2113636@student.uwtsd.ac.uk::f78dc185-f6d3-471b-9cd5-f8b240b19167" providerId="AD" clId="Web-{B3C6E903-FCFF-AFDE-C7FA-3C49C1571575}" dt="2022-03-23T17:55:31.387" v="26"/>
          <ac:spMkLst>
            <pc:docMk/>
            <pc:sldMk cId="2363005423" sldId="261"/>
            <ac:spMk id="2" creationId="{5A412C91-95CF-4157-B15D-5044A8A204B8}"/>
          </ac:spMkLst>
        </pc:spChg>
        <pc:spChg chg="add del mod">
          <ac:chgData name="Stefan Nicolaie Mihai (2113636)" userId="S::2113636@student.uwtsd.ac.uk::f78dc185-f6d3-471b-9cd5-f8b240b19167" providerId="AD" clId="Web-{B3C6E903-FCFF-AFDE-C7FA-3C49C1571575}" dt="2022-03-23T17:55:31.387" v="26"/>
          <ac:spMkLst>
            <pc:docMk/>
            <pc:sldMk cId="2363005423" sldId="261"/>
            <ac:spMk id="3" creationId="{BA375A96-B49B-43CA-B917-C3A0E83E56D3}"/>
          </ac:spMkLst>
        </pc:spChg>
        <pc:spChg chg="add del">
          <ac:chgData name="Stefan Nicolaie Mihai (2113636)" userId="S::2113636@student.uwtsd.ac.uk::f78dc185-f6d3-471b-9cd5-f8b240b19167" providerId="AD" clId="Web-{B3C6E903-FCFF-AFDE-C7FA-3C49C1571575}" dt="2022-03-23T17:55:23.684" v="23"/>
          <ac:spMkLst>
            <pc:docMk/>
            <pc:sldMk cId="2363005423" sldId="261"/>
            <ac:spMk id="9" creationId="{C5E6CFF1-2F42-4E10-9A97-F116F46F53FE}"/>
          </ac:spMkLst>
        </pc:spChg>
        <pc:spChg chg="add del">
          <ac:chgData name="Stefan Nicolaie Mihai (2113636)" userId="S::2113636@student.uwtsd.ac.uk::f78dc185-f6d3-471b-9cd5-f8b240b19167" providerId="AD" clId="Web-{B3C6E903-FCFF-AFDE-C7FA-3C49C1571575}" dt="2022-03-23T17:55:31.372" v="25"/>
          <ac:spMkLst>
            <pc:docMk/>
            <pc:sldMk cId="2363005423" sldId="261"/>
            <ac:spMk id="16" creationId="{CB49665F-0298-4449-8D2D-209989CB9EE3}"/>
          </ac:spMkLst>
        </pc:spChg>
        <pc:spChg chg="add del">
          <ac:chgData name="Stefan Nicolaie Mihai (2113636)" userId="S::2113636@student.uwtsd.ac.uk::f78dc185-f6d3-471b-9cd5-f8b240b19167" providerId="AD" clId="Web-{B3C6E903-FCFF-AFDE-C7FA-3C49C1571575}" dt="2022-03-23T17:55:31.372" v="25"/>
          <ac:spMkLst>
            <pc:docMk/>
            <pc:sldMk cId="2363005423" sldId="261"/>
            <ac:spMk id="25" creationId="{A71EEC14-174A-46FA-B046-474750457130}"/>
          </ac:spMkLst>
        </pc:spChg>
        <pc:spChg chg="add">
          <ac:chgData name="Stefan Nicolaie Mihai (2113636)" userId="S::2113636@student.uwtsd.ac.uk::f78dc185-f6d3-471b-9cd5-f8b240b19167" providerId="AD" clId="Web-{B3C6E903-FCFF-AFDE-C7FA-3C49C1571575}" dt="2022-03-23T17:55:31.387" v="26"/>
          <ac:spMkLst>
            <pc:docMk/>
            <pc:sldMk cId="2363005423" sldId="261"/>
            <ac:spMk id="28" creationId="{B819A166-7571-4003-A6B8-B62034C3ED30}"/>
          </ac:spMkLst>
        </pc:spChg>
        <pc:grpChg chg="add del">
          <ac:chgData name="Stefan Nicolaie Mihai (2113636)" userId="S::2113636@student.uwtsd.ac.uk::f78dc185-f6d3-471b-9cd5-f8b240b19167" providerId="AD" clId="Web-{B3C6E903-FCFF-AFDE-C7FA-3C49C1571575}" dt="2022-03-23T17:55:31.372" v="25"/>
          <ac:grpSpMkLst>
            <pc:docMk/>
            <pc:sldMk cId="2363005423" sldId="261"/>
            <ac:grpSpMk id="13" creationId="{EEB6CB95-E653-4C6C-AE51-62FD848E8D5B}"/>
          </ac:grpSpMkLst>
        </pc:grpChg>
        <pc:grpChg chg="add del">
          <ac:chgData name="Stefan Nicolaie Mihai (2113636)" userId="S::2113636@student.uwtsd.ac.uk::f78dc185-f6d3-471b-9cd5-f8b240b19167" providerId="AD" clId="Web-{B3C6E903-FCFF-AFDE-C7FA-3C49C1571575}" dt="2022-03-23T17:55:31.372" v="25"/>
          <ac:grpSpMkLst>
            <pc:docMk/>
            <pc:sldMk cId="2363005423" sldId="261"/>
            <ac:grpSpMk id="17" creationId="{43F5E015-E085-4624-B431-B42414448684}"/>
          </ac:grpSpMkLst>
        </pc:grpChg>
        <pc:graphicFrameChg chg="add del">
          <ac:chgData name="Stefan Nicolaie Mihai (2113636)" userId="S::2113636@student.uwtsd.ac.uk::f78dc185-f6d3-471b-9cd5-f8b240b19167" providerId="AD" clId="Web-{B3C6E903-FCFF-AFDE-C7FA-3C49C1571575}" dt="2022-03-23T17:55:31.372" v="25"/>
          <ac:graphicFrameMkLst>
            <pc:docMk/>
            <pc:sldMk cId="2363005423" sldId="261"/>
            <ac:graphicFrameMk id="26" creationId="{03DC9B5C-F163-08FD-8C2E-130E2DF36195}"/>
          </ac:graphicFrameMkLst>
        </pc:graphicFrameChg>
        <pc:graphicFrameChg chg="add">
          <ac:chgData name="Stefan Nicolaie Mihai (2113636)" userId="S::2113636@student.uwtsd.ac.uk::f78dc185-f6d3-471b-9cd5-f8b240b19167" providerId="AD" clId="Web-{B3C6E903-FCFF-AFDE-C7FA-3C49C1571575}" dt="2022-03-23T17:55:31.387" v="26"/>
          <ac:graphicFrameMkLst>
            <pc:docMk/>
            <pc:sldMk cId="2363005423" sldId="261"/>
            <ac:graphicFrameMk id="29" creationId="{459834E7-9A8F-DCD4-587E-5B3FB30EF15A}"/>
          </ac:graphicFrameMkLst>
        </pc:graphicFrameChg>
        <pc:picChg chg="add del">
          <ac:chgData name="Stefan Nicolaie Mihai (2113636)" userId="S::2113636@student.uwtsd.ac.uk::f78dc185-f6d3-471b-9cd5-f8b240b19167" providerId="AD" clId="Web-{B3C6E903-FCFF-AFDE-C7FA-3C49C1571575}" dt="2022-03-23T17:55:23.684" v="23"/>
          <ac:picMkLst>
            <pc:docMk/>
            <pc:sldMk cId="2363005423" sldId="261"/>
            <ac:picMk id="5" creationId="{B1372BBE-FAB2-63DD-CF3C-F29BEA160AAB}"/>
          </ac:picMkLst>
        </pc:picChg>
        <pc:cxnChg chg="add del">
          <ac:chgData name="Stefan Nicolaie Mihai (2113636)" userId="S::2113636@student.uwtsd.ac.uk::f78dc185-f6d3-471b-9cd5-f8b240b19167" providerId="AD" clId="Web-{B3C6E903-FCFF-AFDE-C7FA-3C49C1571575}" dt="2022-03-23T17:55:23.684" v="23"/>
          <ac:cxnSpMkLst>
            <pc:docMk/>
            <pc:sldMk cId="2363005423" sldId="261"/>
            <ac:cxnSpMk id="11" creationId="{67182200-4859-4C8D-BCBB-55B245C28BA3}"/>
          </ac:cxnSpMkLst>
        </pc:cxnChg>
      </pc:sldChg>
      <pc:sldChg chg="addSp delSp modSp mod setBg">
        <pc:chgData name="Stefan Nicolaie Mihai (2113636)" userId="S::2113636@student.uwtsd.ac.uk::f78dc185-f6d3-471b-9cd5-f8b240b19167" providerId="AD" clId="Web-{B3C6E903-FCFF-AFDE-C7FA-3C49C1571575}" dt="2022-03-23T17:55:08.074" v="21" actId="20577"/>
        <pc:sldMkLst>
          <pc:docMk/>
          <pc:sldMk cId="1648975114" sldId="262"/>
        </pc:sldMkLst>
        <pc:spChg chg="mod">
          <ac:chgData name="Stefan Nicolaie Mihai (2113636)" userId="S::2113636@student.uwtsd.ac.uk::f78dc185-f6d3-471b-9cd5-f8b240b19167" providerId="AD" clId="Web-{B3C6E903-FCFF-AFDE-C7FA-3C49C1571575}" dt="2022-03-23T17:54:58.918" v="17"/>
          <ac:spMkLst>
            <pc:docMk/>
            <pc:sldMk cId="1648975114" sldId="262"/>
            <ac:spMk id="2" creationId="{993B6B99-8365-4063-9100-6C0D29DCE1C3}"/>
          </ac:spMkLst>
        </pc:spChg>
        <pc:spChg chg="mod">
          <ac:chgData name="Stefan Nicolaie Mihai (2113636)" userId="S::2113636@student.uwtsd.ac.uk::f78dc185-f6d3-471b-9cd5-f8b240b19167" providerId="AD" clId="Web-{B3C6E903-FCFF-AFDE-C7FA-3C49C1571575}" dt="2022-03-23T17:55:05.965" v="19" actId="20577"/>
          <ac:spMkLst>
            <pc:docMk/>
            <pc:sldMk cId="1648975114" sldId="262"/>
            <ac:spMk id="3" creationId="{C22528E4-D906-4C84-A2E3-E8C631F45FC4}"/>
          </ac:spMkLst>
        </pc:spChg>
        <pc:spChg chg="add mod">
          <ac:chgData name="Stefan Nicolaie Mihai (2113636)" userId="S::2113636@student.uwtsd.ac.uk::f78dc185-f6d3-471b-9cd5-f8b240b19167" providerId="AD" clId="Web-{B3C6E903-FCFF-AFDE-C7FA-3C49C1571575}" dt="2022-03-23T17:55:08.074" v="21" actId="20577"/>
          <ac:spMkLst>
            <pc:docMk/>
            <pc:sldMk cId="1648975114" sldId="262"/>
            <ac:spMk id="4" creationId="{B47C3934-2BB7-14B0-C478-B0532142D423}"/>
          </ac:spMkLst>
        </pc:spChg>
        <pc:spChg chg="del">
          <ac:chgData name="Stefan Nicolaie Mihai (2113636)" userId="S::2113636@student.uwtsd.ac.uk::f78dc185-f6d3-471b-9cd5-f8b240b19167" providerId="AD" clId="Web-{B3C6E903-FCFF-AFDE-C7FA-3C49C1571575}" dt="2022-03-23T17:54:58.918" v="17"/>
          <ac:spMkLst>
            <pc:docMk/>
            <pc:sldMk cId="1648975114" sldId="262"/>
            <ac:spMk id="27" creationId="{B95B9BA8-1D69-4796-85F5-B6D0BD52354B}"/>
          </ac:spMkLst>
        </pc:spChg>
        <pc:spChg chg="add">
          <ac:chgData name="Stefan Nicolaie Mihai (2113636)" userId="S::2113636@student.uwtsd.ac.uk::f78dc185-f6d3-471b-9cd5-f8b240b19167" providerId="AD" clId="Web-{B3C6E903-FCFF-AFDE-C7FA-3C49C1571575}" dt="2022-03-23T17:54:58.918" v="17"/>
          <ac:spMkLst>
            <pc:docMk/>
            <pc:sldMk cId="1648975114" sldId="262"/>
            <ac:spMk id="34" creationId="{1E214AA7-F028-4A0D-8698-61AEC754D1BC}"/>
          </ac:spMkLst>
        </pc:spChg>
        <pc:grpChg chg="del">
          <ac:chgData name="Stefan Nicolaie Mihai (2113636)" userId="S::2113636@student.uwtsd.ac.uk::f78dc185-f6d3-471b-9cd5-f8b240b19167" providerId="AD" clId="Web-{B3C6E903-FCFF-AFDE-C7FA-3C49C1571575}" dt="2022-03-23T17:54:58.918" v="17"/>
          <ac:grpSpMkLst>
            <pc:docMk/>
            <pc:sldMk cId="1648975114" sldId="262"/>
            <ac:grpSpMk id="28" creationId="{4728F330-19FB-4D39-BD0F-53032ABFEB7F}"/>
          </ac:grpSpMkLst>
        </pc:grpChg>
        <pc:cxnChg chg="add">
          <ac:chgData name="Stefan Nicolaie Mihai (2113636)" userId="S::2113636@student.uwtsd.ac.uk::f78dc185-f6d3-471b-9cd5-f8b240b19167" providerId="AD" clId="Web-{B3C6E903-FCFF-AFDE-C7FA-3C49C1571575}" dt="2022-03-23T17:54:58.918" v="17"/>
          <ac:cxnSpMkLst>
            <pc:docMk/>
            <pc:sldMk cId="1648975114" sldId="262"/>
            <ac:cxnSpMk id="36" creationId="{D6206FDC-2777-4D7F-AF9C-73413DA664C9}"/>
          </ac:cxnSpMkLst>
        </pc:cxnChg>
      </pc:sldChg>
      <pc:sldChg chg="addSp delSp modSp mod setBg addAnim delAnim setClrOvrMap">
        <pc:chgData name="Stefan Nicolaie Mihai (2113636)" userId="S::2113636@student.uwtsd.ac.uk::f78dc185-f6d3-471b-9cd5-f8b240b19167" providerId="AD" clId="Web-{B3C6E903-FCFF-AFDE-C7FA-3C49C1571575}" dt="2022-03-23T18:03:17.759" v="154" actId="20577"/>
        <pc:sldMkLst>
          <pc:docMk/>
          <pc:sldMk cId="1066504277" sldId="263"/>
        </pc:sldMkLst>
        <pc:spChg chg="mod">
          <ac:chgData name="Stefan Nicolaie Mihai (2113636)" userId="S::2113636@student.uwtsd.ac.uk::f78dc185-f6d3-471b-9cd5-f8b240b19167" providerId="AD" clId="Web-{B3C6E903-FCFF-AFDE-C7FA-3C49C1571575}" dt="2022-03-23T18:02:58.055" v="146"/>
          <ac:spMkLst>
            <pc:docMk/>
            <pc:sldMk cId="1066504277" sldId="263"/>
            <ac:spMk id="2" creationId="{C9140711-02D1-4F88-BCF3-0EF04056C608}"/>
          </ac:spMkLst>
        </pc:spChg>
        <pc:spChg chg="del">
          <ac:chgData name="Stefan Nicolaie Mihai (2113636)" userId="S::2113636@student.uwtsd.ac.uk::f78dc185-f6d3-471b-9cd5-f8b240b19167" providerId="AD" clId="Web-{B3C6E903-FCFF-AFDE-C7FA-3C49C1571575}" dt="2022-03-23T17:57:55.782" v="27"/>
          <ac:spMkLst>
            <pc:docMk/>
            <pc:sldMk cId="1066504277" sldId="263"/>
            <ac:spMk id="3" creationId="{6C095316-8671-4E49-9B8E-6622C60039B6}"/>
          </ac:spMkLst>
        </pc:spChg>
        <pc:spChg chg="add del mod">
          <ac:chgData name="Stefan Nicolaie Mihai (2113636)" userId="S::2113636@student.uwtsd.ac.uk::f78dc185-f6d3-471b-9cd5-f8b240b19167" providerId="AD" clId="Web-{B3C6E903-FCFF-AFDE-C7FA-3C49C1571575}" dt="2022-03-23T18:01:49.225" v="117"/>
          <ac:spMkLst>
            <pc:docMk/>
            <pc:sldMk cId="1066504277" sldId="263"/>
            <ac:spMk id="4" creationId="{2053D1CF-C0F0-D612-9EAE-DBE91460F729}"/>
          </ac:spMkLst>
        </pc:spChg>
        <pc:spChg chg="add del mod">
          <ac:chgData name="Stefan Nicolaie Mihai (2113636)" userId="S::2113636@student.uwtsd.ac.uk::f78dc185-f6d3-471b-9cd5-f8b240b19167" providerId="AD" clId="Web-{B3C6E903-FCFF-AFDE-C7FA-3C49C1571575}" dt="2022-03-23T18:01:52.335" v="118"/>
          <ac:spMkLst>
            <pc:docMk/>
            <pc:sldMk cId="1066504277" sldId="263"/>
            <ac:spMk id="5" creationId="{85F066A9-C1FE-73C6-9126-DAC0AD01F57E}"/>
          </ac:spMkLst>
        </pc:spChg>
        <pc:spChg chg="add mod">
          <ac:chgData name="Stefan Nicolaie Mihai (2113636)" userId="S::2113636@student.uwtsd.ac.uk::f78dc185-f6d3-471b-9cd5-f8b240b19167" providerId="AD" clId="Web-{B3C6E903-FCFF-AFDE-C7FA-3C49C1571575}" dt="2022-03-23T18:03:17.759" v="154" actId="20577"/>
          <ac:spMkLst>
            <pc:docMk/>
            <pc:sldMk cId="1066504277" sldId="263"/>
            <ac:spMk id="6" creationId="{613B0EB7-01E6-94FF-92A3-FA74193A98F9}"/>
          </ac:spMkLst>
        </pc:spChg>
        <pc:spChg chg="add del">
          <ac:chgData name="Stefan Nicolaie Mihai (2113636)" userId="S::2113636@student.uwtsd.ac.uk::f78dc185-f6d3-471b-9cd5-f8b240b19167" providerId="AD" clId="Web-{B3C6E903-FCFF-AFDE-C7FA-3C49C1571575}" dt="2022-03-23T18:02:58.024" v="145"/>
          <ac:spMkLst>
            <pc:docMk/>
            <pc:sldMk cId="1066504277" sldId="263"/>
            <ac:spMk id="12" creationId="{D009D6D5-DAC2-4A8B-A17A-E206B9012D09}"/>
          </ac:spMkLst>
        </pc:spChg>
        <pc:spChg chg="add">
          <ac:chgData name="Stefan Nicolaie Mihai (2113636)" userId="S::2113636@student.uwtsd.ac.uk::f78dc185-f6d3-471b-9cd5-f8b240b19167" providerId="AD" clId="Web-{B3C6E903-FCFF-AFDE-C7FA-3C49C1571575}" dt="2022-03-23T18:02:58.055" v="146"/>
          <ac:spMkLst>
            <pc:docMk/>
            <pc:sldMk cId="1066504277" sldId="263"/>
            <ac:spMk id="15" creationId="{C5E6CFF1-2F42-4E10-9A97-F116F46F53FE}"/>
          </ac:spMkLst>
        </pc:spChg>
        <pc:picChg chg="add del">
          <ac:chgData name="Stefan Nicolaie Mihai (2113636)" userId="S::2113636@student.uwtsd.ac.uk::f78dc185-f6d3-471b-9cd5-f8b240b19167" providerId="AD" clId="Web-{B3C6E903-FCFF-AFDE-C7FA-3C49C1571575}" dt="2022-03-23T18:02:58.024" v="145"/>
          <ac:picMkLst>
            <pc:docMk/>
            <pc:sldMk cId="1066504277" sldId="263"/>
            <ac:picMk id="8" creationId="{47EA8BC4-96E7-C462-D090-03AB0569F05D}"/>
          </ac:picMkLst>
        </pc:picChg>
        <pc:picChg chg="add">
          <ac:chgData name="Stefan Nicolaie Mihai (2113636)" userId="S::2113636@student.uwtsd.ac.uk::f78dc185-f6d3-471b-9cd5-f8b240b19167" providerId="AD" clId="Web-{B3C6E903-FCFF-AFDE-C7FA-3C49C1571575}" dt="2022-03-23T18:02:58.055" v="146"/>
          <ac:picMkLst>
            <pc:docMk/>
            <pc:sldMk cId="1066504277" sldId="263"/>
            <ac:picMk id="16" creationId="{02D00540-E3B1-36A9-5627-80FB32B6B84A}"/>
          </ac:picMkLst>
        </pc:picChg>
        <pc:cxnChg chg="add">
          <ac:chgData name="Stefan Nicolaie Mihai (2113636)" userId="S::2113636@student.uwtsd.ac.uk::f78dc185-f6d3-471b-9cd5-f8b240b19167" providerId="AD" clId="Web-{B3C6E903-FCFF-AFDE-C7FA-3C49C1571575}" dt="2022-03-23T18:02:58.055" v="146"/>
          <ac:cxnSpMkLst>
            <pc:docMk/>
            <pc:sldMk cId="1066504277" sldId="263"/>
            <ac:cxnSpMk id="14" creationId="{67182200-4859-4C8D-BCBB-55B245C28BA3}"/>
          </ac:cxnSpMkLst>
        </pc:cxnChg>
      </pc:sldChg>
    </pc:docChg>
  </pc:docChgLst>
  <pc:docChgLst>
    <pc:chgData name="Stefan Nicolaie Mihai (2113636)" userId="S::2113636@student.uwtsd.ac.uk::f78dc185-f6d3-471b-9cd5-f8b240b19167" providerId="AD" clId="Web-{9D209CC6-71C1-BD08-8658-A87F05A14FDD}"/>
    <pc:docChg chg="addSld delSld modSld">
      <pc:chgData name="Stefan Nicolaie Mihai (2113636)" userId="S::2113636@student.uwtsd.ac.uk::f78dc185-f6d3-471b-9cd5-f8b240b19167" providerId="AD" clId="Web-{9D209CC6-71C1-BD08-8658-A87F05A14FDD}" dt="2022-03-25T14:18:29.271" v="21"/>
      <pc:docMkLst>
        <pc:docMk/>
      </pc:docMkLst>
      <pc:sldChg chg="addSp modSp new mod setBg">
        <pc:chgData name="Stefan Nicolaie Mihai (2113636)" userId="S::2113636@student.uwtsd.ac.uk::f78dc185-f6d3-471b-9cd5-f8b240b19167" providerId="AD" clId="Web-{9D209CC6-71C1-BD08-8658-A87F05A14FDD}" dt="2022-03-25T14:18:29.271" v="21"/>
        <pc:sldMkLst>
          <pc:docMk/>
          <pc:sldMk cId="2828762098" sldId="264"/>
        </pc:sldMkLst>
        <pc:spChg chg="mod">
          <ac:chgData name="Stefan Nicolaie Mihai (2113636)" userId="S::2113636@student.uwtsd.ac.uk::f78dc185-f6d3-471b-9cd5-f8b240b19167" providerId="AD" clId="Web-{9D209CC6-71C1-BD08-8658-A87F05A14FDD}" dt="2022-03-25T14:18:29.271" v="21"/>
          <ac:spMkLst>
            <pc:docMk/>
            <pc:sldMk cId="2828762098" sldId="264"/>
            <ac:spMk id="2" creationId="{1696E406-84FE-1880-CDAA-A7A073969D5C}"/>
          </ac:spMkLst>
        </pc:spChg>
        <pc:spChg chg="mod">
          <ac:chgData name="Stefan Nicolaie Mihai (2113636)" userId="S::2113636@student.uwtsd.ac.uk::f78dc185-f6d3-471b-9cd5-f8b240b19167" providerId="AD" clId="Web-{9D209CC6-71C1-BD08-8658-A87F05A14FDD}" dt="2022-03-25T14:18:29.271" v="21"/>
          <ac:spMkLst>
            <pc:docMk/>
            <pc:sldMk cId="2828762098" sldId="264"/>
            <ac:spMk id="3" creationId="{0ACCC5E5-BAD2-F6F9-D9DA-6C37AFCAB0FE}"/>
          </ac:spMkLst>
        </pc:spChg>
        <pc:picChg chg="add">
          <ac:chgData name="Stefan Nicolaie Mihai (2113636)" userId="S::2113636@student.uwtsd.ac.uk::f78dc185-f6d3-471b-9cd5-f8b240b19167" providerId="AD" clId="Web-{9D209CC6-71C1-BD08-8658-A87F05A14FDD}" dt="2022-03-25T14:18:29.271" v="21"/>
          <ac:picMkLst>
            <pc:docMk/>
            <pc:sldMk cId="2828762098" sldId="264"/>
            <ac:picMk id="5" creationId="{9ADFEF69-EED1-7F1E-EC7E-120BBC8832E1}"/>
          </ac:picMkLst>
        </pc:picChg>
        <pc:cxnChg chg="add">
          <ac:chgData name="Stefan Nicolaie Mihai (2113636)" userId="S::2113636@student.uwtsd.ac.uk::f78dc185-f6d3-471b-9cd5-f8b240b19167" providerId="AD" clId="Web-{9D209CC6-71C1-BD08-8658-A87F05A14FDD}" dt="2022-03-25T14:18:29.271" v="21"/>
          <ac:cxnSpMkLst>
            <pc:docMk/>
            <pc:sldMk cId="2828762098" sldId="264"/>
            <ac:cxnSpMk id="9" creationId="{A7F400EE-A8A5-48AF-B4D6-291B52C6F0B0}"/>
          </ac:cxnSpMkLst>
        </pc:cxnChg>
      </pc:sldChg>
      <pc:sldChg chg="delSp new del">
        <pc:chgData name="Stefan Nicolaie Mihai (2113636)" userId="S::2113636@student.uwtsd.ac.uk::f78dc185-f6d3-471b-9cd5-f8b240b19167" providerId="AD" clId="Web-{9D209CC6-71C1-BD08-8658-A87F05A14FDD}" dt="2022-03-25T14:11:16.056" v="2"/>
        <pc:sldMkLst>
          <pc:docMk/>
          <pc:sldMk cId="3246463311" sldId="264"/>
        </pc:sldMkLst>
        <pc:spChg chg="del">
          <ac:chgData name="Stefan Nicolaie Mihai (2113636)" userId="S::2113636@student.uwtsd.ac.uk::f78dc185-f6d3-471b-9cd5-f8b240b19167" providerId="AD" clId="Web-{9D209CC6-71C1-BD08-8658-A87F05A14FDD}" dt="2022-03-25T14:11:05.915" v="1"/>
          <ac:spMkLst>
            <pc:docMk/>
            <pc:sldMk cId="3246463311" sldId="264"/>
            <ac:spMk id="2" creationId="{2C3C4171-5B35-7162-D05E-E4044B256D67}"/>
          </ac:spMkLst>
        </pc:spChg>
      </pc:sldChg>
    </pc:docChg>
  </pc:docChgLst>
  <pc:docChgLst>
    <pc:chgData name="Stefan Nicolaie Mihai (2113636)" userId="S::2113636@student.uwtsd.ac.uk::f78dc185-f6d3-471b-9cd5-f8b240b19167" providerId="AD" clId="Web-{C0AA0FBA-ED3F-423E-BFBA-34ECF507CFBA}"/>
    <pc:docChg chg="addSld delSld modSld">
      <pc:chgData name="Stefan Nicolaie Mihai (2113636)" userId="S::2113636@student.uwtsd.ac.uk::f78dc185-f6d3-471b-9cd5-f8b240b19167" providerId="AD" clId="Web-{C0AA0FBA-ED3F-423E-BFBA-34ECF507CFBA}" dt="2022-03-20T22:35:57.768" v="156" actId="20577"/>
      <pc:docMkLst>
        <pc:docMk/>
      </pc:docMkLst>
      <pc:sldChg chg="delSp modSp">
        <pc:chgData name="Stefan Nicolaie Mihai (2113636)" userId="S::2113636@student.uwtsd.ac.uk::f78dc185-f6d3-471b-9cd5-f8b240b19167" providerId="AD" clId="Web-{C0AA0FBA-ED3F-423E-BFBA-34ECF507CFBA}" dt="2022-03-20T21:31:56.502" v="11" actId="20577"/>
        <pc:sldMkLst>
          <pc:docMk/>
          <pc:sldMk cId="109857222" sldId="256"/>
        </pc:sldMkLst>
        <pc:spChg chg="mod">
          <ac:chgData name="Stefan Nicolaie Mihai (2113636)" userId="S::2113636@student.uwtsd.ac.uk::f78dc185-f6d3-471b-9cd5-f8b240b19167" providerId="AD" clId="Web-{C0AA0FBA-ED3F-423E-BFBA-34ECF507CFBA}" dt="2022-03-20T21:31:56.502" v="11" actId="2057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Stefan Nicolaie Mihai (2113636)" userId="S::2113636@student.uwtsd.ac.uk::f78dc185-f6d3-471b-9cd5-f8b240b19167" providerId="AD" clId="Web-{C0AA0FBA-ED3F-423E-BFBA-34ECF507CFBA}" dt="2022-03-20T21:31:19.401" v="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Stefan Nicolaie Mihai (2113636)" userId="S::2113636@student.uwtsd.ac.uk::f78dc185-f6d3-471b-9cd5-f8b240b19167" providerId="AD" clId="Web-{C0AA0FBA-ED3F-423E-BFBA-34ECF507CFBA}" dt="2022-03-20T21:35:09.842" v="51"/>
        <pc:sldMkLst>
          <pc:docMk/>
          <pc:sldMk cId="4071145194" sldId="257"/>
        </pc:sldMkLst>
        <pc:spChg chg="mod">
          <ac:chgData name="Stefan Nicolaie Mihai (2113636)" userId="S::2113636@student.uwtsd.ac.uk::f78dc185-f6d3-471b-9cd5-f8b240b19167" providerId="AD" clId="Web-{C0AA0FBA-ED3F-423E-BFBA-34ECF507CFBA}" dt="2022-03-20T21:35:09.842" v="51"/>
          <ac:spMkLst>
            <pc:docMk/>
            <pc:sldMk cId="4071145194" sldId="257"/>
            <ac:spMk id="2" creationId="{0ED05FDA-4410-445D-958C-EF5B2BF8DBF5}"/>
          </ac:spMkLst>
        </pc:spChg>
        <pc:spChg chg="del">
          <ac:chgData name="Stefan Nicolaie Mihai (2113636)" userId="S::2113636@student.uwtsd.ac.uk::f78dc185-f6d3-471b-9cd5-f8b240b19167" providerId="AD" clId="Web-{C0AA0FBA-ED3F-423E-BFBA-34ECF507CFBA}" dt="2022-03-20T21:35:00.685" v="50"/>
          <ac:spMkLst>
            <pc:docMk/>
            <pc:sldMk cId="4071145194" sldId="257"/>
            <ac:spMk id="3" creationId="{3C93EB76-8DD5-4DEA-B768-A3EDA3EBBA82}"/>
          </ac:spMkLst>
        </pc:spChg>
        <pc:spChg chg="add">
          <ac:chgData name="Stefan Nicolaie Mihai (2113636)" userId="S::2113636@student.uwtsd.ac.uk::f78dc185-f6d3-471b-9cd5-f8b240b19167" providerId="AD" clId="Web-{C0AA0FBA-ED3F-423E-BFBA-34ECF507CFBA}" dt="2022-03-20T21:35:09.842" v="51"/>
          <ac:spMkLst>
            <pc:docMk/>
            <pc:sldMk cId="4071145194" sldId="257"/>
            <ac:spMk id="7" creationId="{FB5B0058-AF13-4859-B429-4EDDE2A26F7F}"/>
          </ac:spMkLst>
        </pc:spChg>
        <pc:spChg chg="add">
          <ac:chgData name="Stefan Nicolaie Mihai (2113636)" userId="S::2113636@student.uwtsd.ac.uk::f78dc185-f6d3-471b-9cd5-f8b240b19167" providerId="AD" clId="Web-{C0AA0FBA-ED3F-423E-BFBA-34ECF507CFBA}" dt="2022-03-20T21:35:09.842" v="51"/>
          <ac:spMkLst>
            <pc:docMk/>
            <pc:sldMk cId="4071145194" sldId="257"/>
            <ac:spMk id="9" creationId="{81BD432D-FAB3-4B5D-BF27-4DA7C75B3238}"/>
          </ac:spMkLst>
        </pc:spChg>
        <pc:cxnChg chg="add">
          <ac:chgData name="Stefan Nicolaie Mihai (2113636)" userId="S::2113636@student.uwtsd.ac.uk::f78dc185-f6d3-471b-9cd5-f8b240b19167" providerId="AD" clId="Web-{C0AA0FBA-ED3F-423E-BFBA-34ECF507CFBA}" dt="2022-03-20T21:35:09.842" v="51"/>
          <ac:cxnSpMkLst>
            <pc:docMk/>
            <pc:sldMk cId="4071145194" sldId="257"/>
            <ac:cxnSpMk id="11" creationId="{E6D6B450-4278-45B8-88C7-C061710E3C7E}"/>
          </ac:cxnSpMkLst>
        </pc:cxnChg>
        <pc:cxnChg chg="add">
          <ac:chgData name="Stefan Nicolaie Mihai (2113636)" userId="S::2113636@student.uwtsd.ac.uk::f78dc185-f6d3-471b-9cd5-f8b240b19167" providerId="AD" clId="Web-{C0AA0FBA-ED3F-423E-BFBA-34ECF507CFBA}" dt="2022-03-20T21:35:09.842" v="51"/>
          <ac:cxnSpMkLst>
            <pc:docMk/>
            <pc:sldMk cId="4071145194" sldId="257"/>
            <ac:cxnSpMk id="13" creationId="{74234A4C-A256-4139-A5F4-27078F0D6796}"/>
          </ac:cxnSpMkLst>
        </pc:cxnChg>
      </pc:sldChg>
      <pc:sldChg chg="addSp modSp new mod setBg">
        <pc:chgData name="Stefan Nicolaie Mihai (2113636)" userId="S::2113636@student.uwtsd.ac.uk::f78dc185-f6d3-471b-9cd5-f8b240b19167" providerId="AD" clId="Web-{C0AA0FBA-ED3F-423E-BFBA-34ECF507CFBA}" dt="2022-03-20T21:40:45.145" v="120" actId="20577"/>
        <pc:sldMkLst>
          <pc:docMk/>
          <pc:sldMk cId="2378456445" sldId="258"/>
        </pc:sldMkLst>
        <pc:spChg chg="mod">
          <ac:chgData name="Stefan Nicolaie Mihai (2113636)" userId="S::2113636@student.uwtsd.ac.uk::f78dc185-f6d3-471b-9cd5-f8b240b19167" providerId="AD" clId="Web-{C0AA0FBA-ED3F-423E-BFBA-34ECF507CFBA}" dt="2022-03-20T21:37:32.054" v="73"/>
          <ac:spMkLst>
            <pc:docMk/>
            <pc:sldMk cId="2378456445" sldId="258"/>
            <ac:spMk id="2" creationId="{993B6B99-8365-4063-9100-6C0D29DCE1C3}"/>
          </ac:spMkLst>
        </pc:spChg>
        <pc:spChg chg="mod">
          <ac:chgData name="Stefan Nicolaie Mihai (2113636)" userId="S::2113636@student.uwtsd.ac.uk::f78dc185-f6d3-471b-9cd5-f8b240b19167" providerId="AD" clId="Web-{C0AA0FBA-ED3F-423E-BFBA-34ECF507CFBA}" dt="2022-03-20T21:40:45.145" v="120" actId="20577"/>
          <ac:spMkLst>
            <pc:docMk/>
            <pc:sldMk cId="2378456445" sldId="258"/>
            <ac:spMk id="3" creationId="{C22528E4-D906-4C84-A2E3-E8C631F45FC4}"/>
          </ac:spMkLst>
        </pc:spChg>
        <pc:spChg chg="add">
          <ac:chgData name="Stefan Nicolaie Mihai (2113636)" userId="S::2113636@student.uwtsd.ac.uk::f78dc185-f6d3-471b-9cd5-f8b240b19167" providerId="AD" clId="Web-{C0AA0FBA-ED3F-423E-BFBA-34ECF507CFBA}" dt="2022-03-20T21:37:32.054" v="73"/>
          <ac:spMkLst>
            <pc:docMk/>
            <pc:sldMk cId="2378456445" sldId="258"/>
            <ac:spMk id="8" creationId="{C7FA33FF-088D-4F16-95A2-2C64D353DEA8}"/>
          </ac:spMkLst>
        </pc:spChg>
        <pc:spChg chg="add">
          <ac:chgData name="Stefan Nicolaie Mihai (2113636)" userId="S::2113636@student.uwtsd.ac.uk::f78dc185-f6d3-471b-9cd5-f8b240b19167" providerId="AD" clId="Web-{C0AA0FBA-ED3F-423E-BFBA-34ECF507CFBA}" dt="2022-03-20T21:37:32.054" v="73"/>
          <ac:spMkLst>
            <pc:docMk/>
            <pc:sldMk cId="2378456445" sldId="258"/>
            <ac:spMk id="10" creationId="{A376EFB1-01CF-419F-ABF1-2AF02BBFCBD1}"/>
          </ac:spMkLst>
        </pc:spChg>
        <pc:spChg chg="add">
          <ac:chgData name="Stefan Nicolaie Mihai (2113636)" userId="S::2113636@student.uwtsd.ac.uk::f78dc185-f6d3-471b-9cd5-f8b240b19167" providerId="AD" clId="Web-{C0AA0FBA-ED3F-423E-BFBA-34ECF507CFBA}" dt="2022-03-20T21:37:32.054" v="73"/>
          <ac:spMkLst>
            <pc:docMk/>
            <pc:sldMk cId="2378456445" sldId="258"/>
            <ac:spMk id="12" creationId="{FF9DEA15-78BD-4750-AA18-B9F28A6D5AB8}"/>
          </ac:spMkLst>
        </pc:spChg>
      </pc:sldChg>
      <pc:sldChg chg="modSp add replId">
        <pc:chgData name="Stefan Nicolaie Mihai (2113636)" userId="S::2113636@student.uwtsd.ac.uk::f78dc185-f6d3-471b-9cd5-f8b240b19167" providerId="AD" clId="Web-{C0AA0FBA-ED3F-423E-BFBA-34ECF507CFBA}" dt="2022-03-20T21:41:23.428" v="122" actId="20577"/>
        <pc:sldMkLst>
          <pc:docMk/>
          <pc:sldMk cId="1048609155" sldId="259"/>
        </pc:sldMkLst>
        <pc:spChg chg="mod">
          <ac:chgData name="Stefan Nicolaie Mihai (2113636)" userId="S::2113636@student.uwtsd.ac.uk::f78dc185-f6d3-471b-9cd5-f8b240b19167" providerId="AD" clId="Web-{C0AA0FBA-ED3F-423E-BFBA-34ECF507CFBA}" dt="2022-03-20T21:41:23.428" v="122" actId="20577"/>
          <ac:spMkLst>
            <pc:docMk/>
            <pc:sldMk cId="1048609155" sldId="259"/>
            <ac:spMk id="3" creationId="{C22528E4-D906-4C84-A2E3-E8C631F45FC4}"/>
          </ac:spMkLst>
        </pc:spChg>
      </pc:sldChg>
      <pc:sldChg chg="modSp add replId">
        <pc:chgData name="Stefan Nicolaie Mihai (2113636)" userId="S::2113636@student.uwtsd.ac.uk::f78dc185-f6d3-471b-9cd5-f8b240b19167" providerId="AD" clId="Web-{C0AA0FBA-ED3F-423E-BFBA-34ECF507CFBA}" dt="2022-03-20T21:41:32.132" v="123" actId="20577"/>
        <pc:sldMkLst>
          <pc:docMk/>
          <pc:sldMk cId="4265467356" sldId="260"/>
        </pc:sldMkLst>
        <pc:spChg chg="mod">
          <ac:chgData name="Stefan Nicolaie Mihai (2113636)" userId="S::2113636@student.uwtsd.ac.uk::f78dc185-f6d3-471b-9cd5-f8b240b19167" providerId="AD" clId="Web-{C0AA0FBA-ED3F-423E-BFBA-34ECF507CFBA}" dt="2022-03-20T21:41:32.132" v="123" actId="20577"/>
          <ac:spMkLst>
            <pc:docMk/>
            <pc:sldMk cId="4265467356" sldId="260"/>
            <ac:spMk id="3" creationId="{C22528E4-D906-4C84-A2E3-E8C631F45FC4}"/>
          </ac:spMkLst>
        </pc:spChg>
      </pc:sldChg>
      <pc:sldChg chg="modSp add del replId">
        <pc:chgData name="Stefan Nicolaie Mihai (2113636)" userId="S::2113636@student.uwtsd.ac.uk::f78dc185-f6d3-471b-9cd5-f8b240b19167" providerId="AD" clId="Web-{C0AA0FBA-ED3F-423E-BFBA-34ECF507CFBA}" dt="2022-03-20T21:40:33.081" v="118"/>
        <pc:sldMkLst>
          <pc:docMk/>
          <pc:sldMk cId="203878435" sldId="261"/>
        </pc:sldMkLst>
        <pc:spChg chg="mod">
          <ac:chgData name="Stefan Nicolaie Mihai (2113636)" userId="S::2113636@student.uwtsd.ac.uk::f78dc185-f6d3-471b-9cd5-f8b240b19167" providerId="AD" clId="Web-{C0AA0FBA-ED3F-423E-BFBA-34ECF507CFBA}" dt="2022-03-20T21:40:18.737" v="114" actId="20577"/>
          <ac:spMkLst>
            <pc:docMk/>
            <pc:sldMk cId="203878435" sldId="261"/>
            <ac:spMk id="3" creationId="{C22528E4-D906-4C84-A2E3-E8C631F45FC4}"/>
          </ac:spMkLst>
        </pc:spChg>
      </pc:sldChg>
      <pc:sldChg chg="modSp new">
        <pc:chgData name="Stefan Nicolaie Mihai (2113636)" userId="S::2113636@student.uwtsd.ac.uk::f78dc185-f6d3-471b-9cd5-f8b240b19167" providerId="AD" clId="Web-{C0AA0FBA-ED3F-423E-BFBA-34ECF507CFBA}" dt="2022-03-20T22:35:57.768" v="156" actId="20577"/>
        <pc:sldMkLst>
          <pc:docMk/>
          <pc:sldMk cId="2363005423" sldId="261"/>
        </pc:sldMkLst>
        <pc:spChg chg="mod">
          <ac:chgData name="Stefan Nicolaie Mihai (2113636)" userId="S::2113636@student.uwtsd.ac.uk::f78dc185-f6d3-471b-9cd5-f8b240b19167" providerId="AD" clId="Web-{C0AA0FBA-ED3F-423E-BFBA-34ECF507CFBA}" dt="2022-03-20T22:35:57.768" v="156" actId="20577"/>
          <ac:spMkLst>
            <pc:docMk/>
            <pc:sldMk cId="2363005423" sldId="261"/>
            <ac:spMk id="2" creationId="{5A412C91-95CF-4157-B15D-5044A8A204B8}"/>
          </ac:spMkLst>
        </pc:spChg>
      </pc:sldChg>
    </pc:docChg>
  </pc:docChgLst>
  <pc:docChgLst>
    <pc:chgData name="Stefan Nicolaie Mihai (2113636)" userId="S::2113636@student.uwtsd.ac.uk::f78dc185-f6d3-471b-9cd5-f8b240b19167" providerId="AD" clId="Web-{999BD33B-D981-CE21-C121-042CDC4366B2}"/>
    <pc:docChg chg="addSld delSld modSld sldOrd">
      <pc:chgData name="Stefan Nicolaie Mihai (2113636)" userId="S::2113636@student.uwtsd.ac.uk::f78dc185-f6d3-471b-9cd5-f8b240b19167" providerId="AD" clId="Web-{999BD33B-D981-CE21-C121-042CDC4366B2}" dt="2022-03-26T20:17:47.122" v="270" actId="20577"/>
      <pc:docMkLst>
        <pc:docMk/>
      </pc:docMkLst>
      <pc:sldChg chg="modSp">
        <pc:chgData name="Stefan Nicolaie Mihai (2113636)" userId="S::2113636@student.uwtsd.ac.uk::f78dc185-f6d3-471b-9cd5-f8b240b19167" providerId="AD" clId="Web-{999BD33B-D981-CE21-C121-042CDC4366B2}" dt="2022-03-26T20:17:47.122" v="270" actId="20577"/>
        <pc:sldMkLst>
          <pc:docMk/>
          <pc:sldMk cId="109857222" sldId="256"/>
        </pc:sldMkLst>
        <pc:spChg chg="mod">
          <ac:chgData name="Stefan Nicolaie Mihai (2113636)" userId="S::2113636@student.uwtsd.ac.uk::f78dc185-f6d3-471b-9cd5-f8b240b19167" providerId="AD" clId="Web-{999BD33B-D981-CE21-C121-042CDC4366B2}" dt="2022-03-26T20:17:47.122" v="270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">
        <pc:chgData name="Stefan Nicolaie Mihai (2113636)" userId="S::2113636@student.uwtsd.ac.uk::f78dc185-f6d3-471b-9cd5-f8b240b19167" providerId="AD" clId="Web-{999BD33B-D981-CE21-C121-042CDC4366B2}" dt="2022-03-26T15:25:52.687" v="6" actId="14100"/>
        <pc:sldMkLst>
          <pc:docMk/>
          <pc:sldMk cId="1977501260" sldId="268"/>
        </pc:sldMkLst>
        <pc:spChg chg="del">
          <ac:chgData name="Stefan Nicolaie Mihai (2113636)" userId="S::2113636@student.uwtsd.ac.uk::f78dc185-f6d3-471b-9cd5-f8b240b19167" providerId="AD" clId="Web-{999BD33B-D981-CE21-C121-042CDC4366B2}" dt="2022-03-26T15:25:40.109" v="2"/>
          <ac:spMkLst>
            <pc:docMk/>
            <pc:sldMk cId="1977501260" sldId="268"/>
            <ac:spMk id="2" creationId="{12030AC5-61FE-14BE-9DED-5FEC5160EC03}"/>
          </ac:spMkLst>
        </pc:spChg>
        <pc:spChg chg="del">
          <ac:chgData name="Stefan Nicolaie Mihai (2113636)" userId="S::2113636@student.uwtsd.ac.uk::f78dc185-f6d3-471b-9cd5-f8b240b19167" providerId="AD" clId="Web-{999BD33B-D981-CE21-C121-042CDC4366B2}" dt="2022-03-26T15:25:36.062" v="1"/>
          <ac:spMkLst>
            <pc:docMk/>
            <pc:sldMk cId="1977501260" sldId="268"/>
            <ac:spMk id="3" creationId="{4187FBF1-8946-2C38-FD48-CA01CA10928F}"/>
          </ac:spMkLst>
        </pc:spChg>
        <pc:picChg chg="add mod ord">
          <ac:chgData name="Stefan Nicolaie Mihai (2113636)" userId="S::2113636@student.uwtsd.ac.uk::f78dc185-f6d3-471b-9cd5-f8b240b19167" providerId="AD" clId="Web-{999BD33B-D981-CE21-C121-042CDC4366B2}" dt="2022-03-26T15:25:52.687" v="6" actId="14100"/>
          <ac:picMkLst>
            <pc:docMk/>
            <pc:sldMk cId="1977501260" sldId="268"/>
            <ac:picMk id="4" creationId="{C16F3873-FA27-9D5D-BD7F-62A1300CB067}"/>
          </ac:picMkLst>
        </pc:picChg>
      </pc:sldChg>
      <pc:sldChg chg="addSp delSp modSp new">
        <pc:chgData name="Stefan Nicolaie Mihai (2113636)" userId="S::2113636@student.uwtsd.ac.uk::f78dc185-f6d3-471b-9cd5-f8b240b19167" providerId="AD" clId="Web-{999BD33B-D981-CE21-C121-042CDC4366B2}" dt="2022-03-26T15:27:34.627" v="24" actId="14100"/>
        <pc:sldMkLst>
          <pc:docMk/>
          <pc:sldMk cId="2243689547" sldId="269"/>
        </pc:sldMkLst>
        <pc:spChg chg="del">
          <ac:chgData name="Stefan Nicolaie Mihai (2113636)" userId="S::2113636@student.uwtsd.ac.uk::f78dc185-f6d3-471b-9cd5-f8b240b19167" providerId="AD" clId="Web-{999BD33B-D981-CE21-C121-042CDC4366B2}" dt="2022-03-26T15:27:20.205" v="18"/>
          <ac:spMkLst>
            <pc:docMk/>
            <pc:sldMk cId="2243689547" sldId="269"/>
            <ac:spMk id="2" creationId="{8A783EDC-8D35-22CB-45CA-3AC828C21B18}"/>
          </ac:spMkLst>
        </pc:spChg>
        <pc:spChg chg="del">
          <ac:chgData name="Stefan Nicolaie Mihai (2113636)" userId="S::2113636@student.uwtsd.ac.uk::f78dc185-f6d3-471b-9cd5-f8b240b19167" providerId="AD" clId="Web-{999BD33B-D981-CE21-C121-042CDC4366B2}" dt="2022-03-26T15:27:17.970" v="17"/>
          <ac:spMkLst>
            <pc:docMk/>
            <pc:sldMk cId="2243689547" sldId="269"/>
            <ac:spMk id="3" creationId="{9AADFAC2-9956-53B4-B783-8232C8A31FA0}"/>
          </ac:spMkLst>
        </pc:spChg>
        <pc:picChg chg="add mod ord">
          <ac:chgData name="Stefan Nicolaie Mihai (2113636)" userId="S::2113636@student.uwtsd.ac.uk::f78dc185-f6d3-471b-9cd5-f8b240b19167" providerId="AD" clId="Web-{999BD33B-D981-CE21-C121-042CDC4366B2}" dt="2022-03-26T15:27:34.627" v="24" actId="14100"/>
          <ac:picMkLst>
            <pc:docMk/>
            <pc:sldMk cId="2243689547" sldId="269"/>
            <ac:picMk id="4" creationId="{8069ED04-D2C4-0C7B-7D9C-671F4B816740}"/>
          </ac:picMkLst>
        </pc:picChg>
      </pc:sldChg>
      <pc:sldChg chg="addSp delSp modSp new del">
        <pc:chgData name="Stefan Nicolaie Mihai (2113636)" userId="S::2113636@student.uwtsd.ac.uk::f78dc185-f6d3-471b-9cd5-f8b240b19167" providerId="AD" clId="Web-{999BD33B-D981-CE21-C121-042CDC4366B2}" dt="2022-03-26T20:15:55.855" v="256"/>
        <pc:sldMkLst>
          <pc:docMk/>
          <pc:sldMk cId="161981416" sldId="270"/>
        </pc:sldMkLst>
        <pc:spChg chg="del">
          <ac:chgData name="Stefan Nicolaie Mihai (2113636)" userId="S::2113636@student.uwtsd.ac.uk::f78dc185-f6d3-471b-9cd5-f8b240b19167" providerId="AD" clId="Web-{999BD33B-D981-CE21-C121-042CDC4366B2}" dt="2022-03-26T15:28:52.941" v="32"/>
          <ac:spMkLst>
            <pc:docMk/>
            <pc:sldMk cId="161981416" sldId="270"/>
            <ac:spMk id="2" creationId="{71F69CC6-DD58-DC89-671B-998BFB9D2EC5}"/>
          </ac:spMkLst>
        </pc:spChg>
        <pc:spChg chg="del">
          <ac:chgData name="Stefan Nicolaie Mihai (2113636)" userId="S::2113636@student.uwtsd.ac.uk::f78dc185-f6d3-471b-9cd5-f8b240b19167" providerId="AD" clId="Web-{999BD33B-D981-CE21-C121-042CDC4366B2}" dt="2022-03-26T15:28:49.879" v="31"/>
          <ac:spMkLst>
            <pc:docMk/>
            <pc:sldMk cId="161981416" sldId="270"/>
            <ac:spMk id="3" creationId="{8D4D253C-4A9A-1902-2AE1-537FEA0E6424}"/>
          </ac:spMkLst>
        </pc:spChg>
        <pc:picChg chg="add mod ord">
          <ac:chgData name="Stefan Nicolaie Mihai (2113636)" userId="S::2113636@student.uwtsd.ac.uk::f78dc185-f6d3-471b-9cd5-f8b240b19167" providerId="AD" clId="Web-{999BD33B-D981-CE21-C121-042CDC4366B2}" dt="2022-03-26T15:29:00.238" v="36" actId="1076"/>
          <ac:picMkLst>
            <pc:docMk/>
            <pc:sldMk cId="161981416" sldId="270"/>
            <ac:picMk id="4" creationId="{BA8BA6DA-8294-6250-7904-7EC902C57475}"/>
          </ac:picMkLst>
        </pc:picChg>
      </pc:sldChg>
      <pc:sldChg chg="addSp delSp modSp new">
        <pc:chgData name="Stefan Nicolaie Mihai (2113636)" userId="S::2113636@student.uwtsd.ac.uk::f78dc185-f6d3-471b-9cd5-f8b240b19167" providerId="AD" clId="Web-{999BD33B-D981-CE21-C121-042CDC4366B2}" dt="2022-03-26T15:28:13.909" v="30" actId="1076"/>
        <pc:sldMkLst>
          <pc:docMk/>
          <pc:sldMk cId="446936370" sldId="271"/>
        </pc:sldMkLst>
        <pc:spChg chg="del">
          <ac:chgData name="Stefan Nicolaie Mihai (2113636)" userId="S::2113636@student.uwtsd.ac.uk::f78dc185-f6d3-471b-9cd5-f8b240b19167" providerId="AD" clId="Web-{999BD33B-D981-CE21-C121-042CDC4366B2}" dt="2022-03-26T15:28:05.034" v="26"/>
          <ac:spMkLst>
            <pc:docMk/>
            <pc:sldMk cId="446936370" sldId="271"/>
            <ac:spMk id="2" creationId="{8A6750B1-3968-FF32-81EF-EB42D9826144}"/>
          </ac:spMkLst>
        </pc:spChg>
        <pc:spChg chg="del">
          <ac:chgData name="Stefan Nicolaie Mihai (2113636)" userId="S::2113636@student.uwtsd.ac.uk::f78dc185-f6d3-471b-9cd5-f8b240b19167" providerId="AD" clId="Web-{999BD33B-D981-CE21-C121-042CDC4366B2}" dt="2022-03-26T15:28:02.065" v="25"/>
          <ac:spMkLst>
            <pc:docMk/>
            <pc:sldMk cId="446936370" sldId="271"/>
            <ac:spMk id="3" creationId="{E875A665-8742-1F59-063F-37D8BF9460CB}"/>
          </ac:spMkLst>
        </pc:spChg>
        <pc:picChg chg="add mod ord">
          <ac:chgData name="Stefan Nicolaie Mihai (2113636)" userId="S::2113636@student.uwtsd.ac.uk::f78dc185-f6d3-471b-9cd5-f8b240b19167" providerId="AD" clId="Web-{999BD33B-D981-CE21-C121-042CDC4366B2}" dt="2022-03-26T15:28:13.909" v="30" actId="1076"/>
          <ac:picMkLst>
            <pc:docMk/>
            <pc:sldMk cId="446936370" sldId="271"/>
            <ac:picMk id="4" creationId="{1EDB8737-380D-1D9B-9060-FC31F287B26C}"/>
          </ac:picMkLst>
        </pc:picChg>
      </pc:sldChg>
      <pc:sldChg chg="addSp delSp modSp new ord">
        <pc:chgData name="Stefan Nicolaie Mihai (2113636)" userId="S::2113636@student.uwtsd.ac.uk::f78dc185-f6d3-471b-9cd5-f8b240b19167" providerId="AD" clId="Web-{999BD33B-D981-CE21-C121-042CDC4366B2}" dt="2022-03-26T15:26:46.376" v="16"/>
        <pc:sldMkLst>
          <pc:docMk/>
          <pc:sldMk cId="2027999981" sldId="272"/>
        </pc:sldMkLst>
        <pc:spChg chg="del">
          <ac:chgData name="Stefan Nicolaie Mihai (2113636)" userId="S::2113636@student.uwtsd.ac.uk::f78dc185-f6d3-471b-9cd5-f8b240b19167" providerId="AD" clId="Web-{999BD33B-D981-CE21-C121-042CDC4366B2}" dt="2022-03-26T15:26:36.891" v="12"/>
          <ac:spMkLst>
            <pc:docMk/>
            <pc:sldMk cId="2027999981" sldId="272"/>
            <ac:spMk id="2" creationId="{3F92E3B6-04D9-9C71-0E9F-5993BE7B26CB}"/>
          </ac:spMkLst>
        </pc:spChg>
        <pc:spChg chg="del">
          <ac:chgData name="Stefan Nicolaie Mihai (2113636)" userId="S::2113636@student.uwtsd.ac.uk::f78dc185-f6d3-471b-9cd5-f8b240b19167" providerId="AD" clId="Web-{999BD33B-D981-CE21-C121-042CDC4366B2}" dt="2022-03-26T15:26:33.204" v="11"/>
          <ac:spMkLst>
            <pc:docMk/>
            <pc:sldMk cId="2027999981" sldId="272"/>
            <ac:spMk id="3" creationId="{74891FA4-42F2-1A01-4E59-3933C0B84EF8}"/>
          </ac:spMkLst>
        </pc:spChg>
        <pc:picChg chg="add mod ord">
          <ac:chgData name="Stefan Nicolaie Mihai (2113636)" userId="S::2113636@student.uwtsd.ac.uk::f78dc185-f6d3-471b-9cd5-f8b240b19167" providerId="AD" clId="Web-{999BD33B-D981-CE21-C121-042CDC4366B2}" dt="2022-03-26T15:26:43.626" v="15" actId="14100"/>
          <ac:picMkLst>
            <pc:docMk/>
            <pc:sldMk cId="2027999981" sldId="272"/>
            <ac:picMk id="4" creationId="{C8957FD0-BEA2-E38F-8868-D00893B4FE35}"/>
          </ac:picMkLst>
        </pc:picChg>
      </pc:sldChg>
      <pc:sldChg chg="addSp delSp modSp new mod ord setBg setClrOvrMap">
        <pc:chgData name="Stefan Nicolaie Mihai (2113636)" userId="S::2113636@student.uwtsd.ac.uk::f78dc185-f6d3-471b-9cd5-f8b240b19167" providerId="AD" clId="Web-{999BD33B-D981-CE21-C121-042CDC4366B2}" dt="2022-03-26T20:15:45.714" v="255"/>
        <pc:sldMkLst>
          <pc:docMk/>
          <pc:sldMk cId="2478012784" sldId="273"/>
        </pc:sldMkLst>
        <pc:spChg chg="mod">
          <ac:chgData name="Stefan Nicolaie Mihai (2113636)" userId="S::2113636@student.uwtsd.ac.uk::f78dc185-f6d3-471b-9cd5-f8b240b19167" providerId="AD" clId="Web-{999BD33B-D981-CE21-C121-042CDC4366B2}" dt="2022-03-26T15:33:27.212" v="238"/>
          <ac:spMkLst>
            <pc:docMk/>
            <pc:sldMk cId="2478012784" sldId="273"/>
            <ac:spMk id="2" creationId="{6A499A19-D8B9-0889-BD29-4BBF6CC4ABFF}"/>
          </ac:spMkLst>
        </pc:spChg>
        <pc:spChg chg="del">
          <ac:chgData name="Stefan Nicolaie Mihai (2113636)" userId="S::2113636@student.uwtsd.ac.uk::f78dc185-f6d3-471b-9cd5-f8b240b19167" providerId="AD" clId="Web-{999BD33B-D981-CE21-C121-042CDC4366B2}" dt="2022-03-26T15:29:46.630" v="38"/>
          <ac:spMkLst>
            <pc:docMk/>
            <pc:sldMk cId="2478012784" sldId="273"/>
            <ac:spMk id="3" creationId="{29900EBA-5B45-1FDC-7148-D0602AB288A5}"/>
          </ac:spMkLst>
        </pc:spChg>
        <pc:spChg chg="add mod">
          <ac:chgData name="Stefan Nicolaie Mihai (2113636)" userId="S::2113636@student.uwtsd.ac.uk::f78dc185-f6d3-471b-9cd5-f8b240b19167" providerId="AD" clId="Web-{999BD33B-D981-CE21-C121-042CDC4366B2}" dt="2022-03-26T15:33:46.666" v="241" actId="20577"/>
          <ac:spMkLst>
            <pc:docMk/>
            <pc:sldMk cId="2478012784" sldId="273"/>
            <ac:spMk id="4" creationId="{A80A3575-9951-2821-2F05-3A819B5BEB5A}"/>
          </ac:spMkLst>
        </pc:spChg>
        <pc:spChg chg="add">
          <ac:chgData name="Stefan Nicolaie Mihai (2113636)" userId="S::2113636@student.uwtsd.ac.uk::f78dc185-f6d3-471b-9cd5-f8b240b19167" providerId="AD" clId="Web-{999BD33B-D981-CE21-C121-042CDC4366B2}" dt="2022-03-26T15:33:27.212" v="238"/>
          <ac:spMkLst>
            <pc:docMk/>
            <pc:sldMk cId="2478012784" sldId="273"/>
            <ac:spMk id="10" creationId="{9AA72BD9-2C5A-4EDC-931F-5AA08EACA0F3}"/>
          </ac:spMkLst>
        </pc:spChg>
        <pc:spChg chg="add">
          <ac:chgData name="Stefan Nicolaie Mihai (2113636)" userId="S::2113636@student.uwtsd.ac.uk::f78dc185-f6d3-471b-9cd5-f8b240b19167" providerId="AD" clId="Web-{999BD33B-D981-CE21-C121-042CDC4366B2}" dt="2022-03-26T15:33:27.212" v="238"/>
          <ac:spMkLst>
            <pc:docMk/>
            <pc:sldMk cId="2478012784" sldId="273"/>
            <ac:spMk id="12" creationId="{DD3981AC-7B61-4947-BCF3-F7AA7FA385B9}"/>
          </ac:spMkLst>
        </pc:spChg>
        <pc:spChg chg="add">
          <ac:chgData name="Stefan Nicolaie Mihai (2113636)" userId="S::2113636@student.uwtsd.ac.uk::f78dc185-f6d3-471b-9cd5-f8b240b19167" providerId="AD" clId="Web-{999BD33B-D981-CE21-C121-042CDC4366B2}" dt="2022-03-26T15:33:27.212" v="238"/>
          <ac:spMkLst>
            <pc:docMk/>
            <pc:sldMk cId="2478012784" sldId="273"/>
            <ac:spMk id="14" creationId="{55D4142C-5077-457F-A6AD-3FECFDB39685}"/>
          </ac:spMkLst>
        </pc:spChg>
        <pc:spChg chg="add">
          <ac:chgData name="Stefan Nicolaie Mihai (2113636)" userId="S::2113636@student.uwtsd.ac.uk::f78dc185-f6d3-471b-9cd5-f8b240b19167" providerId="AD" clId="Web-{999BD33B-D981-CE21-C121-042CDC4366B2}" dt="2022-03-26T15:33:27.212" v="238"/>
          <ac:spMkLst>
            <pc:docMk/>
            <pc:sldMk cId="2478012784" sldId="273"/>
            <ac:spMk id="16" creationId="{7A5F0580-5EE9-419F-96EE-B6529EF6E7D0}"/>
          </ac:spMkLst>
        </pc:spChg>
        <pc:picChg chg="add">
          <ac:chgData name="Stefan Nicolaie Mihai (2113636)" userId="S::2113636@student.uwtsd.ac.uk::f78dc185-f6d3-471b-9cd5-f8b240b19167" providerId="AD" clId="Web-{999BD33B-D981-CE21-C121-042CDC4366B2}" dt="2022-03-26T15:33:27.212" v="238"/>
          <ac:picMkLst>
            <pc:docMk/>
            <pc:sldMk cId="2478012784" sldId="273"/>
            <ac:picMk id="6" creationId="{DAE9A74A-437A-7C93-DA4A-B19EEAFCF523}"/>
          </ac:picMkLst>
        </pc:picChg>
      </pc:sldChg>
      <pc:sldChg chg="addSp delSp modSp new del">
        <pc:chgData name="Stefan Nicolaie Mihai (2113636)" userId="S::2113636@student.uwtsd.ac.uk::f78dc185-f6d3-471b-9cd5-f8b240b19167" providerId="AD" clId="Web-{999BD33B-D981-CE21-C121-042CDC4366B2}" dt="2022-03-26T20:15:33.839" v="254"/>
        <pc:sldMkLst>
          <pc:docMk/>
          <pc:sldMk cId="2667536354" sldId="274"/>
        </pc:sldMkLst>
        <pc:spChg chg="del">
          <ac:chgData name="Stefan Nicolaie Mihai (2113636)" userId="S::2113636@student.uwtsd.ac.uk::f78dc185-f6d3-471b-9cd5-f8b240b19167" providerId="AD" clId="Web-{999BD33B-D981-CE21-C121-042CDC4366B2}" dt="2022-03-26T20:11:13.881" v="243"/>
          <ac:spMkLst>
            <pc:docMk/>
            <pc:sldMk cId="2667536354" sldId="274"/>
            <ac:spMk id="2" creationId="{B47B3A93-9DA1-89A1-F759-443438EC873B}"/>
          </ac:spMkLst>
        </pc:spChg>
        <pc:spChg chg="del">
          <ac:chgData name="Stefan Nicolaie Mihai (2113636)" userId="S::2113636@student.uwtsd.ac.uk::f78dc185-f6d3-471b-9cd5-f8b240b19167" providerId="AD" clId="Web-{999BD33B-D981-CE21-C121-042CDC4366B2}" dt="2022-03-26T20:11:16.568" v="244"/>
          <ac:spMkLst>
            <pc:docMk/>
            <pc:sldMk cId="2667536354" sldId="274"/>
            <ac:spMk id="3" creationId="{98AA92F9-0C7F-BA7D-09CE-434F7D9AF342}"/>
          </ac:spMkLst>
        </pc:spChg>
        <pc:picChg chg="add del mod">
          <ac:chgData name="Stefan Nicolaie Mihai (2113636)" userId="S::2113636@student.uwtsd.ac.uk::f78dc185-f6d3-471b-9cd5-f8b240b19167" providerId="AD" clId="Web-{999BD33B-D981-CE21-C121-042CDC4366B2}" dt="2022-03-26T20:14:30.540" v="246"/>
          <ac:picMkLst>
            <pc:docMk/>
            <pc:sldMk cId="2667536354" sldId="274"/>
            <ac:picMk id="4" creationId="{1F59A177-5B91-33BF-FF46-3F3E770A0DC5}"/>
          </ac:picMkLst>
        </pc:picChg>
        <pc:picChg chg="add mod">
          <ac:chgData name="Stefan Nicolaie Mihai (2113636)" userId="S::2113636@student.uwtsd.ac.uk::f78dc185-f6d3-471b-9cd5-f8b240b19167" providerId="AD" clId="Web-{999BD33B-D981-CE21-C121-042CDC4366B2}" dt="2022-03-26T20:14:50.338" v="253" actId="14100"/>
          <ac:picMkLst>
            <pc:docMk/>
            <pc:sldMk cId="2667536354" sldId="274"/>
            <ac:picMk id="5" creationId="{1E1A63BB-89E1-F5C2-ECD2-1F4FDA488672}"/>
          </ac:picMkLst>
        </pc:picChg>
      </pc:sldChg>
    </pc:docChg>
  </pc:docChgLst>
  <pc:docChgLst>
    <pc:chgData name="Stefan Nicolaie Mihai (2113636)" userId="S::2113636@student.uwtsd.ac.uk::f78dc185-f6d3-471b-9cd5-f8b240b19167" providerId="AD" clId="Web-{B17C78F1-B325-04BB-B662-3B18FAA7C360}"/>
    <pc:docChg chg="addSld modSld">
      <pc:chgData name="Stefan Nicolaie Mihai (2113636)" userId="S::2113636@student.uwtsd.ac.uk::f78dc185-f6d3-471b-9cd5-f8b240b19167" providerId="AD" clId="Web-{B17C78F1-B325-04BB-B662-3B18FAA7C360}" dt="2022-03-25T17:51:23.346" v="191"/>
      <pc:docMkLst>
        <pc:docMk/>
      </pc:docMkLst>
      <pc:sldChg chg="addSp delSp modSp new">
        <pc:chgData name="Stefan Nicolaie Mihai (2113636)" userId="S::2113636@student.uwtsd.ac.uk::f78dc185-f6d3-471b-9cd5-f8b240b19167" providerId="AD" clId="Web-{B17C78F1-B325-04BB-B662-3B18FAA7C360}" dt="2022-03-25T17:51:23.346" v="191"/>
        <pc:sldMkLst>
          <pc:docMk/>
          <pc:sldMk cId="268066633" sldId="267"/>
        </pc:sldMkLst>
        <pc:spChg chg="del">
          <ac:chgData name="Stefan Nicolaie Mihai (2113636)" userId="S::2113636@student.uwtsd.ac.uk::f78dc185-f6d3-471b-9cd5-f8b240b19167" providerId="AD" clId="Web-{B17C78F1-B325-04BB-B662-3B18FAA7C360}" dt="2022-03-25T17:45:04.430" v="2"/>
          <ac:spMkLst>
            <pc:docMk/>
            <pc:sldMk cId="268066633" sldId="267"/>
            <ac:spMk id="2" creationId="{A449DD60-8141-AD7C-2AF6-7A13619366AC}"/>
          </ac:spMkLst>
        </pc:spChg>
        <pc:spChg chg="del">
          <ac:chgData name="Stefan Nicolaie Mihai (2113636)" userId="S::2113636@student.uwtsd.ac.uk::f78dc185-f6d3-471b-9cd5-f8b240b19167" providerId="AD" clId="Web-{B17C78F1-B325-04BB-B662-3B18FAA7C360}" dt="2022-03-25T17:44:58.524" v="1"/>
          <ac:spMkLst>
            <pc:docMk/>
            <pc:sldMk cId="268066633" sldId="267"/>
            <ac:spMk id="3" creationId="{1FFAE151-1849-B977-DA59-03FE2ABE8563}"/>
          </ac:spMkLst>
        </pc:spChg>
        <pc:graphicFrameChg chg="add mod ord modGraphic">
          <ac:chgData name="Stefan Nicolaie Mihai (2113636)" userId="S::2113636@student.uwtsd.ac.uk::f78dc185-f6d3-471b-9cd5-f8b240b19167" providerId="AD" clId="Web-{B17C78F1-B325-04BB-B662-3B18FAA7C360}" dt="2022-03-25T17:51:23.346" v="191"/>
          <ac:graphicFrameMkLst>
            <pc:docMk/>
            <pc:sldMk cId="268066633" sldId="267"/>
            <ac:graphicFrameMk id="5" creationId="{57871850-9A71-0721-C9A1-6C9D7A695A12}"/>
          </ac:graphicFrameMkLst>
        </pc:graphicFrameChg>
      </pc:sldChg>
    </pc:docChg>
  </pc:docChgLst>
  <pc:docChgLst>
    <pc:chgData name="Stefan Nicolaie Mihai (2113636)" userId="S::2113636@student.uwtsd.ac.uk::f78dc185-f6d3-471b-9cd5-f8b240b19167" providerId="AD" clId="Web-{F4E03933-D6DA-4387-9907-5F446589C2BF}"/>
    <pc:docChg chg="addSld modSld">
      <pc:chgData name="Stefan Nicolaie Mihai (2113636)" userId="S::2113636@student.uwtsd.ac.uk::f78dc185-f6d3-471b-9cd5-f8b240b19167" providerId="AD" clId="Web-{F4E03933-D6DA-4387-9907-5F446589C2BF}" dt="2022-03-25T15:32:50.823" v="109" actId="20577"/>
      <pc:docMkLst>
        <pc:docMk/>
      </pc:docMkLst>
      <pc:sldChg chg="modSp">
        <pc:chgData name="Stefan Nicolaie Mihai (2113636)" userId="S::2113636@student.uwtsd.ac.uk::f78dc185-f6d3-471b-9cd5-f8b240b19167" providerId="AD" clId="Web-{F4E03933-D6DA-4387-9907-5F446589C2BF}" dt="2022-03-25T15:32:50.823" v="109" actId="20577"/>
        <pc:sldMkLst>
          <pc:docMk/>
          <pc:sldMk cId="2828762098" sldId="264"/>
        </pc:sldMkLst>
        <pc:spChg chg="mod">
          <ac:chgData name="Stefan Nicolaie Mihai (2113636)" userId="S::2113636@student.uwtsd.ac.uk::f78dc185-f6d3-471b-9cd5-f8b240b19167" providerId="AD" clId="Web-{F4E03933-D6DA-4387-9907-5F446589C2BF}" dt="2022-03-25T15:32:50.823" v="109" actId="20577"/>
          <ac:spMkLst>
            <pc:docMk/>
            <pc:sldMk cId="2828762098" sldId="264"/>
            <ac:spMk id="3" creationId="{0ACCC5E5-BAD2-F6F9-D9DA-6C37AFCAB0FE}"/>
          </ac:spMkLst>
        </pc:spChg>
      </pc:sldChg>
      <pc:sldChg chg="addSp delSp modSp new mod setBg">
        <pc:chgData name="Stefan Nicolaie Mihai (2113636)" userId="S::2113636@student.uwtsd.ac.uk::f78dc185-f6d3-471b-9cd5-f8b240b19167" providerId="AD" clId="Web-{F4E03933-D6DA-4387-9907-5F446589C2BF}" dt="2022-03-25T15:27:00.989" v="48"/>
        <pc:sldMkLst>
          <pc:docMk/>
          <pc:sldMk cId="1724923103" sldId="265"/>
        </pc:sldMkLst>
        <pc:spChg chg="mod">
          <ac:chgData name="Stefan Nicolaie Mihai (2113636)" userId="S::2113636@student.uwtsd.ac.uk::f78dc185-f6d3-471b-9cd5-f8b240b19167" providerId="AD" clId="Web-{F4E03933-D6DA-4387-9907-5F446589C2BF}" dt="2022-03-25T15:27:00.989" v="48"/>
          <ac:spMkLst>
            <pc:docMk/>
            <pc:sldMk cId="1724923103" sldId="265"/>
            <ac:spMk id="2" creationId="{2D8D3DFE-6A16-7518-4C1E-962AE6117403}"/>
          </ac:spMkLst>
        </pc:spChg>
        <pc:spChg chg="del">
          <ac:chgData name="Stefan Nicolaie Mihai (2113636)" userId="S::2113636@student.uwtsd.ac.uk::f78dc185-f6d3-471b-9cd5-f8b240b19167" providerId="AD" clId="Web-{F4E03933-D6DA-4387-9907-5F446589C2BF}" dt="2022-03-25T15:24:35.808" v="1"/>
          <ac:spMkLst>
            <pc:docMk/>
            <pc:sldMk cId="1724923103" sldId="265"/>
            <ac:spMk id="3" creationId="{E026A002-5717-036D-31CA-FB0E8CF1B48C}"/>
          </ac:spMkLst>
        </pc:spChg>
        <pc:spChg chg="add del mod">
          <ac:chgData name="Stefan Nicolaie Mihai (2113636)" userId="S::2113636@student.uwtsd.ac.uk::f78dc185-f6d3-471b-9cd5-f8b240b19167" providerId="AD" clId="Web-{F4E03933-D6DA-4387-9907-5F446589C2BF}" dt="2022-03-25T15:24:41.496" v="3"/>
          <ac:spMkLst>
            <pc:docMk/>
            <pc:sldMk cId="1724923103" sldId="265"/>
            <ac:spMk id="6" creationId="{4D089043-239B-5D55-BD86-009AD908FF1A}"/>
          </ac:spMkLst>
        </pc:spChg>
        <pc:spChg chg="add">
          <ac:chgData name="Stefan Nicolaie Mihai (2113636)" userId="S::2113636@student.uwtsd.ac.uk::f78dc185-f6d3-471b-9cd5-f8b240b19167" providerId="AD" clId="Web-{F4E03933-D6DA-4387-9907-5F446589C2BF}" dt="2022-03-25T15:27:00.989" v="48"/>
          <ac:spMkLst>
            <pc:docMk/>
            <pc:sldMk cId="1724923103" sldId="265"/>
            <ac:spMk id="11" creationId="{8C6FB44C-8AA2-7511-96AE-F7FA701D6E57}"/>
          </ac:spMkLst>
        </pc:spChg>
        <pc:spChg chg="add">
          <ac:chgData name="Stefan Nicolaie Mihai (2113636)" userId="S::2113636@student.uwtsd.ac.uk::f78dc185-f6d3-471b-9cd5-f8b240b19167" providerId="AD" clId="Web-{F4E03933-D6DA-4387-9907-5F446589C2BF}" dt="2022-03-25T15:27:00.989" v="48"/>
          <ac:spMkLst>
            <pc:docMk/>
            <pc:sldMk cId="1724923103" sldId="265"/>
            <ac:spMk id="14" creationId="{201CC55D-ED54-4C5C-95E6-10947BD1103B}"/>
          </ac:spMkLst>
        </pc:spChg>
        <pc:spChg chg="add">
          <ac:chgData name="Stefan Nicolaie Mihai (2113636)" userId="S::2113636@student.uwtsd.ac.uk::f78dc185-f6d3-471b-9cd5-f8b240b19167" providerId="AD" clId="Web-{F4E03933-D6DA-4387-9907-5F446589C2BF}" dt="2022-03-25T15:27:00.989" v="48"/>
          <ac:spMkLst>
            <pc:docMk/>
            <pc:sldMk cId="1724923103" sldId="265"/>
            <ac:spMk id="20" creationId="{3873B707-463F-40B0-8227-E8CC6C67EB25}"/>
          </ac:spMkLst>
        </pc:spChg>
        <pc:spChg chg="add">
          <ac:chgData name="Stefan Nicolaie Mihai (2113636)" userId="S::2113636@student.uwtsd.ac.uk::f78dc185-f6d3-471b-9cd5-f8b240b19167" providerId="AD" clId="Web-{F4E03933-D6DA-4387-9907-5F446589C2BF}" dt="2022-03-25T15:27:00.989" v="48"/>
          <ac:spMkLst>
            <pc:docMk/>
            <pc:sldMk cId="1724923103" sldId="265"/>
            <ac:spMk id="22" creationId="{C13237C8-E62C-4F0D-A318-BD6FB6C2D138}"/>
          </ac:spMkLst>
        </pc:spChg>
        <pc:spChg chg="add">
          <ac:chgData name="Stefan Nicolaie Mihai (2113636)" userId="S::2113636@student.uwtsd.ac.uk::f78dc185-f6d3-471b-9cd5-f8b240b19167" providerId="AD" clId="Web-{F4E03933-D6DA-4387-9907-5F446589C2BF}" dt="2022-03-25T15:27:00.989" v="48"/>
          <ac:spMkLst>
            <pc:docMk/>
            <pc:sldMk cId="1724923103" sldId="265"/>
            <ac:spMk id="24" creationId="{19C9EAEA-39D0-4B0E-A0EB-51E7B26740B1}"/>
          </ac:spMkLst>
        </pc:spChg>
        <pc:grpChg chg="add">
          <ac:chgData name="Stefan Nicolaie Mihai (2113636)" userId="S::2113636@student.uwtsd.ac.uk::f78dc185-f6d3-471b-9cd5-f8b240b19167" providerId="AD" clId="Web-{F4E03933-D6DA-4387-9907-5F446589C2BF}" dt="2022-03-25T15:27:00.989" v="48"/>
          <ac:grpSpMkLst>
            <pc:docMk/>
            <pc:sldMk cId="1724923103" sldId="265"/>
            <ac:grpSpMk id="16" creationId="{1DE889C7-FAD6-4397-98E2-05D503484459}"/>
          </ac:grpSpMkLst>
        </pc:grpChg>
        <pc:picChg chg="add del mod ord">
          <ac:chgData name="Stefan Nicolaie Mihai (2113636)" userId="S::2113636@student.uwtsd.ac.uk::f78dc185-f6d3-471b-9cd5-f8b240b19167" providerId="AD" clId="Web-{F4E03933-D6DA-4387-9907-5F446589C2BF}" dt="2022-03-25T15:24:39.105" v="2"/>
          <ac:picMkLst>
            <pc:docMk/>
            <pc:sldMk cId="1724923103" sldId="265"/>
            <ac:picMk id="4" creationId="{F4E4F393-8049-1442-639F-605A865C4942}"/>
          </ac:picMkLst>
        </pc:picChg>
        <pc:picChg chg="add mod ord">
          <ac:chgData name="Stefan Nicolaie Mihai (2113636)" userId="S::2113636@student.uwtsd.ac.uk::f78dc185-f6d3-471b-9cd5-f8b240b19167" providerId="AD" clId="Web-{F4E03933-D6DA-4387-9907-5F446589C2BF}" dt="2022-03-25T15:27:00.989" v="48"/>
          <ac:picMkLst>
            <pc:docMk/>
            <pc:sldMk cId="1724923103" sldId="265"/>
            <ac:picMk id="7" creationId="{92D3D85B-E2CC-55CF-A260-DFA5DDAC0DFC}"/>
          </ac:picMkLst>
        </pc:picChg>
      </pc:sldChg>
      <pc:sldChg chg="addSp delSp modSp new mod setBg">
        <pc:chgData name="Stefan Nicolaie Mihai (2113636)" userId="S::2113636@student.uwtsd.ac.uk::f78dc185-f6d3-471b-9cd5-f8b240b19167" providerId="AD" clId="Web-{F4E03933-D6DA-4387-9907-5F446589C2BF}" dt="2022-03-25T15:29:03.840" v="64"/>
        <pc:sldMkLst>
          <pc:docMk/>
          <pc:sldMk cId="2442729120" sldId="266"/>
        </pc:sldMkLst>
        <pc:spChg chg="mod">
          <ac:chgData name="Stefan Nicolaie Mihai (2113636)" userId="S::2113636@student.uwtsd.ac.uk::f78dc185-f6d3-471b-9cd5-f8b240b19167" providerId="AD" clId="Web-{F4E03933-D6DA-4387-9907-5F446589C2BF}" dt="2022-03-25T15:29:03.840" v="64"/>
          <ac:spMkLst>
            <pc:docMk/>
            <pc:sldMk cId="2442729120" sldId="266"/>
            <ac:spMk id="2" creationId="{F7E93D63-859C-E4D9-CB8B-387BDB182A25}"/>
          </ac:spMkLst>
        </pc:spChg>
        <pc:spChg chg="del">
          <ac:chgData name="Stefan Nicolaie Mihai (2113636)" userId="S::2113636@student.uwtsd.ac.uk::f78dc185-f6d3-471b-9cd5-f8b240b19167" providerId="AD" clId="Web-{F4E03933-D6DA-4387-9907-5F446589C2BF}" dt="2022-03-25T15:27:14.771" v="50"/>
          <ac:spMkLst>
            <pc:docMk/>
            <pc:sldMk cId="2442729120" sldId="266"/>
            <ac:spMk id="3" creationId="{0B65362E-BD63-3BD7-B958-53DACB85F29D}"/>
          </ac:spMkLst>
        </pc:spChg>
        <pc:spChg chg="add del">
          <ac:chgData name="Stefan Nicolaie Mihai (2113636)" userId="S::2113636@student.uwtsd.ac.uk::f78dc185-f6d3-471b-9cd5-f8b240b19167" providerId="AD" clId="Web-{F4E03933-D6DA-4387-9907-5F446589C2BF}" dt="2022-03-25T15:29:03.840" v="63"/>
          <ac:spMkLst>
            <pc:docMk/>
            <pc:sldMk cId="2442729120" sldId="266"/>
            <ac:spMk id="9" creationId="{3F6F9D66-4152-B6D7-0A83-65C354577C24}"/>
          </ac:spMkLst>
        </pc:spChg>
        <pc:spChg chg="add">
          <ac:chgData name="Stefan Nicolaie Mihai (2113636)" userId="S::2113636@student.uwtsd.ac.uk::f78dc185-f6d3-471b-9cd5-f8b240b19167" providerId="AD" clId="Web-{F4E03933-D6DA-4387-9907-5F446589C2BF}" dt="2022-03-25T15:29:03.840" v="64"/>
          <ac:spMkLst>
            <pc:docMk/>
            <pc:sldMk cId="2442729120" sldId="266"/>
            <ac:spMk id="10" creationId="{823AC064-BC96-4F32-8AE1-B2FD38754823}"/>
          </ac:spMkLst>
        </pc:spChg>
        <pc:spChg chg="add del">
          <ac:chgData name="Stefan Nicolaie Mihai (2113636)" userId="S::2113636@student.uwtsd.ac.uk::f78dc185-f6d3-471b-9cd5-f8b240b19167" providerId="AD" clId="Web-{F4E03933-D6DA-4387-9907-5F446589C2BF}" dt="2022-03-25T15:29:03.840" v="63"/>
          <ac:spMkLst>
            <pc:docMk/>
            <pc:sldMk cId="2442729120" sldId="266"/>
            <ac:spMk id="12" creationId="{B712E947-0734-45F9-9C4F-41114EC3A33E}"/>
          </ac:spMkLst>
        </pc:spChg>
        <pc:spChg chg="add del">
          <ac:chgData name="Stefan Nicolaie Mihai (2113636)" userId="S::2113636@student.uwtsd.ac.uk::f78dc185-f6d3-471b-9cd5-f8b240b19167" providerId="AD" clId="Web-{F4E03933-D6DA-4387-9907-5F446589C2BF}" dt="2022-03-25T15:29:03.840" v="63"/>
          <ac:spMkLst>
            <pc:docMk/>
            <pc:sldMk cId="2442729120" sldId="266"/>
            <ac:spMk id="14" creationId="{4C6B5652-C661-4C58-B937-F0F490F7FCB2}"/>
          </ac:spMkLst>
        </pc:spChg>
        <pc:spChg chg="add del">
          <ac:chgData name="Stefan Nicolaie Mihai (2113636)" userId="S::2113636@student.uwtsd.ac.uk::f78dc185-f6d3-471b-9cd5-f8b240b19167" providerId="AD" clId="Web-{F4E03933-D6DA-4387-9907-5F446589C2BF}" dt="2022-03-25T15:29:03.840" v="63"/>
          <ac:spMkLst>
            <pc:docMk/>
            <pc:sldMk cId="2442729120" sldId="266"/>
            <ac:spMk id="16" creationId="{0B936867-6407-43FB-9DE6-1B0879D0CB31}"/>
          </ac:spMkLst>
        </pc:spChg>
        <pc:spChg chg="add del">
          <ac:chgData name="Stefan Nicolaie Mihai (2113636)" userId="S::2113636@student.uwtsd.ac.uk::f78dc185-f6d3-471b-9cd5-f8b240b19167" providerId="AD" clId="Web-{F4E03933-D6DA-4387-9907-5F446589C2BF}" dt="2022-03-25T15:29:03.840" v="63"/>
          <ac:spMkLst>
            <pc:docMk/>
            <pc:sldMk cId="2442729120" sldId="266"/>
            <ac:spMk id="18" creationId="{ACD0B258-678B-4A8C-894F-848AF24A1922}"/>
          </ac:spMkLst>
        </pc:spChg>
        <pc:spChg chg="add del">
          <ac:chgData name="Stefan Nicolaie Mihai (2113636)" userId="S::2113636@student.uwtsd.ac.uk::f78dc185-f6d3-471b-9cd5-f8b240b19167" providerId="AD" clId="Web-{F4E03933-D6DA-4387-9907-5F446589C2BF}" dt="2022-03-25T15:29:03.840" v="63"/>
          <ac:spMkLst>
            <pc:docMk/>
            <pc:sldMk cId="2442729120" sldId="266"/>
            <ac:spMk id="20" creationId="{C8D58395-74AF-401A-AF2F-76B6FCF71DFE}"/>
          </ac:spMkLst>
        </pc:spChg>
        <pc:spChg chg="add del">
          <ac:chgData name="Stefan Nicolaie Mihai (2113636)" userId="S::2113636@student.uwtsd.ac.uk::f78dc185-f6d3-471b-9cd5-f8b240b19167" providerId="AD" clId="Web-{F4E03933-D6DA-4387-9907-5F446589C2BF}" dt="2022-03-25T15:29:03.840" v="63"/>
          <ac:spMkLst>
            <pc:docMk/>
            <pc:sldMk cId="2442729120" sldId="266"/>
            <ac:spMk id="22" creationId="{2F003F3F-F118-41D2-AA3F-74DB0D1970BB}"/>
          </ac:spMkLst>
        </pc:spChg>
        <pc:picChg chg="add mod ord">
          <ac:chgData name="Stefan Nicolaie Mihai (2113636)" userId="S::2113636@student.uwtsd.ac.uk::f78dc185-f6d3-471b-9cd5-f8b240b19167" providerId="AD" clId="Web-{F4E03933-D6DA-4387-9907-5F446589C2BF}" dt="2022-03-25T15:29:03.840" v="64"/>
          <ac:picMkLst>
            <pc:docMk/>
            <pc:sldMk cId="2442729120" sldId="266"/>
            <ac:picMk id="4" creationId="{FFCC6E5F-8495-31A2-2B86-B52CDF91DCA4}"/>
          </ac:picMkLst>
        </pc:picChg>
        <pc:picChg chg="add mod">
          <ac:chgData name="Stefan Nicolaie Mihai (2113636)" userId="S::2113636@student.uwtsd.ac.uk::f78dc185-f6d3-471b-9cd5-f8b240b19167" providerId="AD" clId="Web-{F4E03933-D6DA-4387-9907-5F446589C2BF}" dt="2022-03-25T15:29:03.840" v="64"/>
          <ac:picMkLst>
            <pc:docMk/>
            <pc:sldMk cId="2442729120" sldId="266"/>
            <ac:picMk id="5" creationId="{F8704DAC-AA2F-26B7-A0B2-49C9AC759F9F}"/>
          </ac:picMkLst>
        </pc:picChg>
        <pc:cxnChg chg="add">
          <ac:chgData name="Stefan Nicolaie Mihai (2113636)" userId="S::2113636@student.uwtsd.ac.uk::f78dc185-f6d3-471b-9cd5-f8b240b19167" providerId="AD" clId="Web-{F4E03933-D6DA-4387-9907-5F446589C2BF}" dt="2022-03-25T15:29:03.840" v="64"/>
          <ac:cxnSpMkLst>
            <pc:docMk/>
            <pc:sldMk cId="2442729120" sldId="266"/>
            <ac:cxnSpMk id="24" creationId="{7E7C77BC-7138-40B1-A15B-20F57A494629}"/>
          </ac:cxnSpMkLst>
        </pc:cxnChg>
        <pc:cxnChg chg="add">
          <ac:chgData name="Stefan Nicolaie Mihai (2113636)" userId="S::2113636@student.uwtsd.ac.uk::f78dc185-f6d3-471b-9cd5-f8b240b19167" providerId="AD" clId="Web-{F4E03933-D6DA-4387-9907-5F446589C2BF}" dt="2022-03-25T15:29:03.840" v="64"/>
          <ac:cxnSpMkLst>
            <pc:docMk/>
            <pc:sldMk cId="2442729120" sldId="266"/>
            <ac:cxnSpMk id="25" creationId="{DB146403-F3D6-484B-B2ED-97F9565D0370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847A48-7703-4E68-91A7-D8CDB548A68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F522058-2B3D-4A8D-8BB7-523EC6DCB05C}">
      <dgm:prSet/>
      <dgm:spPr/>
      <dgm:t>
        <a:bodyPr/>
        <a:lstStyle/>
        <a:p>
          <a:r>
            <a:rPr lang="en-GB"/>
            <a:t>Quicker process</a:t>
          </a:r>
          <a:endParaRPr lang="en-US"/>
        </a:p>
      </dgm:t>
    </dgm:pt>
    <dgm:pt modelId="{D114AF01-8C86-4B2B-8DA1-306E5E2AA9AC}" type="parTrans" cxnId="{7B2401A6-668D-42A7-A5B9-D9E73DA16A6C}">
      <dgm:prSet/>
      <dgm:spPr/>
      <dgm:t>
        <a:bodyPr/>
        <a:lstStyle/>
        <a:p>
          <a:endParaRPr lang="en-US"/>
        </a:p>
      </dgm:t>
    </dgm:pt>
    <dgm:pt modelId="{FE9F2A0C-D1C1-483B-BBD3-824BD18DE8EB}" type="sibTrans" cxnId="{7B2401A6-668D-42A7-A5B9-D9E73DA16A6C}">
      <dgm:prSet/>
      <dgm:spPr/>
      <dgm:t>
        <a:bodyPr/>
        <a:lstStyle/>
        <a:p>
          <a:endParaRPr lang="en-US"/>
        </a:p>
      </dgm:t>
    </dgm:pt>
    <dgm:pt modelId="{F375FE3A-8C29-4641-A4B0-4EB946CE796C}">
      <dgm:prSet/>
      <dgm:spPr/>
      <dgm:t>
        <a:bodyPr/>
        <a:lstStyle/>
        <a:p>
          <a:r>
            <a:rPr lang="en-GB"/>
            <a:t>Smoother work</a:t>
          </a:r>
          <a:endParaRPr lang="en-US"/>
        </a:p>
      </dgm:t>
    </dgm:pt>
    <dgm:pt modelId="{FD549E74-0133-4B15-AAA2-AE716B7008CC}" type="parTrans" cxnId="{FCFD424C-8390-4B7A-BD43-B90658879FDE}">
      <dgm:prSet/>
      <dgm:spPr/>
      <dgm:t>
        <a:bodyPr/>
        <a:lstStyle/>
        <a:p>
          <a:endParaRPr lang="en-US"/>
        </a:p>
      </dgm:t>
    </dgm:pt>
    <dgm:pt modelId="{DD12704B-1BF3-4E45-8B68-1A765CD2F170}" type="sibTrans" cxnId="{FCFD424C-8390-4B7A-BD43-B90658879FDE}">
      <dgm:prSet/>
      <dgm:spPr/>
      <dgm:t>
        <a:bodyPr/>
        <a:lstStyle/>
        <a:p>
          <a:endParaRPr lang="en-US"/>
        </a:p>
      </dgm:t>
    </dgm:pt>
    <dgm:pt modelId="{061FF570-8601-4237-AF9A-F6C8413190F7}">
      <dgm:prSet/>
      <dgm:spPr/>
      <dgm:t>
        <a:bodyPr/>
        <a:lstStyle/>
        <a:p>
          <a:r>
            <a:rPr lang="en-GB"/>
            <a:t>Less arguments</a:t>
          </a:r>
          <a:endParaRPr lang="en-US"/>
        </a:p>
      </dgm:t>
    </dgm:pt>
    <dgm:pt modelId="{F83A6D60-FE32-46BE-8CAE-EFBAB616FCBC}" type="parTrans" cxnId="{12BEF8FC-B97F-4824-A7EA-194A7DFC53C5}">
      <dgm:prSet/>
      <dgm:spPr/>
      <dgm:t>
        <a:bodyPr/>
        <a:lstStyle/>
        <a:p>
          <a:endParaRPr lang="en-US"/>
        </a:p>
      </dgm:t>
    </dgm:pt>
    <dgm:pt modelId="{82CCFD2F-46CF-4527-81E9-BDC90CF1555B}" type="sibTrans" cxnId="{12BEF8FC-B97F-4824-A7EA-194A7DFC53C5}">
      <dgm:prSet/>
      <dgm:spPr/>
      <dgm:t>
        <a:bodyPr/>
        <a:lstStyle/>
        <a:p>
          <a:endParaRPr lang="en-US"/>
        </a:p>
      </dgm:t>
    </dgm:pt>
    <dgm:pt modelId="{C792099D-B5F2-4DD6-8E9A-A6C7F44592C2}">
      <dgm:prSet/>
      <dgm:spPr/>
      <dgm:t>
        <a:bodyPr/>
        <a:lstStyle/>
        <a:p>
          <a:r>
            <a:rPr lang="en-GB"/>
            <a:t>Happier costumers</a:t>
          </a:r>
          <a:br>
            <a:rPr lang="en-GB"/>
          </a:br>
          <a:endParaRPr lang="en-US"/>
        </a:p>
      </dgm:t>
    </dgm:pt>
    <dgm:pt modelId="{C0B4FD47-63D3-4BDC-A6A5-D49172A35C4B}" type="parTrans" cxnId="{90179FAA-936B-47DF-835F-E64D8171C77F}">
      <dgm:prSet/>
      <dgm:spPr/>
      <dgm:t>
        <a:bodyPr/>
        <a:lstStyle/>
        <a:p>
          <a:endParaRPr lang="en-US"/>
        </a:p>
      </dgm:t>
    </dgm:pt>
    <dgm:pt modelId="{95F16508-C827-4F47-BAE1-FE1C57A200D1}" type="sibTrans" cxnId="{90179FAA-936B-47DF-835F-E64D8171C77F}">
      <dgm:prSet/>
      <dgm:spPr/>
      <dgm:t>
        <a:bodyPr/>
        <a:lstStyle/>
        <a:p>
          <a:endParaRPr lang="en-US"/>
        </a:p>
      </dgm:t>
    </dgm:pt>
    <dgm:pt modelId="{D76DF532-93F9-4FFF-84E2-75037B732DD0}" type="pres">
      <dgm:prSet presAssocID="{BD847A48-7703-4E68-91A7-D8CDB548A681}" presName="linear" presStyleCnt="0">
        <dgm:presLayoutVars>
          <dgm:animLvl val="lvl"/>
          <dgm:resizeHandles val="exact"/>
        </dgm:presLayoutVars>
      </dgm:prSet>
      <dgm:spPr/>
    </dgm:pt>
    <dgm:pt modelId="{92EBA4B5-81FF-44FF-89DF-60207E71828E}" type="pres">
      <dgm:prSet presAssocID="{FF522058-2B3D-4A8D-8BB7-523EC6DCB05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A7F2ABF-9F74-40F5-9328-BDDAFC77399A}" type="pres">
      <dgm:prSet presAssocID="{FE9F2A0C-D1C1-483B-BBD3-824BD18DE8EB}" presName="spacer" presStyleCnt="0"/>
      <dgm:spPr/>
    </dgm:pt>
    <dgm:pt modelId="{2567A7C3-EFF1-47A3-B6FC-9DC77C5416F1}" type="pres">
      <dgm:prSet presAssocID="{F375FE3A-8C29-4641-A4B0-4EB946CE796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28420C0-F33C-462A-A1D9-E7B2102C8EAF}" type="pres">
      <dgm:prSet presAssocID="{DD12704B-1BF3-4E45-8B68-1A765CD2F170}" presName="spacer" presStyleCnt="0"/>
      <dgm:spPr/>
    </dgm:pt>
    <dgm:pt modelId="{74C73A51-70A5-4BF3-9D26-B2EF7DA0F697}" type="pres">
      <dgm:prSet presAssocID="{061FF570-8601-4237-AF9A-F6C8413190F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1E087D5-6492-4E30-AFFC-15F4AEECAF42}" type="pres">
      <dgm:prSet presAssocID="{82CCFD2F-46CF-4527-81E9-BDC90CF1555B}" presName="spacer" presStyleCnt="0"/>
      <dgm:spPr/>
    </dgm:pt>
    <dgm:pt modelId="{944F82D9-3134-4389-865F-E20CEF4E6148}" type="pres">
      <dgm:prSet presAssocID="{C792099D-B5F2-4DD6-8E9A-A6C7F44592C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EC22B1A-2DEC-4B1F-9B67-35C137A9B313}" type="presOf" srcId="{061FF570-8601-4237-AF9A-F6C8413190F7}" destId="{74C73A51-70A5-4BF3-9D26-B2EF7DA0F697}" srcOrd="0" destOrd="0" presId="urn:microsoft.com/office/officeart/2005/8/layout/vList2"/>
    <dgm:cxn modelId="{319BE01E-A895-42FC-87F5-59C8F5B81D24}" type="presOf" srcId="{F375FE3A-8C29-4641-A4B0-4EB946CE796C}" destId="{2567A7C3-EFF1-47A3-B6FC-9DC77C5416F1}" srcOrd="0" destOrd="0" presId="urn:microsoft.com/office/officeart/2005/8/layout/vList2"/>
    <dgm:cxn modelId="{70D28762-500E-4DEB-ABD4-A065A2604F85}" type="presOf" srcId="{C792099D-B5F2-4DD6-8E9A-A6C7F44592C2}" destId="{944F82D9-3134-4389-865F-E20CEF4E6148}" srcOrd="0" destOrd="0" presId="urn:microsoft.com/office/officeart/2005/8/layout/vList2"/>
    <dgm:cxn modelId="{FCFD424C-8390-4B7A-BD43-B90658879FDE}" srcId="{BD847A48-7703-4E68-91A7-D8CDB548A681}" destId="{F375FE3A-8C29-4641-A4B0-4EB946CE796C}" srcOrd="1" destOrd="0" parTransId="{FD549E74-0133-4B15-AAA2-AE716B7008CC}" sibTransId="{DD12704B-1BF3-4E45-8B68-1A765CD2F170}"/>
    <dgm:cxn modelId="{47396484-45CD-46D3-81C7-294FA86274B6}" type="presOf" srcId="{BD847A48-7703-4E68-91A7-D8CDB548A681}" destId="{D76DF532-93F9-4FFF-84E2-75037B732DD0}" srcOrd="0" destOrd="0" presId="urn:microsoft.com/office/officeart/2005/8/layout/vList2"/>
    <dgm:cxn modelId="{7B2401A6-668D-42A7-A5B9-D9E73DA16A6C}" srcId="{BD847A48-7703-4E68-91A7-D8CDB548A681}" destId="{FF522058-2B3D-4A8D-8BB7-523EC6DCB05C}" srcOrd="0" destOrd="0" parTransId="{D114AF01-8C86-4B2B-8DA1-306E5E2AA9AC}" sibTransId="{FE9F2A0C-D1C1-483B-BBD3-824BD18DE8EB}"/>
    <dgm:cxn modelId="{90179FAA-936B-47DF-835F-E64D8171C77F}" srcId="{BD847A48-7703-4E68-91A7-D8CDB548A681}" destId="{C792099D-B5F2-4DD6-8E9A-A6C7F44592C2}" srcOrd="3" destOrd="0" parTransId="{C0B4FD47-63D3-4BDC-A6A5-D49172A35C4B}" sibTransId="{95F16508-C827-4F47-BAE1-FE1C57A200D1}"/>
    <dgm:cxn modelId="{12BEF8FC-B97F-4824-A7EA-194A7DFC53C5}" srcId="{BD847A48-7703-4E68-91A7-D8CDB548A681}" destId="{061FF570-8601-4237-AF9A-F6C8413190F7}" srcOrd="2" destOrd="0" parTransId="{F83A6D60-FE32-46BE-8CAE-EFBAB616FCBC}" sibTransId="{82CCFD2F-46CF-4527-81E9-BDC90CF1555B}"/>
    <dgm:cxn modelId="{C2EFA7FE-438C-4EA8-88D6-BEA6F4210C18}" type="presOf" srcId="{FF522058-2B3D-4A8D-8BB7-523EC6DCB05C}" destId="{92EBA4B5-81FF-44FF-89DF-60207E71828E}" srcOrd="0" destOrd="0" presId="urn:microsoft.com/office/officeart/2005/8/layout/vList2"/>
    <dgm:cxn modelId="{7F2C37B2-B0E5-4682-9BB6-6F7EB0397CAB}" type="presParOf" srcId="{D76DF532-93F9-4FFF-84E2-75037B732DD0}" destId="{92EBA4B5-81FF-44FF-89DF-60207E71828E}" srcOrd="0" destOrd="0" presId="urn:microsoft.com/office/officeart/2005/8/layout/vList2"/>
    <dgm:cxn modelId="{9ACB9100-CCB1-45AE-8D2A-94743697ABCA}" type="presParOf" srcId="{D76DF532-93F9-4FFF-84E2-75037B732DD0}" destId="{CA7F2ABF-9F74-40F5-9328-BDDAFC77399A}" srcOrd="1" destOrd="0" presId="urn:microsoft.com/office/officeart/2005/8/layout/vList2"/>
    <dgm:cxn modelId="{8B8311A5-32D5-42F4-B828-FDB36CAB4B6D}" type="presParOf" srcId="{D76DF532-93F9-4FFF-84E2-75037B732DD0}" destId="{2567A7C3-EFF1-47A3-B6FC-9DC77C5416F1}" srcOrd="2" destOrd="0" presId="urn:microsoft.com/office/officeart/2005/8/layout/vList2"/>
    <dgm:cxn modelId="{60961046-368C-40F3-A590-8248E614D1B8}" type="presParOf" srcId="{D76DF532-93F9-4FFF-84E2-75037B732DD0}" destId="{528420C0-F33C-462A-A1D9-E7B2102C8EAF}" srcOrd="3" destOrd="0" presId="urn:microsoft.com/office/officeart/2005/8/layout/vList2"/>
    <dgm:cxn modelId="{DF8211D5-0CBB-4FE4-B8A7-07805864F112}" type="presParOf" srcId="{D76DF532-93F9-4FFF-84E2-75037B732DD0}" destId="{74C73A51-70A5-4BF3-9D26-B2EF7DA0F697}" srcOrd="4" destOrd="0" presId="urn:microsoft.com/office/officeart/2005/8/layout/vList2"/>
    <dgm:cxn modelId="{7C959C8E-3079-4369-990C-EE367876FE85}" type="presParOf" srcId="{D76DF532-93F9-4FFF-84E2-75037B732DD0}" destId="{E1E087D5-6492-4E30-AFFC-15F4AEECAF42}" srcOrd="5" destOrd="0" presId="urn:microsoft.com/office/officeart/2005/8/layout/vList2"/>
    <dgm:cxn modelId="{B81FBB6F-0B21-4917-BBAA-EBABE523C417}" type="presParOf" srcId="{D76DF532-93F9-4FFF-84E2-75037B732DD0}" destId="{944F82D9-3134-4389-865F-E20CEF4E614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EBA4B5-81FF-44FF-89DF-60207E71828E}">
      <dsp:nvSpPr>
        <dsp:cNvPr id="0" name=""/>
        <dsp:cNvSpPr/>
      </dsp:nvSpPr>
      <dsp:spPr>
        <a:xfrm>
          <a:off x="0" y="71693"/>
          <a:ext cx="6263640" cy="12712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Quicker process</a:t>
          </a:r>
          <a:endParaRPr lang="en-US" sz="3200" kern="1200"/>
        </a:p>
      </dsp:txBody>
      <dsp:txXfrm>
        <a:off x="62055" y="133748"/>
        <a:ext cx="6139530" cy="1147095"/>
      </dsp:txXfrm>
    </dsp:sp>
    <dsp:sp modelId="{2567A7C3-EFF1-47A3-B6FC-9DC77C5416F1}">
      <dsp:nvSpPr>
        <dsp:cNvPr id="0" name=""/>
        <dsp:cNvSpPr/>
      </dsp:nvSpPr>
      <dsp:spPr>
        <a:xfrm>
          <a:off x="0" y="1435058"/>
          <a:ext cx="6263640" cy="1271205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Smoother work</a:t>
          </a:r>
          <a:endParaRPr lang="en-US" sz="3200" kern="1200"/>
        </a:p>
      </dsp:txBody>
      <dsp:txXfrm>
        <a:off x="62055" y="1497113"/>
        <a:ext cx="6139530" cy="1147095"/>
      </dsp:txXfrm>
    </dsp:sp>
    <dsp:sp modelId="{74C73A51-70A5-4BF3-9D26-B2EF7DA0F697}">
      <dsp:nvSpPr>
        <dsp:cNvPr id="0" name=""/>
        <dsp:cNvSpPr/>
      </dsp:nvSpPr>
      <dsp:spPr>
        <a:xfrm>
          <a:off x="0" y="2798423"/>
          <a:ext cx="6263640" cy="1271205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Less arguments</a:t>
          </a:r>
          <a:endParaRPr lang="en-US" sz="3200" kern="1200"/>
        </a:p>
      </dsp:txBody>
      <dsp:txXfrm>
        <a:off x="62055" y="2860478"/>
        <a:ext cx="6139530" cy="1147095"/>
      </dsp:txXfrm>
    </dsp:sp>
    <dsp:sp modelId="{944F82D9-3134-4389-865F-E20CEF4E6148}">
      <dsp:nvSpPr>
        <dsp:cNvPr id="0" name=""/>
        <dsp:cNvSpPr/>
      </dsp:nvSpPr>
      <dsp:spPr>
        <a:xfrm>
          <a:off x="0" y="4161789"/>
          <a:ext cx="6263640" cy="127120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Happier costumers</a:t>
          </a:r>
          <a:br>
            <a:rPr lang="en-GB" sz="3200" kern="1200"/>
          </a:br>
          <a:endParaRPr lang="en-US" sz="3200" kern="1200"/>
        </a:p>
      </dsp:txBody>
      <dsp:txXfrm>
        <a:off x="62055" y="4223844"/>
        <a:ext cx="6139530" cy="1147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33815" y="2998548"/>
            <a:ext cx="9144000" cy="2387600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just"/>
            <a:r>
              <a:rPr lang="en-GB" sz="2000" b="1" u="sng" dirty="0">
                <a:latin typeface="Calibri"/>
                <a:cs typeface="Calibri"/>
              </a:rPr>
              <a:t>Assignment title:</a:t>
            </a:r>
            <a:r>
              <a:rPr lang="en-US" sz="2000" b="1" dirty="0">
                <a:latin typeface="Calibri Light"/>
                <a:cs typeface="Calibri Light"/>
              </a:rPr>
              <a:t>What are the benefits of effective communication on the organization's business process?</a:t>
            </a:r>
            <a:br>
              <a:rPr lang="en-GB" sz="2000" b="1" u="sng" dirty="0">
                <a:latin typeface="Calibri"/>
                <a:cs typeface="Calibri"/>
              </a:rPr>
            </a:br>
            <a:br>
              <a:rPr lang="en-GB" sz="2000" b="1" u="sng" dirty="0">
                <a:latin typeface="Calibri"/>
                <a:cs typeface="Calibri"/>
              </a:rPr>
            </a:br>
            <a:br>
              <a:rPr lang="en-GB" sz="2000" b="1" u="sng" dirty="0">
                <a:latin typeface="Calibri"/>
                <a:cs typeface="Calibri"/>
              </a:rPr>
            </a:br>
            <a:r>
              <a:rPr lang="en-GB" sz="2000" b="1" u="sng" dirty="0">
                <a:latin typeface="Calibri"/>
                <a:cs typeface="Calibri"/>
              </a:rPr>
              <a:t>Student name: </a:t>
            </a:r>
            <a:r>
              <a:rPr lang="en-GB" sz="2000" b="1" dirty="0">
                <a:latin typeface="Calibri"/>
                <a:cs typeface="Calibri"/>
              </a:rPr>
              <a:t>Stefan Nicolae Mihai</a:t>
            </a:r>
            <a:r>
              <a:rPr lang="en-GB" sz="2000" dirty="0">
                <a:latin typeface="Calibri"/>
                <a:cs typeface="Calibri"/>
              </a:rPr>
              <a:t> </a:t>
            </a:r>
            <a:br>
              <a:rPr lang="en-GB" sz="2000" dirty="0">
                <a:latin typeface="Calibri"/>
                <a:cs typeface="Calibri"/>
              </a:rPr>
            </a:br>
            <a:r>
              <a:rPr lang="en-GB" sz="2000" dirty="0">
                <a:latin typeface="Calibri"/>
                <a:cs typeface="Calibri"/>
              </a:rPr>
              <a:t>Student ID: </a:t>
            </a:r>
            <a:r>
              <a:rPr lang="en-GB" sz="2000" b="1" dirty="0">
                <a:latin typeface="Calibri"/>
                <a:cs typeface="Calibri"/>
              </a:rPr>
              <a:t>2113636</a:t>
            </a:r>
            <a:br>
              <a:rPr lang="en-GB" sz="2000" b="1" dirty="0">
                <a:latin typeface="Calibri"/>
                <a:cs typeface="Calibri"/>
              </a:rPr>
            </a:br>
            <a:r>
              <a:rPr lang="en-GB" sz="2000" b="1" dirty="0">
                <a:latin typeface="Calibri"/>
                <a:cs typeface="Calibri"/>
              </a:rPr>
              <a:t>Module code: BMSW 4002</a:t>
            </a:r>
            <a:br>
              <a:rPr lang="en-GB" sz="2000" b="1" dirty="0">
                <a:latin typeface="Calibri"/>
                <a:cs typeface="Calibri"/>
              </a:rPr>
            </a:br>
            <a:r>
              <a:rPr lang="en-GB" sz="2000" b="1" dirty="0">
                <a:latin typeface="Calibri"/>
                <a:cs typeface="Calibri"/>
              </a:rPr>
              <a:t>Lecturer name:</a:t>
            </a:r>
            <a:r>
              <a:rPr lang="en-GB" sz="2000" dirty="0">
                <a:latin typeface="Calibri"/>
                <a:cs typeface="Calibri"/>
              </a:rPr>
              <a:t> </a:t>
            </a:r>
            <a:r>
              <a:rPr lang="en-GB" sz="2000" b="1" dirty="0">
                <a:latin typeface="Calibri"/>
                <a:cs typeface="Calibri"/>
              </a:rPr>
              <a:t>Dale Clarke</a:t>
            </a:r>
            <a:endParaRPr lang="en-GB" sz="2000">
              <a:ea typeface="+mj-lt"/>
              <a:cs typeface="+mj-lt"/>
            </a:endParaRPr>
          </a:p>
          <a:p>
            <a:endParaRPr lang="en-GB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D05FDA-4410-445D-958C-EF5B2BF8D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9234" y="2073715"/>
            <a:ext cx="6935759" cy="29930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are the benefits of effective communication on the organization's business process?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1BD432D-FAB3-4B5D-BF27-4DA7C75B3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D6B450-4278-45B8-88C7-C061710E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1883640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4234A4C-A256-4139-A5F4-27078F0D6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5066757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1145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8" name="Picture 47" descr="Question mark boxes">
            <a:extLst>
              <a:ext uri="{FF2B5EF4-FFF2-40B4-BE49-F238E27FC236}">
                <a16:creationId xmlns:a16="http://schemas.microsoft.com/office/drawing/2014/main" id="{D878B564-2EB1-9475-A275-0E3CBAB83F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r="-2" b="-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3B6B99-8365-4063-9100-6C0D29DCE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0627" y="1065862"/>
            <a:ext cx="4281992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500" dirty="0">
                <a:solidFill>
                  <a:srgbClr val="FFFFFF"/>
                </a:solidFill>
              </a:rPr>
              <a:t>What</a:t>
            </a:r>
            <a:br>
              <a:rPr lang="en-US" sz="4500" dirty="0"/>
            </a:br>
            <a:r>
              <a:rPr lang="en-US" sz="4500" dirty="0">
                <a:solidFill>
                  <a:srgbClr val="FFFFFF"/>
                </a:solidFill>
              </a:rPr>
              <a:t> is effective communication?</a:t>
            </a:r>
            <a:endParaRPr lang="en-US" sz="4500">
              <a:solidFill>
                <a:srgbClr val="FFFFFF"/>
              </a:solidFill>
              <a:cs typeface="Calibri Light"/>
            </a:endParaRP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753693-6CCD-2EB3-0B75-94431A433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719005"/>
            <a:ext cx="5744685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700" dirty="0">
                <a:solidFill>
                  <a:srgbClr val="FFFFFF"/>
                </a:solidFill>
              </a:rPr>
              <a:t>Effective communication is about more than just exchanging information. It’s about understanding the emotion and intentions behind the information. As well as being able to clearly convey a message, you need to also listen in a way that gains the full meaning of what’s being said and makes the other person feel heard and understood.</a:t>
            </a:r>
            <a:endParaRPr lang="en-US" sz="2700" dirty="0">
              <a:solidFill>
                <a:srgbClr val="FFFFFF"/>
              </a:solidFill>
              <a:cs typeface="Calibri"/>
            </a:endParaRPr>
          </a:p>
          <a:p>
            <a:pPr>
              <a:spcAft>
                <a:spcPts val="600"/>
              </a:spcAft>
            </a:pPr>
            <a:br>
              <a:rPr lang="en-US" sz="2000" dirty="0"/>
            </a:br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89751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6BF4F81-CE79-4A24-860D-9959FF716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79278" y="484632"/>
            <a:ext cx="4189913" cy="5852642"/>
          </a:xfrm>
          <a:prstGeom prst="rect">
            <a:avLst/>
          </a:prstGeom>
          <a:solidFill>
            <a:schemeClr val="bg2"/>
          </a:solidFill>
          <a:ln w="127000" cap="sq" cmpd="thinThick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8D3DFE-6A16-7518-4C1E-962AE6117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390" y="681037"/>
            <a:ext cx="3738779" cy="1788811"/>
          </a:xfrm>
        </p:spPr>
        <p:txBody>
          <a:bodyPr>
            <a:normAutofit/>
          </a:bodyPr>
          <a:lstStyle/>
          <a:p>
            <a:r>
              <a:rPr lang="en-GB" sz="2800">
                <a:cs typeface="Calibri Light"/>
              </a:rPr>
              <a:t>Every organization must approach one structure of communication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C6FB44C-8AA2-7511-96AE-F7FA701D6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390" y="2630161"/>
            <a:ext cx="3738780" cy="35468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cs typeface="Calibri"/>
              </a:rPr>
              <a:t>Vertical communication</a:t>
            </a:r>
          </a:p>
          <a:p>
            <a:r>
              <a:rPr lang="en-US" sz="2000" dirty="0">
                <a:cs typeface="Calibri"/>
              </a:rPr>
              <a:t>Horizontal communication</a:t>
            </a:r>
          </a:p>
          <a:p>
            <a:r>
              <a:rPr lang="en-US" sz="2000" dirty="0">
                <a:cs typeface="Calibri"/>
              </a:rPr>
              <a:t>Diagonal communication</a:t>
            </a:r>
          </a:p>
        </p:txBody>
      </p:sp>
      <p:pic>
        <p:nvPicPr>
          <p:cNvPr id="7" name="Picture 7" descr="Diagram&#10;&#10;Description automatically generated">
            <a:extLst>
              <a:ext uri="{FF2B5EF4-FFF2-40B4-BE49-F238E27FC236}">
                <a16:creationId xmlns:a16="http://schemas.microsoft.com/office/drawing/2014/main" id="{92D3D85B-E2CC-55CF-A260-DFA5DDAC0D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2" r="958" b="1"/>
          <a:stretch/>
        </p:blipFill>
        <p:spPr>
          <a:xfrm>
            <a:off x="5170507" y="484633"/>
            <a:ext cx="6542215" cy="5888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9231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E93D63-859C-E4D9-CB8B-387BDB182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Vertical diagrams</a:t>
            </a:r>
          </a:p>
        </p:txBody>
      </p:sp>
      <p:cxnSp>
        <p:nvCxnSpPr>
          <p:cNvPr id="24" name="Straight Connector 11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FFCC6E5F-8495-31A2-2B86-B52CDF91DC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0535" y="2426818"/>
            <a:ext cx="4177981" cy="3997637"/>
          </a:xfrm>
          <a:prstGeom prst="rect">
            <a:avLst/>
          </a:prstGeom>
        </p:spPr>
      </p:pic>
      <p:cxnSp>
        <p:nvCxnSpPr>
          <p:cNvPr id="25" name="Straight Connector 13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F8704DAC-AA2F-26B7-A0B2-49C9AC759F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0330" y="2426818"/>
            <a:ext cx="4685402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729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412C91-95CF-4157-B15D-5044A8A20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4200">
                <a:solidFill>
                  <a:schemeClr val="bg1"/>
                </a:solidFill>
                <a:cs typeface="Calibri Light"/>
              </a:rPr>
              <a:t>What are the benefits of effective communication in McDonalds branch?</a:t>
            </a:r>
            <a:endParaRPr lang="en-US" sz="4200">
              <a:solidFill>
                <a:schemeClr val="bg1"/>
              </a:solidFill>
            </a:endParaRP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459834E7-9A8F-DCD4-587E-5B3FB30EF1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8540230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3005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1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7" descr="A chopping board with spices on top">
            <a:extLst>
              <a:ext uri="{FF2B5EF4-FFF2-40B4-BE49-F238E27FC236}">
                <a16:creationId xmlns:a16="http://schemas.microsoft.com/office/drawing/2014/main" id="{02D00540-E3B1-36A9-5627-80FB32B6B84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21312" r="-2" b="-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140711-02D1-4F88-BCF3-0EF04056C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700">
                <a:solidFill>
                  <a:srgbClr val="FFFFFF"/>
                </a:solidFill>
              </a:rPr>
              <a:t>What are the benefits of communication between McDonalds staff and costumers?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613B0EB7-01E6-94FF-92A3-FA74193A98F9}"/>
              </a:ext>
            </a:extLst>
          </p:cNvPr>
          <p:cNvSpPr txBox="1"/>
          <p:nvPr/>
        </p:nvSpPr>
        <p:spPr>
          <a:xfrm>
            <a:off x="5155379" y="1065862"/>
            <a:ext cx="5744685" cy="47262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Always the right order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More sales</a:t>
            </a:r>
            <a:endParaRPr lang="en-US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More production of food</a:t>
            </a:r>
            <a:endParaRPr lang="en-US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Higher satisfaction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665042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96E406-84FE-1880-CDAA-A7A073969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>
                <a:cs typeface="Calibri Light"/>
              </a:rPr>
              <a:t>Reference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CC5E5-BAD2-F6F9-D9DA-6C37AFCAB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ea typeface="+mn-lt"/>
                <a:cs typeface="+mn-lt"/>
              </a:rPr>
              <a:t>Woods, M., Whetten, D. and Cameron, K., 1996. </a:t>
            </a:r>
            <a:r>
              <a:rPr lang="en-GB" sz="2000" i="1" dirty="0">
                <a:ea typeface="+mn-lt"/>
                <a:cs typeface="+mn-lt"/>
              </a:rPr>
              <a:t>Effective communication</a:t>
            </a:r>
            <a:r>
              <a:rPr lang="en-GB" sz="2000" dirty="0">
                <a:ea typeface="+mn-lt"/>
                <a:cs typeface="+mn-lt"/>
              </a:rPr>
              <a:t>. London: HarperCollins.</a:t>
            </a:r>
          </a:p>
          <a:p>
            <a:r>
              <a:rPr lang="en-GB" sz="2000" dirty="0">
                <a:ea typeface="+mn-lt"/>
                <a:cs typeface="+mn-lt"/>
              </a:rPr>
              <a:t>Senge, P. and Senge, P., n.d. </a:t>
            </a:r>
            <a:r>
              <a:rPr lang="en-GB" sz="2000" i="1" dirty="0">
                <a:ea typeface="+mn-lt"/>
                <a:cs typeface="+mn-lt"/>
              </a:rPr>
              <a:t>The fifth discipline</a:t>
            </a:r>
            <a:r>
              <a:rPr lang="en-GB" sz="2000" dirty="0">
                <a:ea typeface="+mn-lt"/>
                <a:cs typeface="+mn-lt"/>
              </a:rPr>
              <a:t>.</a:t>
            </a:r>
            <a:endParaRPr lang="en-GB" sz="2000" dirty="0">
              <a:cs typeface="Calibri"/>
            </a:endParaRPr>
          </a:p>
          <a:p>
            <a:r>
              <a:rPr lang="en-GB" sz="2000" dirty="0">
                <a:cs typeface="Calibri"/>
              </a:rPr>
              <a:t>Clarke, D. 9th week 2022. Communication in organizations and the use of technology</a:t>
            </a:r>
          </a:p>
          <a:p>
            <a:endParaRPr lang="en-GB" sz="2000">
              <a:cs typeface="Calibri"/>
            </a:endParaRPr>
          </a:p>
        </p:txBody>
      </p:sp>
      <p:pic>
        <p:nvPicPr>
          <p:cNvPr id="5" name="Picture 4" descr="Green trees in the forest">
            <a:extLst>
              <a:ext uri="{FF2B5EF4-FFF2-40B4-BE49-F238E27FC236}">
                <a16:creationId xmlns:a16="http://schemas.microsoft.com/office/drawing/2014/main" id="{9ADFEF69-EED1-7F1E-EC7E-120BBC8832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580" r="30760" b="6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ADB0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87620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7871850-9A71-0721-C9A1-6C9D7A695A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0381121"/>
              </p:ext>
            </p:extLst>
          </p:nvPr>
        </p:nvGraphicFramePr>
        <p:xfrm>
          <a:off x="1023257" y="835025"/>
          <a:ext cx="10515600" cy="5372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255977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074025353"/>
                    </a:ext>
                  </a:extLst>
                </a:gridCol>
              </a:tblGrid>
              <a:tr h="876300"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2400" dirty="0">
                          <a:effectLst/>
                        </a:rPr>
                        <a:t>Teamwork Evaluation ​</a:t>
                      </a:r>
                      <a:endParaRPr lang="en-GB" b="1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2400" dirty="0">
                          <a:effectLst/>
                        </a:rPr>
                        <a:t>Team responses. ​</a:t>
                      </a:r>
                      <a:endParaRPr lang="en-GB" b="1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5693093"/>
                  </a:ext>
                </a:extLst>
              </a:tr>
              <a:tr h="876300">
                <a:tc>
                  <a:txBody>
                    <a:bodyPr/>
                    <a:lstStyle/>
                    <a:p>
                      <a:pPr fontAlgn="base"/>
                      <a:r>
                        <a:rPr lang="en-GB" sz="1800" dirty="0">
                          <a:effectLst/>
                        </a:rPr>
                        <a:t>Who was in your team? ​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auto"/>
                      <a:r>
                        <a:rPr lang="en-GB" sz="1800" dirty="0">
                          <a:effectLst/>
                        </a:rPr>
                        <a:t>Nikisha Talbot, Raluca Micula, </a:t>
                      </a:r>
                      <a:r>
                        <a:rPr lang="en-GB" sz="1800" dirty="0" err="1">
                          <a:effectLst/>
                        </a:rPr>
                        <a:t>Bilkis</a:t>
                      </a:r>
                      <a:r>
                        <a:rPr lang="en-GB" sz="1800" dirty="0">
                          <a:effectLst/>
                        </a:rPr>
                        <a:t> Begum and Hussain Shannon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effectLst/>
                        </a:rPr>
                        <a:t>​</a:t>
                      </a:r>
                      <a:endParaRPr lang="en-GB" sz="1800" dirty="0">
                        <a:effectLst/>
                        <a:latin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6863662"/>
                  </a:ext>
                </a:extLst>
              </a:tr>
              <a:tr h="876300">
                <a:tc>
                  <a:txBody>
                    <a:bodyPr/>
                    <a:lstStyle/>
                    <a:p>
                      <a:pPr fontAlgn="base"/>
                      <a:r>
                        <a:rPr lang="en-GB" sz="1800" dirty="0">
                          <a:effectLst/>
                        </a:rPr>
                        <a:t>What were the key strengths of your team? ​</a:t>
                      </a:r>
                      <a:endParaRPr lang="en-GB" dirty="0">
                        <a:effectLst/>
                      </a:endParaRPr>
                    </a:p>
                    <a:p>
                      <a:pPr fontAlgn="base"/>
                      <a:r>
                        <a:rPr lang="en-GB" sz="1800" dirty="0">
                          <a:effectLst/>
                        </a:rPr>
                        <a:t>​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 dirty="0">
                          <a:effectLst/>
                        </a:rPr>
                        <a:t>Leadership, Self-discipline and understanding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7542710"/>
                  </a:ext>
                </a:extLst>
              </a:tr>
              <a:tr h="876300">
                <a:tc>
                  <a:txBody>
                    <a:bodyPr/>
                    <a:lstStyle/>
                    <a:p>
                      <a:pPr fontAlgn="base"/>
                      <a:r>
                        <a:rPr lang="en-GB" sz="1800" dirty="0">
                          <a:effectLst/>
                        </a:rPr>
                        <a:t>What were the challenges that you overcame as a team?​</a:t>
                      </a:r>
                      <a:endParaRPr lang="en-GB" dirty="0">
                        <a:effectLst/>
                      </a:endParaRPr>
                    </a:p>
                    <a:p>
                      <a:pPr fontAlgn="base"/>
                      <a:r>
                        <a:rPr lang="en-GB" sz="1800" dirty="0">
                          <a:effectLst/>
                        </a:rPr>
                        <a:t>​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auto"/>
                      <a:r>
                        <a:rPr lang="en-GB" sz="1800" dirty="0">
                          <a:effectLst/>
                        </a:rPr>
                        <a:t>​Hard to get in touch. Lack of technology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4265499"/>
                  </a:ext>
                </a:extLst>
              </a:tr>
              <a:tr h="876300">
                <a:tc>
                  <a:txBody>
                    <a:bodyPr/>
                    <a:lstStyle/>
                    <a:p>
                      <a:pPr fontAlgn="base"/>
                      <a:r>
                        <a:rPr lang="en-GB" sz="1800" dirty="0">
                          <a:effectLst/>
                        </a:rPr>
                        <a:t>What would you do differently if you worked as a team again?​</a:t>
                      </a:r>
                      <a:endParaRPr lang="en-GB" dirty="0">
                        <a:effectLst/>
                      </a:endParaRPr>
                    </a:p>
                    <a:p>
                      <a:pPr fontAlgn="base"/>
                      <a:r>
                        <a:rPr lang="en-GB" sz="1800" dirty="0">
                          <a:effectLst/>
                        </a:rPr>
                        <a:t>​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auto"/>
                      <a:r>
                        <a:rPr lang="en-GB" sz="1800" dirty="0">
                          <a:effectLst/>
                        </a:rPr>
                        <a:t>​Set times when to meet.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3205030"/>
                  </a:ext>
                </a:extLst>
              </a:tr>
              <a:tr h="876300">
                <a:tc>
                  <a:txBody>
                    <a:bodyPr/>
                    <a:lstStyle/>
                    <a:p>
                      <a:pPr fontAlgn="base"/>
                      <a:r>
                        <a:rPr lang="en-GB" sz="1800" dirty="0">
                          <a:effectLst/>
                        </a:rPr>
                        <a:t>How would you rate your team working? Out of 10? ​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 dirty="0">
                          <a:effectLst/>
                        </a:rPr>
                        <a:t> ​7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838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0666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C16F3873-FA27-9D5D-BD7F-62A1300CB0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2" y="-299"/>
            <a:ext cx="12189876" cy="6838621"/>
          </a:xfrm>
        </p:spPr>
      </p:pic>
    </p:spTree>
    <p:extLst>
      <p:ext uri="{BB962C8B-B14F-4D97-AF65-F5344CB8AC3E}">
        <p14:creationId xmlns:p14="http://schemas.microsoft.com/office/powerpoint/2010/main" val="19775012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C8957FD0-BEA2-E38F-8868-D00893B4FE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54" y="3581"/>
            <a:ext cx="12182294" cy="6859616"/>
          </a:xfrm>
        </p:spPr>
      </p:pic>
    </p:spTree>
    <p:extLst>
      <p:ext uri="{BB962C8B-B14F-4D97-AF65-F5344CB8AC3E}">
        <p14:creationId xmlns:p14="http://schemas.microsoft.com/office/powerpoint/2010/main" val="20279999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8069ED04-D2C4-0C7B-7D9C-671F4B8167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4492" y="3580"/>
            <a:ext cx="12200986" cy="6845240"/>
          </a:xfrm>
        </p:spPr>
      </p:pic>
    </p:spTree>
    <p:extLst>
      <p:ext uri="{BB962C8B-B14F-4D97-AF65-F5344CB8AC3E}">
        <p14:creationId xmlns:p14="http://schemas.microsoft.com/office/powerpoint/2010/main" val="2243689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ext, letter&#10;&#10;Description automatically generated">
            <a:extLst>
              <a:ext uri="{FF2B5EF4-FFF2-40B4-BE49-F238E27FC236}">
                <a16:creationId xmlns:a16="http://schemas.microsoft.com/office/drawing/2014/main" id="{1EDB8737-380D-1D9B-9060-FC31F287B2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4734" y="13195"/>
            <a:ext cx="10048155" cy="6840387"/>
          </a:xfrm>
        </p:spPr>
      </p:pic>
    </p:spTree>
    <p:extLst>
      <p:ext uri="{BB962C8B-B14F-4D97-AF65-F5344CB8AC3E}">
        <p14:creationId xmlns:p14="http://schemas.microsoft.com/office/powerpoint/2010/main" val="4469363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opcorn and drink in an empty red theater">
            <a:extLst>
              <a:ext uri="{FF2B5EF4-FFF2-40B4-BE49-F238E27FC236}">
                <a16:creationId xmlns:a16="http://schemas.microsoft.com/office/drawing/2014/main" id="{DAE9A74A-437A-7C93-DA4A-B19EEAFCF5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70" t="9091" r="13816" b="2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499A19-D8B9-0889-BD29-4BBF6CC4A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/>
              <a:t>How do McDonald's communicate this value?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0A3575-9951-2821-2F05-3A819B5BEB5A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The</a:t>
            </a:r>
            <a:r>
              <a:rPr lang="en-US" sz="1100" dirty="0"/>
              <a:t> </a:t>
            </a:r>
            <a:r>
              <a:rPr lang="en-US" sz="1400" dirty="0"/>
              <a:t>company advertises with sales promotion, direct marketing. McDonald's also uses TV, Radio, online media and public billboards </a:t>
            </a:r>
            <a:r>
              <a:rPr lang="en-US" sz="1400" dirty="0" err="1"/>
              <a:t>advertisment</a:t>
            </a:r>
            <a:r>
              <a:rPr lang="en-US" sz="1400" dirty="0"/>
              <a:t>, this enables to draw attention from a larger audience.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How do McDonald's interact with their costumers?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Frequently posting and scheduling posts.</a:t>
            </a:r>
            <a:br>
              <a:rPr lang="en-US" sz="1400" dirty="0"/>
            </a:br>
            <a:r>
              <a:rPr lang="en-US" sz="1400" dirty="0"/>
              <a:t>Also posting regular content to target to their target audience.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Four types of workplace communication:</a:t>
            </a:r>
            <a:endParaRPr lang="en-US" sz="14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Verbal</a:t>
            </a:r>
            <a:endParaRPr lang="en-US" sz="14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Body</a:t>
            </a:r>
            <a:endParaRPr lang="en-US" sz="14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Phone</a:t>
            </a:r>
            <a:endParaRPr lang="en-US" sz="14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Written</a:t>
            </a:r>
            <a:endParaRPr lang="en-US" sz="14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780127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Assignment title:What are the benefits of effective communication on the organization's business process?   Student name: Stefan Nicolae Mihai  Student ID: 2113636 Module code: BMSW 4002 Lecturer name: Dale Clarke </vt:lpstr>
      <vt:lpstr>What are the benefits of effective communication on the organization's business process?</vt:lpstr>
      <vt:lpstr>What  is effective communication?</vt:lpstr>
      <vt:lpstr>Every organization must approach one structure of communication</vt:lpstr>
      <vt:lpstr>Vertical diagrams</vt:lpstr>
      <vt:lpstr>What are the benefits of effective communication in McDonalds branch?</vt:lpstr>
      <vt:lpstr>What are the benefits of communication between McDonalds staff and costumers?</vt:lpstr>
      <vt:lpstr>Reference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do McDonald's communicate this value?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285</cp:revision>
  <dcterms:created xsi:type="dcterms:W3CDTF">2022-03-20T21:29:57Z</dcterms:created>
  <dcterms:modified xsi:type="dcterms:W3CDTF">2022-03-26T20:17:49Z</dcterms:modified>
</cp:coreProperties>
</file>