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D64658-45EE-4C38-8B67-9390865D9BE6}" v="364" dt="2023-05-10T10:00:54.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userId="ba5d9b4d273359db" providerId="Windows Live" clId="Web-{0FD64658-45EE-4C38-8B67-9390865D9BE6}"/>
    <pc:docChg chg="addSld modSld">
      <pc:chgData name="VINCENT KIPLANGAT" userId="ba5d9b4d273359db" providerId="Windows Live" clId="Web-{0FD64658-45EE-4C38-8B67-9390865D9BE6}" dt="2023-05-10T10:00:55.101" v="414"/>
      <pc:docMkLst>
        <pc:docMk/>
      </pc:docMkLst>
      <pc:sldChg chg="addSp delSp modSp mod setBg addAnim setClrOvrMap">
        <pc:chgData name="VINCENT KIPLANGAT" userId="ba5d9b4d273359db" providerId="Windows Live" clId="Web-{0FD64658-45EE-4C38-8B67-9390865D9BE6}" dt="2023-05-10T09:40:13.319" v="248"/>
        <pc:sldMkLst>
          <pc:docMk/>
          <pc:sldMk cId="109857222" sldId="256"/>
        </pc:sldMkLst>
        <pc:spChg chg="mod">
          <ac:chgData name="VINCENT KIPLANGAT" userId="ba5d9b4d273359db" providerId="Windows Live" clId="Web-{0FD64658-45EE-4C38-8B67-9390865D9BE6}" dt="2023-05-10T09:40:13.319" v="248"/>
          <ac:spMkLst>
            <pc:docMk/>
            <pc:sldMk cId="109857222" sldId="256"/>
            <ac:spMk id="2" creationId="{00000000-0000-0000-0000-000000000000}"/>
          </ac:spMkLst>
        </pc:spChg>
        <pc:spChg chg="mod">
          <ac:chgData name="VINCENT KIPLANGAT" userId="ba5d9b4d273359db" providerId="Windows Live" clId="Web-{0FD64658-45EE-4C38-8B67-9390865D9BE6}" dt="2023-05-10T09:40:13.319" v="248"/>
          <ac:spMkLst>
            <pc:docMk/>
            <pc:sldMk cId="109857222" sldId="256"/>
            <ac:spMk id="3" creationId="{00000000-0000-0000-0000-000000000000}"/>
          </ac:spMkLst>
        </pc:spChg>
        <pc:spChg chg="add del">
          <ac:chgData name="VINCENT KIPLANGAT" userId="ba5d9b4d273359db" providerId="Windows Live" clId="Web-{0FD64658-45EE-4C38-8B67-9390865D9BE6}" dt="2023-05-10T09:40:13.319" v="248"/>
          <ac:spMkLst>
            <pc:docMk/>
            <pc:sldMk cId="109857222" sldId="256"/>
            <ac:spMk id="9" creationId="{71B2258F-86CA-4D4D-8270-BC05FCDEBFB3}"/>
          </ac:spMkLst>
        </pc:spChg>
        <pc:spChg chg="add">
          <ac:chgData name="VINCENT KIPLANGAT" userId="ba5d9b4d273359db" providerId="Windows Live" clId="Web-{0FD64658-45EE-4C38-8B67-9390865D9BE6}" dt="2023-05-10T09:40:13.319" v="248"/>
          <ac:spMkLst>
            <pc:docMk/>
            <pc:sldMk cId="109857222" sldId="256"/>
            <ac:spMk id="14" creationId="{275D6C10-B5A7-4715-803E-0501C9C2CC21}"/>
          </ac:spMkLst>
        </pc:spChg>
        <pc:picChg chg="add mod ord">
          <ac:chgData name="VINCENT KIPLANGAT" userId="ba5d9b4d273359db" providerId="Windows Live" clId="Web-{0FD64658-45EE-4C38-8B67-9390865D9BE6}" dt="2023-05-10T09:40:13.319" v="248"/>
          <ac:picMkLst>
            <pc:docMk/>
            <pc:sldMk cId="109857222" sldId="256"/>
            <ac:picMk id="4" creationId="{87ABC2D7-6D31-1D41-1203-0B7BFCB4D994}"/>
          </ac:picMkLst>
        </pc:picChg>
        <pc:picChg chg="add mod ord">
          <ac:chgData name="VINCENT KIPLANGAT" userId="ba5d9b4d273359db" providerId="Windows Live" clId="Web-{0FD64658-45EE-4C38-8B67-9390865D9BE6}" dt="2023-05-10T09:40:13.319" v="248"/>
          <ac:picMkLst>
            <pc:docMk/>
            <pc:sldMk cId="109857222" sldId="256"/>
            <ac:picMk id="5" creationId="{3CFBEADF-216F-5869-5827-D5FAC102D094}"/>
          </ac:picMkLst>
        </pc:picChg>
      </pc:sldChg>
      <pc:sldChg chg="addSp modSp new mod setBg">
        <pc:chgData name="VINCENT KIPLANGAT" userId="ba5d9b4d273359db" providerId="Windows Live" clId="Web-{0FD64658-45EE-4C38-8B67-9390865D9BE6}" dt="2023-05-10T09:23:39.937" v="62"/>
        <pc:sldMkLst>
          <pc:docMk/>
          <pc:sldMk cId="330750569" sldId="257"/>
        </pc:sldMkLst>
        <pc:spChg chg="mod">
          <ac:chgData name="VINCENT KIPLANGAT" userId="ba5d9b4d273359db" providerId="Windows Live" clId="Web-{0FD64658-45EE-4C38-8B67-9390865D9BE6}" dt="2023-05-10T09:23:39.937" v="62"/>
          <ac:spMkLst>
            <pc:docMk/>
            <pc:sldMk cId="330750569" sldId="257"/>
            <ac:spMk id="2" creationId="{4D0237F7-670D-E1EB-C516-20DCD4FA916C}"/>
          </ac:spMkLst>
        </pc:spChg>
        <pc:spChg chg="mod">
          <ac:chgData name="VINCENT KIPLANGAT" userId="ba5d9b4d273359db" providerId="Windows Live" clId="Web-{0FD64658-45EE-4C38-8B67-9390865D9BE6}" dt="2023-05-10T09:23:39.937" v="62"/>
          <ac:spMkLst>
            <pc:docMk/>
            <pc:sldMk cId="330750569" sldId="257"/>
            <ac:spMk id="3" creationId="{4EE9BF9D-78D5-A932-C938-D9B03349E008}"/>
          </ac:spMkLst>
        </pc:spChg>
        <pc:spChg chg="add">
          <ac:chgData name="VINCENT KIPLANGAT" userId="ba5d9b4d273359db" providerId="Windows Live" clId="Web-{0FD64658-45EE-4C38-8B67-9390865D9BE6}" dt="2023-05-10T09:23:39.937" v="62"/>
          <ac:spMkLst>
            <pc:docMk/>
            <pc:sldMk cId="330750569" sldId="257"/>
            <ac:spMk id="9" creationId="{F13C74B1-5B17-4795-BED0-7140497B445A}"/>
          </ac:spMkLst>
        </pc:spChg>
        <pc:spChg chg="add">
          <ac:chgData name="VINCENT KIPLANGAT" userId="ba5d9b4d273359db" providerId="Windows Live" clId="Web-{0FD64658-45EE-4C38-8B67-9390865D9BE6}" dt="2023-05-10T09:23:39.937" v="62"/>
          <ac:spMkLst>
            <pc:docMk/>
            <pc:sldMk cId="330750569" sldId="257"/>
            <ac:spMk id="11" creationId="{D4974D33-8DC5-464E-8C6D-BE58F0669C17}"/>
          </ac:spMkLst>
        </pc:spChg>
        <pc:picChg chg="add mod">
          <ac:chgData name="VINCENT KIPLANGAT" userId="ba5d9b4d273359db" providerId="Windows Live" clId="Web-{0FD64658-45EE-4C38-8B67-9390865D9BE6}" dt="2023-05-10T09:23:39.937" v="62"/>
          <ac:picMkLst>
            <pc:docMk/>
            <pc:sldMk cId="330750569" sldId="257"/>
            <ac:picMk id="4" creationId="{0A88385C-434F-6316-AA2D-FED18F8A0A6F}"/>
          </ac:picMkLst>
        </pc:picChg>
      </pc:sldChg>
      <pc:sldChg chg="addSp modSp new mod setBg">
        <pc:chgData name="VINCENT KIPLANGAT" userId="ba5d9b4d273359db" providerId="Windows Live" clId="Web-{0FD64658-45EE-4C38-8B67-9390865D9BE6}" dt="2023-05-10T09:27:23.821" v="106"/>
        <pc:sldMkLst>
          <pc:docMk/>
          <pc:sldMk cId="3467894398" sldId="258"/>
        </pc:sldMkLst>
        <pc:spChg chg="mod">
          <ac:chgData name="VINCENT KIPLANGAT" userId="ba5d9b4d273359db" providerId="Windows Live" clId="Web-{0FD64658-45EE-4C38-8B67-9390865D9BE6}" dt="2023-05-10T09:27:23.821" v="106"/>
          <ac:spMkLst>
            <pc:docMk/>
            <pc:sldMk cId="3467894398" sldId="258"/>
            <ac:spMk id="2" creationId="{76F8AEC3-F0C5-EA67-DFCD-8C80E6F6B8D7}"/>
          </ac:spMkLst>
        </pc:spChg>
        <pc:spChg chg="mod">
          <ac:chgData name="VINCENT KIPLANGAT" userId="ba5d9b4d273359db" providerId="Windows Live" clId="Web-{0FD64658-45EE-4C38-8B67-9390865D9BE6}" dt="2023-05-10T09:27:23.821" v="106"/>
          <ac:spMkLst>
            <pc:docMk/>
            <pc:sldMk cId="3467894398" sldId="258"/>
            <ac:spMk id="3" creationId="{C28EFA30-3F22-7CEB-0B37-9AF0F10E3ABD}"/>
          </ac:spMkLst>
        </pc:spChg>
        <pc:spChg chg="add">
          <ac:chgData name="VINCENT KIPLANGAT" userId="ba5d9b4d273359db" providerId="Windows Live" clId="Web-{0FD64658-45EE-4C38-8B67-9390865D9BE6}" dt="2023-05-10T09:27:23.821" v="106"/>
          <ac:spMkLst>
            <pc:docMk/>
            <pc:sldMk cId="3467894398" sldId="258"/>
            <ac:spMk id="9" creationId="{04C21BAE-6866-4C7A-A7EC-C1B2E572D5BE}"/>
          </ac:spMkLst>
        </pc:spChg>
        <pc:spChg chg="add">
          <ac:chgData name="VINCENT KIPLANGAT" userId="ba5d9b4d273359db" providerId="Windows Live" clId="Web-{0FD64658-45EE-4C38-8B67-9390865D9BE6}" dt="2023-05-10T09:27:23.821" v="106"/>
          <ac:spMkLst>
            <pc:docMk/>
            <pc:sldMk cId="3467894398" sldId="258"/>
            <ac:spMk id="11" creationId="{7E7D0C94-08B4-48AE-8813-CC4D60294F42}"/>
          </ac:spMkLst>
        </pc:spChg>
        <pc:spChg chg="add">
          <ac:chgData name="VINCENT KIPLANGAT" userId="ba5d9b4d273359db" providerId="Windows Live" clId="Web-{0FD64658-45EE-4C38-8B67-9390865D9BE6}" dt="2023-05-10T09:27:23.821" v="106"/>
          <ac:spMkLst>
            <pc:docMk/>
            <pc:sldMk cId="3467894398" sldId="258"/>
            <ac:spMk id="13" creationId="{F0C518C2-0AA4-470C-87B9-9CBF428FBA25}"/>
          </ac:spMkLst>
        </pc:spChg>
        <pc:picChg chg="add mod ord">
          <ac:chgData name="VINCENT KIPLANGAT" userId="ba5d9b4d273359db" providerId="Windows Live" clId="Web-{0FD64658-45EE-4C38-8B67-9390865D9BE6}" dt="2023-05-10T09:27:23.821" v="106"/>
          <ac:picMkLst>
            <pc:docMk/>
            <pc:sldMk cId="3467894398" sldId="258"/>
            <ac:picMk id="4" creationId="{D5F22214-7C94-0C5A-6C98-2B07B5C09C1B}"/>
          </ac:picMkLst>
        </pc:picChg>
      </pc:sldChg>
      <pc:sldChg chg="addSp modSp new mod setBg">
        <pc:chgData name="VINCENT KIPLANGAT" userId="ba5d9b4d273359db" providerId="Windows Live" clId="Web-{0FD64658-45EE-4C38-8B67-9390865D9BE6}" dt="2023-05-10T09:30:29.718" v="137"/>
        <pc:sldMkLst>
          <pc:docMk/>
          <pc:sldMk cId="3993618970" sldId="259"/>
        </pc:sldMkLst>
        <pc:spChg chg="mod">
          <ac:chgData name="VINCENT KIPLANGAT" userId="ba5d9b4d273359db" providerId="Windows Live" clId="Web-{0FD64658-45EE-4C38-8B67-9390865D9BE6}" dt="2023-05-10T09:30:29.718" v="137"/>
          <ac:spMkLst>
            <pc:docMk/>
            <pc:sldMk cId="3993618970" sldId="259"/>
            <ac:spMk id="2" creationId="{F3490F62-3025-579F-AD6D-FDF1F757612B}"/>
          </ac:spMkLst>
        </pc:spChg>
        <pc:spChg chg="mod">
          <ac:chgData name="VINCENT KIPLANGAT" userId="ba5d9b4d273359db" providerId="Windows Live" clId="Web-{0FD64658-45EE-4C38-8B67-9390865D9BE6}" dt="2023-05-10T09:30:29.718" v="137"/>
          <ac:spMkLst>
            <pc:docMk/>
            <pc:sldMk cId="3993618970" sldId="259"/>
            <ac:spMk id="3" creationId="{7FE8062B-8E4C-0649-0BE0-976A0343BF99}"/>
          </ac:spMkLst>
        </pc:spChg>
        <pc:spChg chg="add">
          <ac:chgData name="VINCENT KIPLANGAT" userId="ba5d9b4d273359db" providerId="Windows Live" clId="Web-{0FD64658-45EE-4C38-8B67-9390865D9BE6}" dt="2023-05-10T09:30:29.718" v="137"/>
          <ac:spMkLst>
            <pc:docMk/>
            <pc:sldMk cId="3993618970" sldId="259"/>
            <ac:spMk id="9" creationId="{E8A8EAB8-D2FF-444D-B34B-7D32F106AD0E}"/>
          </ac:spMkLst>
        </pc:spChg>
        <pc:picChg chg="add mod">
          <ac:chgData name="VINCENT KIPLANGAT" userId="ba5d9b4d273359db" providerId="Windows Live" clId="Web-{0FD64658-45EE-4C38-8B67-9390865D9BE6}" dt="2023-05-10T09:30:29.718" v="137"/>
          <ac:picMkLst>
            <pc:docMk/>
            <pc:sldMk cId="3993618970" sldId="259"/>
            <ac:picMk id="4" creationId="{8D39756E-40B7-5729-7902-C1A3CA8D31E8}"/>
          </ac:picMkLst>
        </pc:picChg>
        <pc:cxnChg chg="add">
          <ac:chgData name="VINCENT KIPLANGAT" userId="ba5d9b4d273359db" providerId="Windows Live" clId="Web-{0FD64658-45EE-4C38-8B67-9390865D9BE6}" dt="2023-05-10T09:30:29.718" v="137"/>
          <ac:cxnSpMkLst>
            <pc:docMk/>
            <pc:sldMk cId="3993618970" sldId="259"/>
            <ac:cxnSpMk id="11" creationId="{EEA38897-7BA3-4408-8083-3235339C4A60}"/>
          </ac:cxnSpMkLst>
        </pc:cxnChg>
        <pc:cxnChg chg="add">
          <ac:chgData name="VINCENT KIPLANGAT" userId="ba5d9b4d273359db" providerId="Windows Live" clId="Web-{0FD64658-45EE-4C38-8B67-9390865D9BE6}" dt="2023-05-10T09:30:29.718" v="137"/>
          <ac:cxnSpMkLst>
            <pc:docMk/>
            <pc:sldMk cId="3993618970" sldId="259"/>
            <ac:cxnSpMk id="13" creationId="{F11AD06B-AB20-4097-8606-5DA00DBACE88}"/>
          </ac:cxnSpMkLst>
        </pc:cxnChg>
      </pc:sldChg>
      <pc:sldChg chg="addSp modSp new mod setBg">
        <pc:chgData name="VINCENT KIPLANGAT" userId="ba5d9b4d273359db" providerId="Windows Live" clId="Web-{0FD64658-45EE-4C38-8B67-9390865D9BE6}" dt="2023-05-10T09:34:51.213" v="175"/>
        <pc:sldMkLst>
          <pc:docMk/>
          <pc:sldMk cId="2737780355" sldId="260"/>
        </pc:sldMkLst>
        <pc:spChg chg="mod">
          <ac:chgData name="VINCENT KIPLANGAT" userId="ba5d9b4d273359db" providerId="Windows Live" clId="Web-{0FD64658-45EE-4C38-8B67-9390865D9BE6}" dt="2023-05-10T09:34:51.213" v="175"/>
          <ac:spMkLst>
            <pc:docMk/>
            <pc:sldMk cId="2737780355" sldId="260"/>
            <ac:spMk id="2" creationId="{8D0D4F82-83B5-537D-1668-4BEEA8168AA0}"/>
          </ac:spMkLst>
        </pc:spChg>
        <pc:spChg chg="mod">
          <ac:chgData name="VINCENT KIPLANGAT" userId="ba5d9b4d273359db" providerId="Windows Live" clId="Web-{0FD64658-45EE-4C38-8B67-9390865D9BE6}" dt="2023-05-10T09:34:51.213" v="175"/>
          <ac:spMkLst>
            <pc:docMk/>
            <pc:sldMk cId="2737780355" sldId="260"/>
            <ac:spMk id="3" creationId="{0750139E-AB31-BE5E-33B3-02631E0E4F9B}"/>
          </ac:spMkLst>
        </pc:spChg>
        <pc:spChg chg="add">
          <ac:chgData name="VINCENT KIPLANGAT" userId="ba5d9b4d273359db" providerId="Windows Live" clId="Web-{0FD64658-45EE-4C38-8B67-9390865D9BE6}" dt="2023-05-10T09:34:51.213" v="175"/>
          <ac:spMkLst>
            <pc:docMk/>
            <pc:sldMk cId="2737780355" sldId="260"/>
            <ac:spMk id="9" creationId="{F13C74B1-5B17-4795-BED0-7140497B445A}"/>
          </ac:spMkLst>
        </pc:spChg>
        <pc:spChg chg="add">
          <ac:chgData name="VINCENT KIPLANGAT" userId="ba5d9b4d273359db" providerId="Windows Live" clId="Web-{0FD64658-45EE-4C38-8B67-9390865D9BE6}" dt="2023-05-10T09:34:51.213" v="175"/>
          <ac:spMkLst>
            <pc:docMk/>
            <pc:sldMk cId="2737780355" sldId="260"/>
            <ac:spMk id="11" creationId="{D4974D33-8DC5-464E-8C6D-BE58F0669C17}"/>
          </ac:spMkLst>
        </pc:spChg>
        <pc:picChg chg="add mod">
          <ac:chgData name="VINCENT KIPLANGAT" userId="ba5d9b4d273359db" providerId="Windows Live" clId="Web-{0FD64658-45EE-4C38-8B67-9390865D9BE6}" dt="2023-05-10T09:34:51.213" v="175"/>
          <ac:picMkLst>
            <pc:docMk/>
            <pc:sldMk cId="2737780355" sldId="260"/>
            <ac:picMk id="4" creationId="{4BD7B6EA-485A-EDA7-ED8F-AB4E554E8F2A}"/>
          </ac:picMkLst>
        </pc:picChg>
      </pc:sldChg>
      <pc:sldChg chg="addSp modSp new mod setBg">
        <pc:chgData name="VINCENT KIPLANGAT" userId="ba5d9b4d273359db" providerId="Windows Live" clId="Web-{0FD64658-45EE-4C38-8B67-9390865D9BE6}" dt="2023-05-10T09:37:36.313" v="222"/>
        <pc:sldMkLst>
          <pc:docMk/>
          <pc:sldMk cId="3830914544" sldId="261"/>
        </pc:sldMkLst>
        <pc:spChg chg="mod">
          <ac:chgData name="VINCENT KIPLANGAT" userId="ba5d9b4d273359db" providerId="Windows Live" clId="Web-{0FD64658-45EE-4C38-8B67-9390865D9BE6}" dt="2023-05-10T09:37:36.313" v="222"/>
          <ac:spMkLst>
            <pc:docMk/>
            <pc:sldMk cId="3830914544" sldId="261"/>
            <ac:spMk id="2" creationId="{ABDF0641-376A-1DC7-8642-EAEF79BC6F46}"/>
          </ac:spMkLst>
        </pc:spChg>
        <pc:spChg chg="mod">
          <ac:chgData name="VINCENT KIPLANGAT" userId="ba5d9b4d273359db" providerId="Windows Live" clId="Web-{0FD64658-45EE-4C38-8B67-9390865D9BE6}" dt="2023-05-10T09:37:36.313" v="222"/>
          <ac:spMkLst>
            <pc:docMk/>
            <pc:sldMk cId="3830914544" sldId="261"/>
            <ac:spMk id="3" creationId="{8FD8D405-36DA-30F2-76A2-4CAEA950EE62}"/>
          </ac:spMkLst>
        </pc:spChg>
        <pc:spChg chg="add">
          <ac:chgData name="VINCENT KIPLANGAT" userId="ba5d9b4d273359db" providerId="Windows Live" clId="Web-{0FD64658-45EE-4C38-8B67-9390865D9BE6}" dt="2023-05-10T09:37:36.313" v="222"/>
          <ac:spMkLst>
            <pc:docMk/>
            <pc:sldMk cId="3830914544" sldId="261"/>
            <ac:spMk id="9" creationId="{7D07B7BC-3270-4CF3-A7AA-0937908AD58A}"/>
          </ac:spMkLst>
        </pc:spChg>
        <pc:grpChg chg="add">
          <ac:chgData name="VINCENT KIPLANGAT" userId="ba5d9b4d273359db" providerId="Windows Live" clId="Web-{0FD64658-45EE-4C38-8B67-9390865D9BE6}" dt="2023-05-10T09:37:36.313" v="222"/>
          <ac:grpSpMkLst>
            <pc:docMk/>
            <pc:sldMk cId="3830914544" sldId="261"/>
            <ac:grpSpMk id="11" creationId="{F25CF9F0-F8C1-414D-B348-B5FA27CCE6C4}"/>
          </ac:grpSpMkLst>
        </pc:grpChg>
        <pc:grpChg chg="add">
          <ac:chgData name="VINCENT KIPLANGAT" userId="ba5d9b4d273359db" providerId="Windows Live" clId="Web-{0FD64658-45EE-4C38-8B67-9390865D9BE6}" dt="2023-05-10T09:37:36.313" v="222"/>
          <ac:grpSpMkLst>
            <pc:docMk/>
            <pc:sldMk cId="3830914544" sldId="261"/>
            <ac:grpSpMk id="15" creationId="{B21CE605-3A03-402B-BB38-A81222A0BE93}"/>
          </ac:grpSpMkLst>
        </pc:grpChg>
        <pc:picChg chg="add mod ord">
          <ac:chgData name="VINCENT KIPLANGAT" userId="ba5d9b4d273359db" providerId="Windows Live" clId="Web-{0FD64658-45EE-4C38-8B67-9390865D9BE6}" dt="2023-05-10T09:37:36.313" v="222"/>
          <ac:picMkLst>
            <pc:docMk/>
            <pc:sldMk cId="3830914544" sldId="261"/>
            <ac:picMk id="4" creationId="{CC7E2316-1CC7-0D9F-AE59-67009EB55E0B}"/>
          </ac:picMkLst>
        </pc:picChg>
      </pc:sldChg>
      <pc:sldChg chg="addSp modSp new mod setBg">
        <pc:chgData name="VINCENT KIPLANGAT" userId="ba5d9b4d273359db" providerId="Windows Live" clId="Web-{0FD64658-45EE-4C38-8B67-9390865D9BE6}" dt="2023-05-10T09:42:53.372" v="259"/>
        <pc:sldMkLst>
          <pc:docMk/>
          <pc:sldMk cId="1077544699" sldId="262"/>
        </pc:sldMkLst>
        <pc:spChg chg="mod">
          <ac:chgData name="VINCENT KIPLANGAT" userId="ba5d9b4d273359db" providerId="Windows Live" clId="Web-{0FD64658-45EE-4C38-8B67-9390865D9BE6}" dt="2023-05-10T09:42:53.372" v="259"/>
          <ac:spMkLst>
            <pc:docMk/>
            <pc:sldMk cId="1077544699" sldId="262"/>
            <ac:spMk id="2" creationId="{588A34A3-D359-C679-0875-09BD47424607}"/>
          </ac:spMkLst>
        </pc:spChg>
        <pc:spChg chg="mod">
          <ac:chgData name="VINCENT KIPLANGAT" userId="ba5d9b4d273359db" providerId="Windows Live" clId="Web-{0FD64658-45EE-4C38-8B67-9390865D9BE6}" dt="2023-05-10T09:42:53.372" v="259"/>
          <ac:spMkLst>
            <pc:docMk/>
            <pc:sldMk cId="1077544699" sldId="262"/>
            <ac:spMk id="3" creationId="{59F42799-7450-80EA-9526-C776177739BB}"/>
          </ac:spMkLst>
        </pc:spChg>
        <pc:spChg chg="add">
          <ac:chgData name="VINCENT KIPLANGAT" userId="ba5d9b4d273359db" providerId="Windows Live" clId="Web-{0FD64658-45EE-4C38-8B67-9390865D9BE6}" dt="2023-05-10T09:42:53.372" v="259"/>
          <ac:spMkLst>
            <pc:docMk/>
            <pc:sldMk cId="1077544699" sldId="262"/>
            <ac:spMk id="9" creationId="{80DF40B2-80F7-4E71-B46C-284163F3654A}"/>
          </ac:spMkLst>
        </pc:spChg>
        <pc:picChg chg="add mod">
          <ac:chgData name="VINCENT KIPLANGAT" userId="ba5d9b4d273359db" providerId="Windows Live" clId="Web-{0FD64658-45EE-4C38-8B67-9390865D9BE6}" dt="2023-05-10T09:42:53.372" v="259"/>
          <ac:picMkLst>
            <pc:docMk/>
            <pc:sldMk cId="1077544699" sldId="262"/>
            <ac:picMk id="4" creationId="{321E9C32-8365-CAD0-ED62-C48E5E838622}"/>
          </ac:picMkLst>
        </pc:picChg>
      </pc:sldChg>
      <pc:sldChg chg="addSp delSp modSp new mod setBg setClrOvrMap">
        <pc:chgData name="VINCENT KIPLANGAT" userId="ba5d9b4d273359db" providerId="Windows Live" clId="Web-{0FD64658-45EE-4C38-8B67-9390865D9BE6}" dt="2023-05-10T09:48:06.556" v="302"/>
        <pc:sldMkLst>
          <pc:docMk/>
          <pc:sldMk cId="542360850" sldId="263"/>
        </pc:sldMkLst>
        <pc:spChg chg="mod">
          <ac:chgData name="VINCENT KIPLANGAT" userId="ba5d9b4d273359db" providerId="Windows Live" clId="Web-{0FD64658-45EE-4C38-8B67-9390865D9BE6}" dt="2023-05-10T09:48:06.556" v="302"/>
          <ac:spMkLst>
            <pc:docMk/>
            <pc:sldMk cId="542360850" sldId="263"/>
            <ac:spMk id="2" creationId="{08209911-E7E0-176A-1E2F-3BF7B866C2E6}"/>
          </ac:spMkLst>
        </pc:spChg>
        <pc:spChg chg="mod">
          <ac:chgData name="VINCENT KIPLANGAT" userId="ba5d9b4d273359db" providerId="Windows Live" clId="Web-{0FD64658-45EE-4C38-8B67-9390865D9BE6}" dt="2023-05-10T09:48:06.556" v="302"/>
          <ac:spMkLst>
            <pc:docMk/>
            <pc:sldMk cId="542360850" sldId="263"/>
            <ac:spMk id="3" creationId="{54F1F4C3-6FE8-5D9F-7930-5EE29F8BF448}"/>
          </ac:spMkLst>
        </pc:spChg>
        <pc:spChg chg="add del">
          <ac:chgData name="VINCENT KIPLANGAT" userId="ba5d9b4d273359db" providerId="Windows Live" clId="Web-{0FD64658-45EE-4C38-8B67-9390865D9BE6}" dt="2023-05-10T09:48:06.462" v="301"/>
          <ac:spMkLst>
            <pc:docMk/>
            <pc:sldMk cId="542360850" sldId="263"/>
            <ac:spMk id="9" creationId="{8F90786E-B72D-4C32-BDCE-A170B007822D}"/>
          </ac:spMkLst>
        </pc:spChg>
        <pc:spChg chg="add del">
          <ac:chgData name="VINCENT KIPLANGAT" userId="ba5d9b4d273359db" providerId="Windows Live" clId="Web-{0FD64658-45EE-4C38-8B67-9390865D9BE6}" dt="2023-05-10T09:48:06.462" v="301"/>
          <ac:spMkLst>
            <pc:docMk/>
            <pc:sldMk cId="542360850" sldId="263"/>
            <ac:spMk id="11" creationId="{5E46F2E7-848F-4A6C-A098-4764FDEA771A}"/>
          </ac:spMkLst>
        </pc:spChg>
        <pc:spChg chg="add">
          <ac:chgData name="VINCENT KIPLANGAT" userId="ba5d9b4d273359db" providerId="Windows Live" clId="Web-{0FD64658-45EE-4C38-8B67-9390865D9BE6}" dt="2023-05-10T09:48:06.556" v="302"/>
          <ac:spMkLst>
            <pc:docMk/>
            <pc:sldMk cId="542360850" sldId="263"/>
            <ac:spMk id="13" creationId="{C5E6CFF1-2F42-4E10-9A97-F116F46F53FE}"/>
          </ac:spMkLst>
        </pc:spChg>
        <pc:picChg chg="add mod ord">
          <ac:chgData name="VINCENT KIPLANGAT" userId="ba5d9b4d273359db" providerId="Windows Live" clId="Web-{0FD64658-45EE-4C38-8B67-9390865D9BE6}" dt="2023-05-10T09:48:06.556" v="302"/>
          <ac:picMkLst>
            <pc:docMk/>
            <pc:sldMk cId="542360850" sldId="263"/>
            <ac:picMk id="4" creationId="{2AEC903D-1D19-0D00-3247-A3E270B2651E}"/>
          </ac:picMkLst>
        </pc:picChg>
        <pc:cxnChg chg="add">
          <ac:chgData name="VINCENT KIPLANGAT" userId="ba5d9b4d273359db" providerId="Windows Live" clId="Web-{0FD64658-45EE-4C38-8B67-9390865D9BE6}" dt="2023-05-10T09:48:06.556" v="302"/>
          <ac:cxnSpMkLst>
            <pc:docMk/>
            <pc:sldMk cId="542360850" sldId="263"/>
            <ac:cxnSpMk id="14" creationId="{96A8629B-8289-498B-939B-1CA0C106182C}"/>
          </ac:cxnSpMkLst>
        </pc:cxnChg>
      </pc:sldChg>
      <pc:sldChg chg="addSp modSp new mod setBg">
        <pc:chgData name="VINCENT KIPLANGAT" userId="ba5d9b4d273359db" providerId="Windows Live" clId="Web-{0FD64658-45EE-4C38-8B67-9390865D9BE6}" dt="2023-05-10T09:51:56.064" v="341"/>
        <pc:sldMkLst>
          <pc:docMk/>
          <pc:sldMk cId="2957274892" sldId="264"/>
        </pc:sldMkLst>
        <pc:spChg chg="mod">
          <ac:chgData name="VINCENT KIPLANGAT" userId="ba5d9b4d273359db" providerId="Windows Live" clId="Web-{0FD64658-45EE-4C38-8B67-9390865D9BE6}" dt="2023-05-10T09:51:56.064" v="341"/>
          <ac:spMkLst>
            <pc:docMk/>
            <pc:sldMk cId="2957274892" sldId="264"/>
            <ac:spMk id="2" creationId="{CFD5F39E-7C96-5DCA-58FE-A9A76DC0CE0B}"/>
          </ac:spMkLst>
        </pc:spChg>
        <pc:spChg chg="mod">
          <ac:chgData name="VINCENT KIPLANGAT" userId="ba5d9b4d273359db" providerId="Windows Live" clId="Web-{0FD64658-45EE-4C38-8B67-9390865D9BE6}" dt="2023-05-10T09:51:56.064" v="341"/>
          <ac:spMkLst>
            <pc:docMk/>
            <pc:sldMk cId="2957274892" sldId="264"/>
            <ac:spMk id="3" creationId="{AC67273C-7915-DB65-CDE6-763809FD0672}"/>
          </ac:spMkLst>
        </pc:spChg>
        <pc:spChg chg="add">
          <ac:chgData name="VINCENT KIPLANGAT" userId="ba5d9b4d273359db" providerId="Windows Live" clId="Web-{0FD64658-45EE-4C38-8B67-9390865D9BE6}" dt="2023-05-10T09:51:56.064" v="341"/>
          <ac:spMkLst>
            <pc:docMk/>
            <pc:sldMk cId="2957274892" sldId="264"/>
            <ac:spMk id="9" creationId="{04812C46-200A-4DEB-A05E-3ED6C68C2387}"/>
          </ac:spMkLst>
        </pc:spChg>
        <pc:spChg chg="add">
          <ac:chgData name="VINCENT KIPLANGAT" userId="ba5d9b4d273359db" providerId="Windows Live" clId="Web-{0FD64658-45EE-4C38-8B67-9390865D9BE6}" dt="2023-05-10T09:51:56.064" v="341"/>
          <ac:spMkLst>
            <pc:docMk/>
            <pc:sldMk cId="2957274892" sldId="264"/>
            <ac:spMk id="11" creationId="{D1EA859B-E555-4109-94F3-6700E046E008}"/>
          </ac:spMkLst>
        </pc:spChg>
        <pc:picChg chg="add mod ord">
          <ac:chgData name="VINCENT KIPLANGAT" userId="ba5d9b4d273359db" providerId="Windows Live" clId="Web-{0FD64658-45EE-4C38-8B67-9390865D9BE6}" dt="2023-05-10T09:51:56.064" v="341"/>
          <ac:picMkLst>
            <pc:docMk/>
            <pc:sldMk cId="2957274892" sldId="264"/>
            <ac:picMk id="4" creationId="{4D2AE7C3-8DB0-DA20-3903-20609ED8228F}"/>
          </ac:picMkLst>
        </pc:picChg>
      </pc:sldChg>
      <pc:sldChg chg="addSp modSp new mod setBg setClrOvrMap">
        <pc:chgData name="VINCENT KIPLANGAT" userId="ba5d9b4d273359db" providerId="Windows Live" clId="Web-{0FD64658-45EE-4C38-8B67-9390865D9BE6}" dt="2023-05-10T09:54:49.321" v="381"/>
        <pc:sldMkLst>
          <pc:docMk/>
          <pc:sldMk cId="2316748395" sldId="265"/>
        </pc:sldMkLst>
        <pc:spChg chg="mod">
          <ac:chgData name="VINCENT KIPLANGAT" userId="ba5d9b4d273359db" providerId="Windows Live" clId="Web-{0FD64658-45EE-4C38-8B67-9390865D9BE6}" dt="2023-05-10T09:54:49.321" v="381"/>
          <ac:spMkLst>
            <pc:docMk/>
            <pc:sldMk cId="2316748395" sldId="265"/>
            <ac:spMk id="2" creationId="{40C6B744-2D33-04D0-51B1-641A9B3A40EA}"/>
          </ac:spMkLst>
        </pc:spChg>
        <pc:spChg chg="mod">
          <ac:chgData name="VINCENT KIPLANGAT" userId="ba5d9b4d273359db" providerId="Windows Live" clId="Web-{0FD64658-45EE-4C38-8B67-9390865D9BE6}" dt="2023-05-10T09:54:49.321" v="381"/>
          <ac:spMkLst>
            <pc:docMk/>
            <pc:sldMk cId="2316748395" sldId="265"/>
            <ac:spMk id="3" creationId="{B333CFC0-072E-4978-86E7-896C29E2C37A}"/>
          </ac:spMkLst>
        </pc:spChg>
        <pc:spChg chg="add">
          <ac:chgData name="VINCENT KIPLANGAT" userId="ba5d9b4d273359db" providerId="Windows Live" clId="Web-{0FD64658-45EE-4C38-8B67-9390865D9BE6}" dt="2023-05-10T09:54:49.321" v="381"/>
          <ac:spMkLst>
            <pc:docMk/>
            <pc:sldMk cId="2316748395" sldId="265"/>
            <ac:spMk id="9" creationId="{7C432AFE-B3D2-4BFF-BF8F-96C27AFF1AC7}"/>
          </ac:spMkLst>
        </pc:spChg>
        <pc:spChg chg="add">
          <ac:chgData name="VINCENT KIPLANGAT" userId="ba5d9b4d273359db" providerId="Windows Live" clId="Web-{0FD64658-45EE-4C38-8B67-9390865D9BE6}" dt="2023-05-10T09:54:49.321" v="381"/>
          <ac:spMkLst>
            <pc:docMk/>
            <pc:sldMk cId="2316748395" sldId="265"/>
            <ac:spMk id="11" creationId="{AF2F604E-43BE-4DC3-B983-E071523364F8}"/>
          </ac:spMkLst>
        </pc:spChg>
        <pc:spChg chg="add">
          <ac:chgData name="VINCENT KIPLANGAT" userId="ba5d9b4d273359db" providerId="Windows Live" clId="Web-{0FD64658-45EE-4C38-8B67-9390865D9BE6}" dt="2023-05-10T09:54:49.321" v="381"/>
          <ac:spMkLst>
            <pc:docMk/>
            <pc:sldMk cId="2316748395" sldId="265"/>
            <ac:spMk id="13" creationId="{08C9B587-E65E-4B52-B37C-ABEBB6E87928}"/>
          </ac:spMkLst>
        </pc:spChg>
        <pc:picChg chg="add mod ord">
          <ac:chgData name="VINCENT KIPLANGAT" userId="ba5d9b4d273359db" providerId="Windows Live" clId="Web-{0FD64658-45EE-4C38-8B67-9390865D9BE6}" dt="2023-05-10T09:54:49.321" v="381"/>
          <ac:picMkLst>
            <pc:docMk/>
            <pc:sldMk cId="2316748395" sldId="265"/>
            <ac:picMk id="4" creationId="{9DFE2348-B9BA-4A1C-F53A-76E9A67A4BDC}"/>
          </ac:picMkLst>
        </pc:picChg>
      </pc:sldChg>
      <pc:sldChg chg="addSp modSp new mod setBg">
        <pc:chgData name="VINCENT KIPLANGAT" userId="ba5d9b4d273359db" providerId="Windows Live" clId="Web-{0FD64658-45EE-4C38-8B67-9390865D9BE6}" dt="2023-05-10T09:57:53.516" v="403"/>
        <pc:sldMkLst>
          <pc:docMk/>
          <pc:sldMk cId="4191925482" sldId="266"/>
        </pc:sldMkLst>
        <pc:spChg chg="mod">
          <ac:chgData name="VINCENT KIPLANGAT" userId="ba5d9b4d273359db" providerId="Windows Live" clId="Web-{0FD64658-45EE-4C38-8B67-9390865D9BE6}" dt="2023-05-10T09:57:53.516" v="403"/>
          <ac:spMkLst>
            <pc:docMk/>
            <pc:sldMk cId="4191925482" sldId="266"/>
            <ac:spMk id="2" creationId="{4F7FF06F-C4AB-0EAE-9D6E-8D143C364B35}"/>
          </ac:spMkLst>
        </pc:spChg>
        <pc:spChg chg="mod">
          <ac:chgData name="VINCENT KIPLANGAT" userId="ba5d9b4d273359db" providerId="Windows Live" clId="Web-{0FD64658-45EE-4C38-8B67-9390865D9BE6}" dt="2023-05-10T09:57:53.516" v="403"/>
          <ac:spMkLst>
            <pc:docMk/>
            <pc:sldMk cId="4191925482" sldId="266"/>
            <ac:spMk id="3" creationId="{5C04C64E-5074-DD46-9C8F-3E80F2585EA2}"/>
          </ac:spMkLst>
        </pc:spChg>
        <pc:spChg chg="add">
          <ac:chgData name="VINCENT KIPLANGAT" userId="ba5d9b4d273359db" providerId="Windows Live" clId="Web-{0FD64658-45EE-4C38-8B67-9390865D9BE6}" dt="2023-05-10T09:57:53.516" v="403"/>
          <ac:spMkLst>
            <pc:docMk/>
            <pc:sldMk cId="4191925482" sldId="266"/>
            <ac:spMk id="9" creationId="{F13C74B1-5B17-4795-BED0-7140497B445A}"/>
          </ac:spMkLst>
        </pc:spChg>
        <pc:spChg chg="add">
          <ac:chgData name="VINCENT KIPLANGAT" userId="ba5d9b4d273359db" providerId="Windows Live" clId="Web-{0FD64658-45EE-4C38-8B67-9390865D9BE6}" dt="2023-05-10T09:57:53.516" v="403"/>
          <ac:spMkLst>
            <pc:docMk/>
            <pc:sldMk cId="4191925482" sldId="266"/>
            <ac:spMk id="11" creationId="{D4974D33-8DC5-464E-8C6D-BE58F0669C17}"/>
          </ac:spMkLst>
        </pc:spChg>
        <pc:picChg chg="add mod">
          <ac:chgData name="VINCENT KIPLANGAT" userId="ba5d9b4d273359db" providerId="Windows Live" clId="Web-{0FD64658-45EE-4C38-8B67-9390865D9BE6}" dt="2023-05-10T09:57:53.516" v="403"/>
          <ac:picMkLst>
            <pc:docMk/>
            <pc:sldMk cId="4191925482" sldId="266"/>
            <ac:picMk id="4" creationId="{52A02BBF-2A53-0170-58A0-88CD70DA65FC}"/>
          </ac:picMkLst>
        </pc:picChg>
      </pc:sldChg>
      <pc:sldChg chg="addSp modSp new mod setBg">
        <pc:chgData name="VINCENT KIPLANGAT" userId="ba5d9b4d273359db" providerId="Windows Live" clId="Web-{0FD64658-45EE-4C38-8B67-9390865D9BE6}" dt="2023-05-10T10:00:55.101" v="414"/>
        <pc:sldMkLst>
          <pc:docMk/>
          <pc:sldMk cId="3156285903" sldId="267"/>
        </pc:sldMkLst>
        <pc:spChg chg="mod">
          <ac:chgData name="VINCENT KIPLANGAT" userId="ba5d9b4d273359db" providerId="Windows Live" clId="Web-{0FD64658-45EE-4C38-8B67-9390865D9BE6}" dt="2023-05-10T10:00:55.101" v="414"/>
          <ac:spMkLst>
            <pc:docMk/>
            <pc:sldMk cId="3156285903" sldId="267"/>
            <ac:spMk id="2" creationId="{2E9BD335-5DAF-9B0E-541D-DEEB79CA5ECF}"/>
          </ac:spMkLst>
        </pc:spChg>
        <pc:spChg chg="mod">
          <ac:chgData name="VINCENT KIPLANGAT" userId="ba5d9b4d273359db" providerId="Windows Live" clId="Web-{0FD64658-45EE-4C38-8B67-9390865D9BE6}" dt="2023-05-10T10:00:55.101" v="414"/>
          <ac:spMkLst>
            <pc:docMk/>
            <pc:sldMk cId="3156285903" sldId="267"/>
            <ac:spMk id="3" creationId="{E8E59AAA-6393-DA3F-FBF0-5D4A35F1984E}"/>
          </ac:spMkLst>
        </pc:spChg>
        <pc:spChg chg="add">
          <ac:chgData name="VINCENT KIPLANGAT" userId="ba5d9b4d273359db" providerId="Windows Live" clId="Web-{0FD64658-45EE-4C38-8B67-9390865D9BE6}" dt="2023-05-10T10:00:55.101" v="414"/>
          <ac:spMkLst>
            <pc:docMk/>
            <pc:sldMk cId="3156285903" sldId="267"/>
            <ac:spMk id="8" creationId="{1B15ED52-F352-441B-82BF-E0EA34836D08}"/>
          </ac:spMkLst>
        </pc:spChg>
        <pc:spChg chg="add">
          <ac:chgData name="VINCENT KIPLANGAT" userId="ba5d9b4d273359db" providerId="Windows Live" clId="Web-{0FD64658-45EE-4C38-8B67-9390865D9BE6}" dt="2023-05-10T10:00:55.101" v="414"/>
          <ac:spMkLst>
            <pc:docMk/>
            <pc:sldMk cId="3156285903" sldId="267"/>
            <ac:spMk id="10" creationId="{3B2E3793-BFE6-45A2-9B7B-E18844431C99}"/>
          </ac:spMkLst>
        </pc:spChg>
        <pc:spChg chg="add">
          <ac:chgData name="VINCENT KIPLANGAT" userId="ba5d9b4d273359db" providerId="Windows Live" clId="Web-{0FD64658-45EE-4C38-8B67-9390865D9BE6}" dt="2023-05-10T10:00:55.101" v="414"/>
          <ac:spMkLst>
            <pc:docMk/>
            <pc:sldMk cId="3156285903" sldId="267"/>
            <ac:spMk id="12" creationId="{BC4C4868-CB8F-4AF9-9CDB-8108F2C19B67}"/>
          </ac:spMkLst>
        </pc:spChg>
        <pc:spChg chg="add">
          <ac:chgData name="VINCENT KIPLANGAT" userId="ba5d9b4d273359db" providerId="Windows Live" clId="Web-{0FD64658-45EE-4C38-8B67-9390865D9BE6}" dt="2023-05-10T10:00:55.101" v="414"/>
          <ac:spMkLst>
            <pc:docMk/>
            <pc:sldMk cId="3156285903" sldId="267"/>
            <ac:spMk id="14" creationId="{375E0459-6403-40CD-989D-56A4407CA12E}"/>
          </ac:spMkLst>
        </pc:spChg>
        <pc:spChg chg="add">
          <ac:chgData name="VINCENT KIPLANGAT" userId="ba5d9b4d273359db" providerId="Windows Live" clId="Web-{0FD64658-45EE-4C38-8B67-9390865D9BE6}" dt="2023-05-10T10:00:55.101" v="414"/>
          <ac:spMkLst>
            <pc:docMk/>
            <pc:sldMk cId="3156285903" sldId="267"/>
            <ac:spMk id="16" creationId="{53E5B1A8-3AC9-4BD1-9BBC-78CA94F2D1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75D6C10-B5A7-4715-803E-0501C9C2C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tree, outdoor, sky&#10;&#10;Description automatically generated">
            <a:extLst>
              <a:ext uri="{FF2B5EF4-FFF2-40B4-BE49-F238E27FC236}">
                <a16:creationId xmlns:a16="http://schemas.microsoft.com/office/drawing/2014/main" id="{87ABC2D7-6D31-1D41-1203-0B7BFCB4D994}"/>
              </a:ext>
            </a:extLst>
          </p:cNvPr>
          <p:cNvPicPr>
            <a:picLocks noChangeAspect="1"/>
          </p:cNvPicPr>
          <p:nvPr/>
        </p:nvPicPr>
        <p:blipFill rotWithShape="1">
          <a:blip r:embed="rId2">
            <a:alphaModFix amt="50000"/>
          </a:blip>
          <a:srcRect t="8333" b="7397"/>
          <a:stretch/>
        </p:blipFill>
        <p:spPr>
          <a:xfrm>
            <a:off x="7196138" y="155575"/>
            <a:ext cx="4803775" cy="2670175"/>
          </a:xfrm>
          <a:prstGeom prst="rect">
            <a:avLst/>
          </a:prstGeom>
        </p:spPr>
      </p:pic>
      <p:pic>
        <p:nvPicPr>
          <p:cNvPr id="5" name="Picture 5" descr="Logo, company name&#10;&#10;Description automatically generated">
            <a:extLst>
              <a:ext uri="{FF2B5EF4-FFF2-40B4-BE49-F238E27FC236}">
                <a16:creationId xmlns:a16="http://schemas.microsoft.com/office/drawing/2014/main" id="{3CFBEADF-216F-5869-5827-D5FAC102D094}"/>
              </a:ext>
            </a:extLst>
          </p:cNvPr>
          <p:cNvPicPr>
            <a:picLocks noChangeAspect="1"/>
          </p:cNvPicPr>
          <p:nvPr/>
        </p:nvPicPr>
        <p:blipFill>
          <a:blip r:embed="rId3"/>
          <a:stretch>
            <a:fillRect/>
          </a:stretch>
        </p:blipFill>
        <p:spPr>
          <a:xfrm>
            <a:off x="7196138" y="2900363"/>
            <a:ext cx="4803775" cy="3402013"/>
          </a:xfrm>
          <a:prstGeom prst="rect">
            <a:avLst/>
          </a:prstGeom>
        </p:spPr>
      </p:pic>
      <p:sp>
        <p:nvSpPr>
          <p:cNvPr id="2" name="Title 1"/>
          <p:cNvSpPr>
            <a:spLocks noGrp="1"/>
          </p:cNvSpPr>
          <p:nvPr>
            <p:ph type="ctrTitle"/>
          </p:nvPr>
        </p:nvSpPr>
        <p:spPr>
          <a:xfrm>
            <a:off x="841248" y="552289"/>
            <a:ext cx="6151654" cy="3900326"/>
          </a:xfrm>
        </p:spPr>
        <p:txBody>
          <a:bodyPr>
            <a:normAutofit/>
          </a:bodyPr>
          <a:lstStyle/>
          <a:p>
            <a:pPr algn="l"/>
            <a:r>
              <a:rPr lang="en-US" sz="4800" dirty="0">
                <a:ea typeface="+mj-lt"/>
                <a:cs typeface="+mj-lt"/>
              </a:rPr>
              <a:t>The Role &amp; Importance of Hospitality &amp; Guest Services within the Hotel Industry of Double tree hotel</a:t>
            </a:r>
            <a:endParaRPr lang="en-US" sz="4800" dirty="0">
              <a:cs typeface="Calibri Light" panose="020F0302020204030204"/>
            </a:endParaRPr>
          </a:p>
        </p:txBody>
      </p:sp>
      <p:sp>
        <p:nvSpPr>
          <p:cNvPr id="3" name="Subtitle 2"/>
          <p:cNvSpPr>
            <a:spLocks noGrp="1"/>
          </p:cNvSpPr>
          <p:nvPr>
            <p:ph type="subTitle" idx="1"/>
          </p:nvPr>
        </p:nvSpPr>
        <p:spPr>
          <a:xfrm>
            <a:off x="841248" y="4624330"/>
            <a:ext cx="6151654" cy="1680208"/>
          </a:xfrm>
        </p:spPr>
        <p:txBody>
          <a:bodyPr vert="horz" lIns="91440" tIns="45720" rIns="91440" bIns="45720" rtlCol="0">
            <a:normAutofit/>
          </a:bodyPr>
          <a:lstStyle/>
          <a:p>
            <a:pPr algn="l"/>
            <a:r>
              <a:rPr lang="en-US" dirty="0">
                <a:cs typeface="Calibri"/>
              </a:rPr>
              <a:t>Student name</a:t>
            </a:r>
            <a:r>
              <a:rPr lang="ro-RO" dirty="0">
                <a:cs typeface="Calibri"/>
              </a:rPr>
              <a:t> </a:t>
            </a:r>
            <a:r>
              <a:rPr lang="ro-RO" dirty="0"/>
              <a:t>: Alin Ionut Stefanescu</a:t>
            </a:r>
            <a:endParaRPr lang="en-US" dirty="0">
              <a:cs typeface="Calibri"/>
            </a:endParaRPr>
          </a:p>
          <a:p>
            <a:pPr algn="l"/>
            <a:endParaRPr lang="en-US" dirty="0">
              <a:cs typeface="Calibri"/>
            </a:endParaRPr>
          </a:p>
          <a:p>
            <a:pPr algn="l"/>
            <a:r>
              <a:rPr lang="en-US" dirty="0">
                <a:cs typeface="Calibri"/>
              </a:rPr>
              <a:t>Id number </a:t>
            </a:r>
            <a:r>
              <a:rPr lang="ro-RO" dirty="0"/>
              <a:t>: 2230719</a:t>
            </a:r>
            <a:endParaRPr lang="en-US" dirty="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237F7-670D-E1EB-C516-20DCD4FA916C}"/>
              </a:ext>
            </a:extLst>
          </p:cNvPr>
          <p:cNvSpPr>
            <a:spLocks noGrp="1"/>
          </p:cNvSpPr>
          <p:nvPr>
            <p:ph type="title"/>
          </p:nvPr>
        </p:nvSpPr>
        <p:spPr>
          <a:xfrm>
            <a:off x="640080" y="325369"/>
            <a:ext cx="4368602" cy="1956841"/>
          </a:xfrm>
        </p:spPr>
        <p:txBody>
          <a:bodyPr anchor="b">
            <a:normAutofit/>
          </a:bodyPr>
          <a:lstStyle/>
          <a:p>
            <a:r>
              <a:rPr lang="en-US" sz="5400">
                <a:cs typeface="Calibri Light"/>
              </a:rPr>
              <a:t>Introduction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E9BF9D-78D5-A932-C938-D9B03349E008}"/>
              </a:ext>
            </a:extLst>
          </p:cNvPr>
          <p:cNvSpPr>
            <a:spLocks noGrp="1"/>
          </p:cNvSpPr>
          <p:nvPr>
            <p:ph idx="1"/>
          </p:nvPr>
        </p:nvSpPr>
        <p:spPr>
          <a:xfrm>
            <a:off x="640080" y="2872899"/>
            <a:ext cx="4592320" cy="3659732"/>
          </a:xfrm>
        </p:spPr>
        <p:txBody>
          <a:bodyPr vert="horz" lIns="91440" tIns="45720" rIns="91440" bIns="45720" rtlCol="0">
            <a:normAutofit lnSpcReduction="10000"/>
          </a:bodyPr>
          <a:lstStyle/>
          <a:p>
            <a:r>
              <a:rPr lang="en-US" sz="1200" dirty="0">
                <a:ea typeface="+mn-lt"/>
                <a:cs typeface="+mn-lt"/>
              </a:rPr>
              <a:t>Hospitality and guest services are essential components in the hotel sector for assuring customer happiness and loyalty.</a:t>
            </a:r>
          </a:p>
          <a:p>
            <a:r>
              <a:rPr lang="en-US" sz="1200" dirty="0">
                <a:ea typeface="+mn-lt"/>
                <a:cs typeface="+mn-lt"/>
              </a:rPr>
              <a:t> The term "hospitality" describes the standard of the experience offered to guests, which includes the staff's politeness and affection, their dedication to detail, and the ambience of the hotel as a whole. </a:t>
            </a:r>
          </a:p>
          <a:p>
            <a:r>
              <a:rPr lang="en-US" sz="1200" dirty="0">
                <a:ea typeface="+mn-lt"/>
                <a:cs typeface="+mn-lt"/>
              </a:rPr>
              <a:t>On the other hand, guest services cover all the extras and services a hotel offers to improve the visitor's stay, including housekeeping, front desk operations, and food and beverage services.</a:t>
            </a:r>
            <a:endParaRPr lang="en-US" sz="1200" dirty="0">
              <a:cs typeface="Calibri" panose="020F0502020204030204"/>
            </a:endParaRPr>
          </a:p>
          <a:p>
            <a:r>
              <a:rPr lang="en-US" sz="1200" dirty="0">
                <a:ea typeface="+mn-lt"/>
                <a:cs typeface="+mn-lt"/>
              </a:rPr>
              <a:t>A hotel chain called DoubleTree places a big focus on hospitality and guest amenities. A warm chocolate chips cookie is offered to guests upon check-in as part of the hotel chain's commitment to making them feel at home. </a:t>
            </a:r>
          </a:p>
          <a:p>
            <a:r>
              <a:rPr lang="en-US" sz="1200" dirty="0">
                <a:ea typeface="+mn-lt"/>
                <a:cs typeface="+mn-lt"/>
              </a:rPr>
              <a:t>The diverse amenities and services offered by the DoubleTree hotel network, including fitness </a:t>
            </a:r>
            <a:r>
              <a:rPr lang="en-US" sz="1200" dirty="0" err="1">
                <a:ea typeface="+mn-lt"/>
                <a:cs typeface="+mn-lt"/>
              </a:rPr>
              <a:t>centres</a:t>
            </a:r>
            <a:r>
              <a:rPr lang="en-US" sz="1200" dirty="0">
                <a:ea typeface="+mn-lt"/>
                <a:cs typeface="+mn-lt"/>
              </a:rPr>
              <a:t>, business </a:t>
            </a:r>
            <a:r>
              <a:rPr lang="en-US" sz="1200" dirty="0" err="1">
                <a:ea typeface="+mn-lt"/>
                <a:cs typeface="+mn-lt"/>
              </a:rPr>
              <a:t>centres</a:t>
            </a:r>
            <a:r>
              <a:rPr lang="en-US" sz="1200" dirty="0">
                <a:ea typeface="+mn-lt"/>
                <a:cs typeface="+mn-lt"/>
              </a:rPr>
              <a:t>, and free </a:t>
            </a:r>
            <a:r>
              <a:rPr lang="en-US" sz="1200" dirty="0" err="1">
                <a:ea typeface="+mn-lt"/>
                <a:cs typeface="+mn-lt"/>
              </a:rPr>
              <a:t>WiFi</a:t>
            </a:r>
            <a:r>
              <a:rPr lang="en-US" sz="1200" dirty="0">
                <a:ea typeface="+mn-lt"/>
                <a:cs typeface="+mn-lt"/>
              </a:rPr>
              <a:t>, serve as examples of its dedication to ensuring that guests are satisfied. </a:t>
            </a:r>
          </a:p>
          <a:p>
            <a:r>
              <a:rPr lang="en-US" sz="1200" dirty="0">
                <a:ea typeface="+mn-lt"/>
                <a:cs typeface="+mn-lt"/>
              </a:rPr>
              <a:t>The DoubleTree hotel brand strives to deliver a remarkable guest experience that keeps visitors feeling satisfied and appreciated by putting a priority on hospitality and guest services.</a:t>
            </a:r>
            <a:endParaRPr lang="en-US" sz="1200" dirty="0">
              <a:cs typeface="Calibri"/>
            </a:endParaRPr>
          </a:p>
        </p:txBody>
      </p:sp>
      <p:pic>
        <p:nvPicPr>
          <p:cNvPr id="4" name="Picture 4" descr="A picture containing text, building, outdoor, yellow&#10;&#10;Description automatically generated">
            <a:extLst>
              <a:ext uri="{FF2B5EF4-FFF2-40B4-BE49-F238E27FC236}">
                <a16:creationId xmlns:a16="http://schemas.microsoft.com/office/drawing/2014/main" id="{0A88385C-434F-6316-AA2D-FED18F8A0A6F}"/>
              </a:ext>
            </a:extLst>
          </p:cNvPr>
          <p:cNvPicPr>
            <a:picLocks noChangeAspect="1"/>
          </p:cNvPicPr>
          <p:nvPr/>
        </p:nvPicPr>
        <p:blipFill rotWithShape="1">
          <a:blip r:embed="rId2"/>
          <a:srcRect l="12865" r="2319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0750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floor, ceiling, chair&#10;&#10;Description automatically generated">
            <a:extLst>
              <a:ext uri="{FF2B5EF4-FFF2-40B4-BE49-F238E27FC236}">
                <a16:creationId xmlns:a16="http://schemas.microsoft.com/office/drawing/2014/main" id="{D5F22214-7C94-0C5A-6C98-2B07B5C09C1B}"/>
              </a:ext>
            </a:extLst>
          </p:cNvPr>
          <p:cNvPicPr>
            <a:picLocks noChangeAspect="1"/>
          </p:cNvPicPr>
          <p:nvPr/>
        </p:nvPicPr>
        <p:blipFill rotWithShape="1">
          <a:blip r:embed="rId2"/>
          <a:srcRect t="15123" b="607"/>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6F8AEC3-F0C5-EA67-DFCD-8C80E6F6B8D7}"/>
              </a:ext>
            </a:extLst>
          </p:cNvPr>
          <p:cNvSpPr>
            <a:spLocks noGrp="1"/>
          </p:cNvSpPr>
          <p:nvPr>
            <p:ph type="title"/>
          </p:nvPr>
        </p:nvSpPr>
        <p:spPr>
          <a:xfrm>
            <a:off x="1037809" y="1071350"/>
            <a:ext cx="4775162" cy="741274"/>
          </a:xfrm>
        </p:spPr>
        <p:txBody>
          <a:bodyPr>
            <a:normAutofit fontScale="90000"/>
          </a:bodyPr>
          <a:lstStyle/>
          <a:p>
            <a:pPr algn="ctr"/>
            <a:r>
              <a:rPr lang="en-US" sz="3600" dirty="0">
                <a:cs typeface="Calibri Light"/>
              </a:rPr>
              <a:t>Understanding hospitality </a:t>
            </a:r>
            <a:endParaRPr lang="en-US" sz="3600" dirty="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8EFA30-3F22-7CEB-0B37-9AF0F10E3ABD}"/>
              </a:ext>
            </a:extLst>
          </p:cNvPr>
          <p:cNvSpPr>
            <a:spLocks noGrp="1"/>
          </p:cNvSpPr>
          <p:nvPr>
            <p:ph idx="1"/>
          </p:nvPr>
        </p:nvSpPr>
        <p:spPr>
          <a:xfrm>
            <a:off x="1189319" y="1920240"/>
            <a:ext cx="4775162" cy="3736757"/>
          </a:xfrm>
        </p:spPr>
        <p:txBody>
          <a:bodyPr vert="horz" lIns="91440" tIns="45720" rIns="91440" bIns="45720" rtlCol="0" anchor="ctr">
            <a:normAutofit fontScale="92500"/>
          </a:bodyPr>
          <a:lstStyle/>
          <a:p>
            <a:r>
              <a:rPr lang="en-US" sz="1100" dirty="0">
                <a:ea typeface="+mn-lt"/>
                <a:cs typeface="+mn-lt"/>
              </a:rPr>
              <a:t>Creating a pleasant and welcoming environment that makes visitors feel at home is the practice of hospitality.</a:t>
            </a:r>
          </a:p>
          <a:p>
            <a:r>
              <a:rPr lang="en-US" sz="1100" dirty="0">
                <a:ea typeface="+mn-lt"/>
                <a:cs typeface="+mn-lt"/>
              </a:rPr>
              <a:t> Hospitality is a key component in the hotel sector that may make or break a visitor's experience. </a:t>
            </a:r>
          </a:p>
          <a:p>
            <a:r>
              <a:rPr lang="en-US" sz="1100" dirty="0">
                <a:ea typeface="+mn-lt"/>
                <a:cs typeface="+mn-lt"/>
              </a:rPr>
              <a:t>A definition of hospitality given by Kotler et al. (2017) is "the cordial and generous reception of guests and strangers" (p. 619).</a:t>
            </a:r>
            <a:endParaRPr lang="en-US" sz="1100" dirty="0">
              <a:cs typeface="Calibri" panose="020F0502020204030204"/>
            </a:endParaRPr>
          </a:p>
          <a:p>
            <a:r>
              <a:rPr lang="en-US" sz="1100" dirty="0">
                <a:ea typeface="+mn-lt"/>
                <a:cs typeface="+mn-lt"/>
              </a:rPr>
              <a:t>In many ways, the DoubleTree hotel exemplifies hospitality. For instance, a typical welcome gesture that helps visitors feel valued and at comfortable is the warm chocolate chips cookie that is provided to them at check-in. </a:t>
            </a:r>
          </a:p>
          <a:p>
            <a:r>
              <a:rPr lang="en-US" sz="1100" dirty="0">
                <a:ea typeface="+mn-lt"/>
                <a:cs typeface="+mn-lt"/>
              </a:rPr>
              <a:t>The hotel's staff at the front desk is also trained to give pleasant greetings to visitors and offer them individualized help to guarantee a seamless check-in process.</a:t>
            </a:r>
          </a:p>
          <a:p>
            <a:r>
              <a:rPr lang="en-US" sz="1100" dirty="0">
                <a:ea typeface="+mn-lt"/>
                <a:cs typeface="+mn-lt"/>
              </a:rPr>
              <a:t> Along with other features and services that improve the guest experience, the hotel also has fitness </a:t>
            </a:r>
            <a:r>
              <a:rPr lang="en-US" sz="1100" dirty="0" err="1">
                <a:ea typeface="+mn-lt"/>
                <a:cs typeface="+mn-lt"/>
              </a:rPr>
              <a:t>centres</a:t>
            </a:r>
            <a:r>
              <a:rPr lang="en-US" sz="1100" dirty="0">
                <a:ea typeface="+mn-lt"/>
                <a:cs typeface="+mn-lt"/>
              </a:rPr>
              <a:t>, swimming pools, and restaurants.</a:t>
            </a:r>
            <a:endParaRPr lang="en-US" sz="1100" dirty="0">
              <a:cs typeface="Calibri" panose="020F0502020204030204"/>
            </a:endParaRPr>
          </a:p>
          <a:p>
            <a:r>
              <a:rPr lang="en-US" sz="1100" dirty="0">
                <a:ea typeface="+mn-lt"/>
                <a:cs typeface="+mn-lt"/>
              </a:rPr>
              <a:t>In addition, the DoubleTree hotel pushes its employees to go above and above to provide customers with great service. </a:t>
            </a:r>
          </a:p>
          <a:p>
            <a:r>
              <a:rPr lang="en-US" sz="1100" dirty="0">
                <a:ea typeface="+mn-lt"/>
                <a:cs typeface="+mn-lt"/>
              </a:rPr>
              <a:t>The hotel's personnel is qualified to anticipate visitors' needs and make tailored advice to make their stay more enjoyable. </a:t>
            </a:r>
          </a:p>
          <a:p>
            <a:r>
              <a:rPr lang="en-US" sz="1100" dirty="0">
                <a:ea typeface="+mn-lt"/>
                <a:cs typeface="+mn-lt"/>
              </a:rPr>
              <a:t>The hotel's good ratings and glowing reviews are a testament to its dedication to hospitality.</a:t>
            </a:r>
            <a:endParaRPr lang="en-US" sz="1100" dirty="0">
              <a:cs typeface="Calibri"/>
            </a:endParaRPr>
          </a:p>
        </p:txBody>
      </p:sp>
    </p:spTree>
    <p:extLst>
      <p:ext uri="{BB962C8B-B14F-4D97-AF65-F5344CB8AC3E}">
        <p14:creationId xmlns:p14="http://schemas.microsoft.com/office/powerpoint/2010/main" val="3467894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3490F62-3025-579F-AD6D-FDF1F757612B}"/>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cs typeface="Calibri Light"/>
              </a:rPr>
              <a:t>Guest experience </a:t>
            </a:r>
            <a:endParaRPr lang="en-US" sz="3800">
              <a:solidFill>
                <a:schemeClr val="bg1"/>
              </a:solidFill>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E8062B-8E4C-0649-0BE0-976A0343BF99}"/>
              </a:ext>
            </a:extLst>
          </p:cNvPr>
          <p:cNvSpPr>
            <a:spLocks noGrp="1"/>
          </p:cNvSpPr>
          <p:nvPr>
            <p:ph idx="1"/>
          </p:nvPr>
        </p:nvSpPr>
        <p:spPr>
          <a:xfrm>
            <a:off x="897769" y="1909192"/>
            <a:ext cx="5482711" cy="3647710"/>
          </a:xfrm>
        </p:spPr>
        <p:txBody>
          <a:bodyPr vert="horz" lIns="91440" tIns="45720" rIns="91440" bIns="45720" rtlCol="0">
            <a:normAutofit lnSpcReduction="10000"/>
          </a:bodyPr>
          <a:lstStyle/>
          <a:p>
            <a:r>
              <a:rPr lang="en-US" sz="1200" dirty="0">
                <a:solidFill>
                  <a:schemeClr val="bg1"/>
                </a:solidFill>
                <a:ea typeface="+mn-lt"/>
                <a:cs typeface="+mn-lt"/>
              </a:rPr>
              <a:t>The relationships and perceptions that visitors have while staying at a hotel are combined to form the guest experience. </a:t>
            </a:r>
          </a:p>
          <a:p>
            <a:r>
              <a:rPr lang="en-US" sz="1200" dirty="0">
                <a:solidFill>
                  <a:schemeClr val="bg1"/>
                </a:solidFill>
                <a:ea typeface="+mn-lt"/>
                <a:cs typeface="+mn-lt"/>
              </a:rPr>
              <a:t>It is influenced by the hotel's amenities and services for guests, which are key factors in determining customer happiness and loyalty. </a:t>
            </a:r>
          </a:p>
          <a:p>
            <a:r>
              <a:rPr lang="en-US" sz="1200" dirty="0">
                <a:solidFill>
                  <a:schemeClr val="bg1"/>
                </a:solidFill>
                <a:ea typeface="+mn-lt"/>
                <a:cs typeface="+mn-lt"/>
              </a:rPr>
              <a:t>The phrase "guest experience" refers, in the words of </a:t>
            </a:r>
            <a:r>
              <a:rPr lang="en-US" sz="1200" dirty="0" err="1">
                <a:solidFill>
                  <a:schemeClr val="bg1"/>
                </a:solidFill>
                <a:ea typeface="+mn-lt"/>
                <a:cs typeface="+mn-lt"/>
              </a:rPr>
              <a:t>Paraskevas</a:t>
            </a:r>
            <a:r>
              <a:rPr lang="en-US" sz="1200" dirty="0">
                <a:solidFill>
                  <a:schemeClr val="bg1"/>
                </a:solidFill>
                <a:ea typeface="+mn-lt"/>
                <a:cs typeface="+mn-lt"/>
              </a:rPr>
              <a:t> and </a:t>
            </a:r>
            <a:r>
              <a:rPr lang="en-US" sz="1200" dirty="0" err="1">
                <a:solidFill>
                  <a:schemeClr val="bg1"/>
                </a:solidFill>
                <a:ea typeface="+mn-lt"/>
                <a:cs typeface="+mn-lt"/>
              </a:rPr>
              <a:t>Altinay</a:t>
            </a:r>
            <a:r>
              <a:rPr lang="en-US" sz="1200" dirty="0">
                <a:solidFill>
                  <a:schemeClr val="bg1"/>
                </a:solidFill>
                <a:ea typeface="+mn-lt"/>
                <a:cs typeface="+mn-lt"/>
              </a:rPr>
              <a:t> (2013), to "the general impression that an individual has of a tourism enterprise depending on all perceptual and intellectual inputs obtained during the guest's time with the enterprise" (p. 47).</a:t>
            </a:r>
            <a:endParaRPr lang="en-US" sz="1200" dirty="0">
              <a:solidFill>
                <a:schemeClr val="bg1"/>
              </a:solidFill>
              <a:cs typeface="Calibri" panose="020F0502020204030204"/>
            </a:endParaRPr>
          </a:p>
          <a:p>
            <a:r>
              <a:rPr lang="en-US" sz="1200" dirty="0">
                <a:solidFill>
                  <a:schemeClr val="bg1"/>
                </a:solidFill>
                <a:ea typeface="+mn-lt"/>
                <a:cs typeface="+mn-lt"/>
              </a:rPr>
              <a:t>A warm, inviting, and tailored guest experience is provided by the DoubleTree hotel. Fitness </a:t>
            </a:r>
            <a:r>
              <a:rPr lang="en-US" sz="1200" dirty="0" err="1">
                <a:solidFill>
                  <a:schemeClr val="bg1"/>
                </a:solidFill>
                <a:ea typeface="+mn-lt"/>
                <a:cs typeface="+mn-lt"/>
              </a:rPr>
              <a:t>centres</a:t>
            </a:r>
            <a:r>
              <a:rPr lang="en-US" sz="1200" dirty="0">
                <a:solidFill>
                  <a:schemeClr val="bg1"/>
                </a:solidFill>
                <a:ea typeface="+mn-lt"/>
                <a:cs typeface="+mn-lt"/>
              </a:rPr>
              <a:t>, aquatic facilities, restaurants, and spas are just a few of the hotel's services and facilities that demonstrate its dedication to hospitality.</a:t>
            </a:r>
          </a:p>
          <a:p>
            <a:r>
              <a:rPr lang="en-US" sz="1200" dirty="0">
                <a:solidFill>
                  <a:schemeClr val="bg1"/>
                </a:solidFill>
                <a:ea typeface="+mn-lt"/>
                <a:cs typeface="+mn-lt"/>
              </a:rPr>
              <a:t> These features are created to meet the needs of visitors and give them a relaxing and delightful stay.</a:t>
            </a:r>
            <a:endParaRPr lang="en-US" sz="1200" dirty="0">
              <a:solidFill>
                <a:schemeClr val="bg1"/>
              </a:solidFill>
              <a:cs typeface="Calibri"/>
            </a:endParaRPr>
          </a:p>
          <a:p>
            <a:r>
              <a:rPr lang="en-US" sz="1200" dirty="0">
                <a:solidFill>
                  <a:schemeClr val="bg1"/>
                </a:solidFill>
                <a:ea typeface="+mn-lt"/>
                <a:cs typeface="+mn-lt"/>
              </a:rPr>
              <a:t>The team at the DoubleTree hotel is additionally educated to deliver first-rate customer service and guarantee that visitors have a simple and stress-free stay. </a:t>
            </a:r>
          </a:p>
          <a:p>
            <a:r>
              <a:rPr lang="en-US" sz="1200" dirty="0">
                <a:solidFill>
                  <a:schemeClr val="bg1"/>
                </a:solidFill>
                <a:ea typeface="+mn-lt"/>
                <a:cs typeface="+mn-lt"/>
              </a:rPr>
              <a:t>This involves offering tailored suggestions for nearby restaurants and sights, helping with travel plans, and swiftly attending to any questions or concerns from visitors.</a:t>
            </a:r>
            <a:endParaRPr lang="en-US" sz="1200" dirty="0">
              <a:solidFill>
                <a:schemeClr val="bg1"/>
              </a:solidFill>
              <a:cs typeface="Calibri"/>
            </a:endParaRPr>
          </a:p>
          <a:p>
            <a:endParaRPr lang="en-US" sz="1200" dirty="0">
              <a:solidFill>
                <a:schemeClr val="bg1"/>
              </a:solidFill>
              <a:cs typeface="Calibri"/>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8D39756E-40B7-5729-7902-C1A3CA8D31E8}"/>
              </a:ext>
            </a:extLst>
          </p:cNvPr>
          <p:cNvPicPr>
            <a:picLocks noChangeAspect="1"/>
          </p:cNvPicPr>
          <p:nvPr/>
        </p:nvPicPr>
        <p:blipFill rotWithShape="1">
          <a:blip r:embed="rId2"/>
          <a:srcRect l="15265" r="2108" b="1"/>
          <a:stretch/>
        </p:blipFill>
        <p:spPr>
          <a:xfrm>
            <a:off x="6525453" y="10"/>
            <a:ext cx="5666547" cy="6857990"/>
          </a:xfrm>
          <a:prstGeom prst="rect">
            <a:avLst/>
          </a:prstGeom>
        </p:spPr>
      </p:pic>
    </p:spTree>
    <p:extLst>
      <p:ext uri="{BB962C8B-B14F-4D97-AF65-F5344CB8AC3E}">
        <p14:creationId xmlns:p14="http://schemas.microsoft.com/office/powerpoint/2010/main" val="3993618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0D4F82-83B5-537D-1668-4BEEA8168AA0}"/>
              </a:ext>
            </a:extLst>
          </p:cNvPr>
          <p:cNvSpPr>
            <a:spLocks noGrp="1"/>
          </p:cNvSpPr>
          <p:nvPr>
            <p:ph type="title"/>
          </p:nvPr>
        </p:nvSpPr>
        <p:spPr>
          <a:xfrm>
            <a:off x="640080" y="325369"/>
            <a:ext cx="4368602" cy="1956841"/>
          </a:xfrm>
        </p:spPr>
        <p:txBody>
          <a:bodyPr anchor="b">
            <a:normAutofit/>
          </a:bodyPr>
          <a:lstStyle/>
          <a:p>
            <a:r>
              <a:rPr lang="en-US" sz="5400">
                <a:cs typeface="Calibri Light"/>
              </a:rPr>
              <a:t>Front desk operations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50139E-AB31-BE5E-33B3-02631E0E4F9B}"/>
              </a:ext>
            </a:extLst>
          </p:cNvPr>
          <p:cNvSpPr>
            <a:spLocks noGrp="1"/>
          </p:cNvSpPr>
          <p:nvPr>
            <p:ph idx="1"/>
          </p:nvPr>
        </p:nvSpPr>
        <p:spPr>
          <a:xfrm>
            <a:off x="640080" y="2872899"/>
            <a:ext cx="4592320" cy="3814412"/>
          </a:xfrm>
        </p:spPr>
        <p:txBody>
          <a:bodyPr vert="horz" lIns="91440" tIns="45720" rIns="91440" bIns="45720" rtlCol="0">
            <a:normAutofit lnSpcReduction="10000"/>
          </a:bodyPr>
          <a:lstStyle/>
          <a:p>
            <a:r>
              <a:rPr lang="en-US" sz="1100" dirty="0">
                <a:ea typeface="+mn-lt"/>
                <a:cs typeface="+mn-lt"/>
              </a:rPr>
              <a:t>In the hotel sector, the front desk is an essential component of guest services and hospitality. It acts as the primary point of contact for visitors and hotel employees and is in charge of making sure visitors have a seamless and stress-free stay.</a:t>
            </a:r>
          </a:p>
          <a:p>
            <a:r>
              <a:rPr lang="en-US" sz="1100" dirty="0">
                <a:ea typeface="+mn-lt"/>
                <a:cs typeface="+mn-lt"/>
              </a:rPr>
              <a:t> As frequently the first and last point of interaction with guests, the front desk staff is crucial in determining the guest experience, claim O'Fallon and Rutherford (2011).</a:t>
            </a:r>
            <a:endParaRPr lang="en-US" sz="1100" dirty="0">
              <a:cs typeface="Calibri" panose="020F0502020204030204"/>
            </a:endParaRPr>
          </a:p>
          <a:p>
            <a:r>
              <a:rPr lang="en-US" sz="1100" dirty="0">
                <a:ea typeface="+mn-lt"/>
                <a:cs typeface="+mn-lt"/>
              </a:rPr>
              <a:t>In order to give visitors a smooth check-in and check-out experience, the DoubleTree hotel focuses heavily on front desk operations. </a:t>
            </a:r>
          </a:p>
          <a:p>
            <a:r>
              <a:rPr lang="en-US" sz="1100" dirty="0">
                <a:ea typeface="+mn-lt"/>
                <a:cs typeface="+mn-lt"/>
              </a:rPr>
              <a:t>The front desk personnel welcomes visitors with a warm chocolate-covered cookie as a token of their welcome. </a:t>
            </a:r>
          </a:p>
          <a:p>
            <a:r>
              <a:rPr lang="en-US" sz="1100" dirty="0">
                <a:ea typeface="+mn-lt"/>
                <a:cs typeface="+mn-lt"/>
              </a:rPr>
              <a:t>The front desk personnel is skilled at offering each visitor individualized service and immediately resolving any questions or issues.</a:t>
            </a:r>
            <a:endParaRPr lang="en-US" sz="1100" dirty="0"/>
          </a:p>
          <a:p>
            <a:r>
              <a:rPr lang="en-US" sz="1100" dirty="0">
                <a:ea typeface="+mn-lt"/>
                <a:cs typeface="+mn-lt"/>
              </a:rPr>
              <a:t> For visitors who want a quicker experience, the hotel also has quick check-in and check-out facilities.</a:t>
            </a:r>
            <a:endParaRPr lang="en-US" sz="1100" dirty="0">
              <a:cs typeface="Calibri"/>
            </a:endParaRPr>
          </a:p>
          <a:p>
            <a:r>
              <a:rPr lang="en-US" sz="1100" dirty="0">
                <a:ea typeface="+mn-lt"/>
                <a:cs typeface="+mn-lt"/>
              </a:rPr>
              <a:t>The front desk personnel makes sure that visitors had a good stay and responds to any issues or suggestions the guests may have at check-out.</a:t>
            </a:r>
          </a:p>
          <a:p>
            <a:r>
              <a:rPr lang="en-US" sz="1100" dirty="0">
                <a:ea typeface="+mn-lt"/>
                <a:cs typeface="+mn-lt"/>
              </a:rPr>
              <a:t> High customer satisfaction scores and favorable evaluations attest to the hotel's dedication to front counter management and client services.</a:t>
            </a:r>
            <a:endParaRPr lang="en-US" sz="1100" dirty="0">
              <a:cs typeface="Calibri"/>
            </a:endParaRPr>
          </a:p>
        </p:txBody>
      </p:sp>
      <p:pic>
        <p:nvPicPr>
          <p:cNvPr id="4" name="Picture 4" descr="A picture containing indoor, floor, wall, ceiling&#10;&#10;Description automatically generated">
            <a:extLst>
              <a:ext uri="{FF2B5EF4-FFF2-40B4-BE49-F238E27FC236}">
                <a16:creationId xmlns:a16="http://schemas.microsoft.com/office/drawing/2014/main" id="{4BD7B6EA-485A-EDA7-ED8F-AB4E554E8F2A}"/>
              </a:ext>
            </a:extLst>
          </p:cNvPr>
          <p:cNvPicPr>
            <a:picLocks noChangeAspect="1"/>
          </p:cNvPicPr>
          <p:nvPr/>
        </p:nvPicPr>
        <p:blipFill rotWithShape="1">
          <a:blip r:embed="rId2"/>
          <a:srcRect l="17481" r="155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37780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picture containing person&#10;&#10;Description automatically generated">
            <a:extLst>
              <a:ext uri="{FF2B5EF4-FFF2-40B4-BE49-F238E27FC236}">
                <a16:creationId xmlns:a16="http://schemas.microsoft.com/office/drawing/2014/main" id="{CC7E2316-1CC7-0D9F-AE59-67009EB55E0B}"/>
              </a:ext>
            </a:extLst>
          </p:cNvPr>
          <p:cNvPicPr>
            <a:picLocks noChangeAspect="1"/>
          </p:cNvPicPr>
          <p:nvPr/>
        </p:nvPicPr>
        <p:blipFill rotWithShape="1">
          <a:blip r:embed="rId2"/>
          <a:srcRect l="6068" r="5066" b="3"/>
          <a:stretch/>
        </p:blipFill>
        <p:spPr>
          <a:xfrm>
            <a:off x="859867" y="1778750"/>
            <a:ext cx="5196543" cy="4683010"/>
          </a:xfrm>
          <a:prstGeom prst="rect">
            <a:avLst/>
          </a:prstGeom>
        </p:spPr>
      </p:pic>
      <p:grpSp>
        <p:nvGrpSpPr>
          <p:cNvPr id="15" name="Group 14">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BDF0641-376A-1DC7-8642-EAEF79BC6F46}"/>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cs typeface="Calibri Light"/>
              </a:rPr>
              <a:t>Housekeeping and maintenance </a:t>
            </a:r>
            <a:endParaRPr lang="en-US" sz="4800">
              <a:solidFill>
                <a:schemeClr val="bg1"/>
              </a:solidFill>
            </a:endParaRPr>
          </a:p>
        </p:txBody>
      </p:sp>
      <p:sp>
        <p:nvSpPr>
          <p:cNvPr id="3" name="Content Placeholder 2">
            <a:extLst>
              <a:ext uri="{FF2B5EF4-FFF2-40B4-BE49-F238E27FC236}">
                <a16:creationId xmlns:a16="http://schemas.microsoft.com/office/drawing/2014/main" id="{8FD8D405-36DA-30F2-76A2-4CAEA950EE62}"/>
              </a:ext>
            </a:extLst>
          </p:cNvPr>
          <p:cNvSpPr>
            <a:spLocks noGrp="1"/>
          </p:cNvSpPr>
          <p:nvPr>
            <p:ph idx="1"/>
          </p:nvPr>
        </p:nvSpPr>
        <p:spPr>
          <a:xfrm>
            <a:off x="6464409" y="1778750"/>
            <a:ext cx="5514231" cy="4683010"/>
          </a:xfrm>
        </p:spPr>
        <p:txBody>
          <a:bodyPr vert="horz" lIns="91440" tIns="45720" rIns="91440" bIns="45720" rtlCol="0" anchor="ctr">
            <a:normAutofit fontScale="92500"/>
          </a:bodyPr>
          <a:lstStyle/>
          <a:p>
            <a:r>
              <a:rPr lang="en-US" sz="1400" dirty="0">
                <a:solidFill>
                  <a:schemeClr val="bg1"/>
                </a:solidFill>
                <a:ea typeface="+mn-lt"/>
                <a:cs typeface="+mn-lt"/>
              </a:rPr>
              <a:t>As they are in charge of making sure that the accommodation and common areas are tidy, comfortable, and functioning, housekeeping and maintenance are vital to maximizing guest happiness.</a:t>
            </a:r>
          </a:p>
          <a:p>
            <a:r>
              <a:rPr lang="en-US" sz="1400" dirty="0">
                <a:solidFill>
                  <a:schemeClr val="bg1"/>
                </a:solidFill>
                <a:ea typeface="+mn-lt"/>
                <a:cs typeface="+mn-lt"/>
              </a:rPr>
              <a:t> Cleaning and upkeep are important characteristics that customers take into account when assessing their overall hotel experience, according to </a:t>
            </a:r>
            <a:r>
              <a:rPr lang="en-US" sz="1400" dirty="0" err="1">
                <a:solidFill>
                  <a:schemeClr val="bg1"/>
                </a:solidFill>
                <a:ea typeface="+mn-lt"/>
                <a:cs typeface="+mn-lt"/>
              </a:rPr>
              <a:t>Kandampully</a:t>
            </a:r>
            <a:r>
              <a:rPr lang="en-US" sz="1400" dirty="0">
                <a:solidFill>
                  <a:schemeClr val="bg1"/>
                </a:solidFill>
                <a:ea typeface="+mn-lt"/>
                <a:cs typeface="+mn-lt"/>
              </a:rPr>
              <a:t> and </a:t>
            </a:r>
            <a:r>
              <a:rPr lang="en-US" sz="1400" dirty="0" err="1">
                <a:solidFill>
                  <a:schemeClr val="bg1"/>
                </a:solidFill>
                <a:ea typeface="+mn-lt"/>
                <a:cs typeface="+mn-lt"/>
              </a:rPr>
              <a:t>Suhartanto</a:t>
            </a:r>
            <a:r>
              <a:rPr lang="en-US" sz="1400" dirty="0">
                <a:solidFill>
                  <a:schemeClr val="bg1"/>
                </a:solidFill>
                <a:ea typeface="+mn-lt"/>
                <a:cs typeface="+mn-lt"/>
              </a:rPr>
              <a:t> (2013).</a:t>
            </a:r>
            <a:endParaRPr lang="en-US" sz="1400" dirty="0">
              <a:solidFill>
                <a:schemeClr val="bg1"/>
              </a:solidFill>
              <a:cs typeface="Calibri" panose="020F0502020204030204"/>
            </a:endParaRPr>
          </a:p>
          <a:p>
            <a:r>
              <a:rPr lang="en-US" sz="1400" dirty="0">
                <a:solidFill>
                  <a:schemeClr val="bg1"/>
                </a:solidFill>
                <a:ea typeface="+mn-lt"/>
                <a:cs typeface="+mn-lt"/>
              </a:rPr>
              <a:t>In order to make sure that guests have a pleasant and happy stay, the DoubleTree hotel places a high priority on cleanliness and maintenance. </a:t>
            </a:r>
          </a:p>
          <a:p>
            <a:r>
              <a:rPr lang="en-US" sz="1400" dirty="0">
                <a:solidFill>
                  <a:schemeClr val="bg1"/>
                </a:solidFill>
                <a:ea typeface="+mn-lt"/>
                <a:cs typeface="+mn-lt"/>
              </a:rPr>
              <a:t>The hotel's housekeeping crew is trained to rapidly and completely clean guest rooms, paying close consideration to every detail, such as clean bathroom fittings and crisp linens and towels. </a:t>
            </a:r>
          </a:p>
          <a:p>
            <a:r>
              <a:rPr lang="en-US" sz="1400" dirty="0">
                <a:solidFill>
                  <a:schemeClr val="bg1"/>
                </a:solidFill>
                <a:ea typeface="+mn-lt"/>
                <a:cs typeface="+mn-lt"/>
              </a:rPr>
              <a:t>Additionally, the crew is in charge of keeping common areas like lobbies and hallways tidy and maintained.</a:t>
            </a:r>
            <a:endParaRPr lang="en-US" sz="1400" dirty="0">
              <a:solidFill>
                <a:schemeClr val="bg1"/>
              </a:solidFill>
              <a:cs typeface="Calibri"/>
            </a:endParaRPr>
          </a:p>
          <a:p>
            <a:r>
              <a:rPr lang="en-US" sz="1400" dirty="0">
                <a:solidFill>
                  <a:schemeClr val="bg1"/>
                </a:solidFill>
                <a:ea typeface="+mn-lt"/>
                <a:cs typeface="+mn-lt"/>
              </a:rPr>
              <a:t>The maintenance team at the hotel is in charge of making sure that all of the hotel's equipment and facilities are operational and kept in good condition. </a:t>
            </a:r>
          </a:p>
          <a:p>
            <a:r>
              <a:rPr lang="en-US" sz="1400" dirty="0">
                <a:solidFill>
                  <a:schemeClr val="bg1"/>
                </a:solidFill>
                <a:ea typeface="+mn-lt"/>
                <a:cs typeface="+mn-lt"/>
              </a:rPr>
              <a:t>This covers everything, including plumbing fittings, elevators, and heating and air conditioning systems.</a:t>
            </a:r>
          </a:p>
          <a:p>
            <a:r>
              <a:rPr lang="en-US" sz="1400" dirty="0">
                <a:solidFill>
                  <a:schemeClr val="bg1"/>
                </a:solidFill>
                <a:ea typeface="+mn-lt"/>
                <a:cs typeface="+mn-lt"/>
              </a:rPr>
              <a:t> The maintenance team helps to ensure that the lodging establishment is in excellent shape, which benefits entire guest pleasure and comfort.</a:t>
            </a:r>
            <a:endParaRPr lang="en-US" sz="1400" dirty="0">
              <a:solidFill>
                <a:schemeClr val="bg1"/>
              </a:solidFill>
              <a:cs typeface="Calibri"/>
            </a:endParaRPr>
          </a:p>
        </p:txBody>
      </p:sp>
    </p:spTree>
    <p:extLst>
      <p:ext uri="{BB962C8B-B14F-4D97-AF65-F5344CB8AC3E}">
        <p14:creationId xmlns:p14="http://schemas.microsoft.com/office/powerpoint/2010/main" val="3830914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A34A3-D359-C679-0875-09BD47424607}"/>
              </a:ext>
            </a:extLst>
          </p:cNvPr>
          <p:cNvSpPr>
            <a:spLocks noGrp="1"/>
          </p:cNvSpPr>
          <p:nvPr>
            <p:ph type="title"/>
          </p:nvPr>
        </p:nvSpPr>
        <p:spPr>
          <a:xfrm>
            <a:off x="365761" y="548464"/>
            <a:ext cx="4279625" cy="1138096"/>
          </a:xfrm>
        </p:spPr>
        <p:txBody>
          <a:bodyPr>
            <a:normAutofit/>
          </a:bodyPr>
          <a:lstStyle/>
          <a:p>
            <a:r>
              <a:rPr lang="en-US" sz="3200" dirty="0">
                <a:cs typeface="Calibri Light"/>
              </a:rPr>
              <a:t>Food and beverage services </a:t>
            </a:r>
            <a:endParaRPr lang="en-US" sz="3200" dirty="0"/>
          </a:p>
        </p:txBody>
      </p:sp>
      <p:sp>
        <p:nvSpPr>
          <p:cNvPr id="3" name="Content Placeholder 2">
            <a:extLst>
              <a:ext uri="{FF2B5EF4-FFF2-40B4-BE49-F238E27FC236}">
                <a16:creationId xmlns:a16="http://schemas.microsoft.com/office/drawing/2014/main" id="{59F42799-7450-80EA-9526-C776177739BB}"/>
              </a:ext>
            </a:extLst>
          </p:cNvPr>
          <p:cNvSpPr>
            <a:spLocks noGrp="1"/>
          </p:cNvSpPr>
          <p:nvPr>
            <p:ph idx="1"/>
          </p:nvPr>
        </p:nvSpPr>
        <p:spPr>
          <a:xfrm>
            <a:off x="365761" y="1899921"/>
            <a:ext cx="4271866" cy="4205600"/>
          </a:xfrm>
        </p:spPr>
        <p:txBody>
          <a:bodyPr vert="horz" lIns="91440" tIns="45720" rIns="91440" bIns="45720" rtlCol="0">
            <a:normAutofit fontScale="92500" lnSpcReduction="10000"/>
          </a:bodyPr>
          <a:lstStyle/>
          <a:p>
            <a:r>
              <a:rPr lang="en-US" sz="1400" dirty="0">
                <a:ea typeface="+mn-lt"/>
                <a:cs typeface="+mn-lt"/>
              </a:rPr>
              <a:t>The provision of necessary services that are directly related to visitors' entire experiences makes the provision of food and drinks a crucial part of the hospitality sector. </a:t>
            </a:r>
          </a:p>
          <a:p>
            <a:r>
              <a:rPr lang="en-US" sz="1400" dirty="0">
                <a:ea typeface="+mn-lt"/>
                <a:cs typeface="+mn-lt"/>
              </a:rPr>
              <a:t>As a crucial component of the hotel experience, food and beverage services, according to Kimes and Wirtz (2003), can have a big impact on customer satisfaction and loyalty.</a:t>
            </a:r>
            <a:endParaRPr lang="en-US" sz="1400" dirty="0">
              <a:cs typeface="Calibri" panose="020F0502020204030204"/>
            </a:endParaRPr>
          </a:p>
          <a:p>
            <a:r>
              <a:rPr lang="en-US" sz="1400" dirty="0">
                <a:ea typeface="+mn-lt"/>
                <a:cs typeface="+mn-lt"/>
              </a:rPr>
              <a:t>In order to provide guests with a choice of dining alternatives, including upon-site eateries and room service, the DoubleTree hotel focuses a significant value on meals and drinks. </a:t>
            </a:r>
          </a:p>
          <a:p>
            <a:r>
              <a:rPr lang="en-US" sz="1400" dirty="0">
                <a:ea typeface="+mn-lt"/>
                <a:cs typeface="+mn-lt"/>
              </a:rPr>
              <a:t>The hotel's restaurants provide a variety of food styles, including everything from regional specialties to foreign fare, and are manned by professional chefs and servers who offer attentive and individualized service.</a:t>
            </a:r>
            <a:endParaRPr lang="en-US" sz="1400" dirty="0">
              <a:cs typeface="Calibri"/>
            </a:endParaRPr>
          </a:p>
          <a:p>
            <a:r>
              <a:rPr lang="en-US" sz="1400" dirty="0">
                <a:ea typeface="+mn-lt"/>
                <a:cs typeface="+mn-lt"/>
              </a:rPr>
              <a:t>The hotel has 24-hour room service, allowing customers to order food and drinks at any moment of day or night. </a:t>
            </a:r>
          </a:p>
          <a:p>
            <a:r>
              <a:rPr lang="en-US" sz="1400" dirty="0">
                <a:ea typeface="+mn-lt"/>
                <a:cs typeface="+mn-lt"/>
              </a:rPr>
              <a:t>This service is especially useful for visitors with special dietary needs or who prefer to eat in private in their rooms.</a:t>
            </a:r>
            <a:endParaRPr lang="en-US" sz="1400" dirty="0">
              <a:cs typeface="Calibri"/>
            </a:endParaRPr>
          </a:p>
        </p:txBody>
      </p:sp>
      <p:pic>
        <p:nvPicPr>
          <p:cNvPr id="4" name="Picture 4" descr="A picture containing text, area&#10;&#10;Description automatically generated">
            <a:extLst>
              <a:ext uri="{FF2B5EF4-FFF2-40B4-BE49-F238E27FC236}">
                <a16:creationId xmlns:a16="http://schemas.microsoft.com/office/drawing/2014/main" id="{321E9C32-8365-CAD0-ED62-C48E5E838622}"/>
              </a:ext>
            </a:extLst>
          </p:cNvPr>
          <p:cNvPicPr>
            <a:picLocks noChangeAspect="1"/>
          </p:cNvPicPr>
          <p:nvPr/>
        </p:nvPicPr>
        <p:blipFill rotWithShape="1">
          <a:blip r:embed="rId2"/>
          <a:srcRect l="9084" r="21539" b="-1"/>
          <a:stretch/>
        </p:blipFill>
        <p:spPr>
          <a:xfrm>
            <a:off x="5010386" y="10"/>
            <a:ext cx="7181613" cy="6857990"/>
          </a:xfrm>
          <a:prstGeom prst="rect">
            <a:avLst/>
          </a:prstGeom>
          <a:effectLst/>
        </p:spPr>
      </p:pic>
    </p:spTree>
    <p:extLst>
      <p:ext uri="{BB962C8B-B14F-4D97-AF65-F5344CB8AC3E}">
        <p14:creationId xmlns:p14="http://schemas.microsoft.com/office/powerpoint/2010/main" val="1077544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AEC903D-1D19-0D00-3247-A3E270B2651E}"/>
              </a:ext>
            </a:extLst>
          </p:cNvPr>
          <p:cNvPicPr>
            <a:picLocks noChangeAspect="1"/>
          </p:cNvPicPr>
          <p:nvPr/>
        </p:nvPicPr>
        <p:blipFill rotWithShape="1">
          <a:blip r:embed="rId2">
            <a:alphaModFix amt="35000"/>
          </a:blip>
          <a:srcRect t="6659" b="9072"/>
          <a:stretch/>
        </p:blipFill>
        <p:spPr>
          <a:xfrm>
            <a:off x="20" y="1"/>
            <a:ext cx="12191980" cy="6857999"/>
          </a:xfrm>
          <a:prstGeom prst="rect">
            <a:avLst/>
          </a:prstGeom>
        </p:spPr>
      </p:pic>
      <p:sp>
        <p:nvSpPr>
          <p:cNvPr id="2" name="Title 1">
            <a:extLst>
              <a:ext uri="{FF2B5EF4-FFF2-40B4-BE49-F238E27FC236}">
                <a16:creationId xmlns:a16="http://schemas.microsoft.com/office/drawing/2014/main" id="{08209911-E7E0-176A-1E2F-3BF7B866C2E6}"/>
              </a:ext>
            </a:extLst>
          </p:cNvPr>
          <p:cNvSpPr>
            <a:spLocks noGrp="1"/>
          </p:cNvSpPr>
          <p:nvPr>
            <p:ph type="title"/>
          </p:nvPr>
        </p:nvSpPr>
        <p:spPr>
          <a:xfrm>
            <a:off x="838199" y="1065862"/>
            <a:ext cx="6052955" cy="4726276"/>
          </a:xfrm>
        </p:spPr>
        <p:txBody>
          <a:bodyPr>
            <a:normAutofit/>
          </a:bodyPr>
          <a:lstStyle/>
          <a:p>
            <a:pPr algn="r"/>
            <a:r>
              <a:rPr lang="en-US" sz="8000">
                <a:ln w="22225">
                  <a:solidFill>
                    <a:srgbClr val="FFFFFF"/>
                  </a:solidFill>
                </a:ln>
                <a:noFill/>
                <a:cs typeface="Calibri Light"/>
              </a:rPr>
              <a:t>Event planning and catering </a:t>
            </a:r>
            <a:endParaRPr lang="en-US" sz="8000">
              <a:ln w="22225">
                <a:solidFill>
                  <a:srgbClr val="FFFFFF"/>
                </a:solidFill>
              </a:ln>
              <a:noFill/>
            </a:endParaRPr>
          </a:p>
        </p:txBody>
      </p:sp>
      <p:cxnSp>
        <p:nvCxnSpPr>
          <p:cNvPr id="14"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F1F4C3-6FE8-5D9F-7930-5EE29F8BF448}"/>
              </a:ext>
            </a:extLst>
          </p:cNvPr>
          <p:cNvSpPr>
            <a:spLocks noGrp="1"/>
          </p:cNvSpPr>
          <p:nvPr>
            <p:ph idx="1"/>
          </p:nvPr>
        </p:nvSpPr>
        <p:spPr>
          <a:xfrm>
            <a:off x="7534640" y="1065862"/>
            <a:ext cx="4301757" cy="5365418"/>
          </a:xfrm>
        </p:spPr>
        <p:txBody>
          <a:bodyPr vert="horz" lIns="91440" tIns="45720" rIns="91440" bIns="45720" rtlCol="0" anchor="ctr">
            <a:normAutofit fontScale="92500" lnSpcReduction="20000"/>
          </a:bodyPr>
          <a:lstStyle/>
          <a:p>
            <a:r>
              <a:rPr lang="en-US" sz="1600" dirty="0">
                <a:solidFill>
                  <a:srgbClr val="FFFFFF"/>
                </a:solidFill>
                <a:ea typeface="+mn-lt"/>
                <a:cs typeface="+mn-lt"/>
              </a:rPr>
              <a:t>Catering and event planning services give visitors a simple and dependable way to organize a variety of activities, making them a crucial part of the hospitality sector. </a:t>
            </a:r>
          </a:p>
          <a:p>
            <a:r>
              <a:rPr lang="en-US" sz="1600" dirty="0">
                <a:solidFill>
                  <a:srgbClr val="FFFFFF"/>
                </a:solidFill>
                <a:ea typeface="+mn-lt"/>
                <a:cs typeface="+mn-lt"/>
              </a:rPr>
              <a:t>Getz and Page (2016) assert that event management and cuisine are essential for producing memorable experiences that satisfy visitors' demands and go above and beyond their expectations.</a:t>
            </a:r>
            <a:endParaRPr lang="en-US" sz="1600" dirty="0">
              <a:solidFill>
                <a:srgbClr val="FFFFFF"/>
              </a:solidFill>
              <a:cs typeface="Calibri" panose="020F0502020204030204"/>
            </a:endParaRPr>
          </a:p>
          <a:p>
            <a:r>
              <a:rPr lang="en-US" sz="1600" dirty="0">
                <a:solidFill>
                  <a:srgbClr val="FFFFFF"/>
                </a:solidFill>
                <a:ea typeface="+mn-lt"/>
                <a:cs typeface="+mn-lt"/>
              </a:rPr>
              <a:t>The DoubleTree hotel provides a selection of catering and event planning services, comprising conference and conference spaces, event catering, and the leasing of multimedia equipment.</a:t>
            </a:r>
          </a:p>
          <a:p>
            <a:r>
              <a:rPr lang="en-US" sz="1600" dirty="0">
                <a:solidFill>
                  <a:srgbClr val="FFFFFF"/>
                </a:solidFill>
                <a:ea typeface="+mn-lt"/>
                <a:cs typeface="+mn-lt"/>
              </a:rPr>
              <a:t> Modern technology-equipped meeting and conference spaces at the hotel can host a range of events, from personal gatherings to sizable conventions.</a:t>
            </a:r>
            <a:endParaRPr lang="en-US" sz="1600" dirty="0">
              <a:solidFill>
                <a:srgbClr val="FFFFFF"/>
              </a:solidFill>
              <a:cs typeface="Calibri" panose="020F0502020204030204"/>
            </a:endParaRPr>
          </a:p>
          <a:p>
            <a:r>
              <a:rPr lang="en-US" sz="1600" dirty="0">
                <a:solidFill>
                  <a:srgbClr val="FFFFFF"/>
                </a:solidFill>
                <a:ea typeface="+mn-lt"/>
                <a:cs typeface="+mn-lt"/>
              </a:rPr>
              <a:t>In order to make sure that every occasion is a success, the hotel's food and beverage operations are handled by skilled chefs and servers who offer individualized and attentive service. </a:t>
            </a:r>
          </a:p>
          <a:p>
            <a:r>
              <a:rPr lang="en-US" sz="1600" dirty="0">
                <a:solidFill>
                  <a:srgbClr val="FFFFFF"/>
                </a:solidFill>
                <a:ea typeface="+mn-lt"/>
                <a:cs typeface="+mn-lt"/>
              </a:rPr>
              <a:t>The hotel offers visitors whatever necessary to make speeches, run training sessions, and organize various types of events with its audio-visual rentals service.</a:t>
            </a:r>
            <a:endParaRPr lang="en-US" sz="1600" dirty="0">
              <a:solidFill>
                <a:srgbClr val="FFFFFF"/>
              </a:solidFill>
              <a:cs typeface="Calibri"/>
            </a:endParaRPr>
          </a:p>
        </p:txBody>
      </p:sp>
    </p:spTree>
    <p:extLst>
      <p:ext uri="{BB962C8B-B14F-4D97-AF65-F5344CB8AC3E}">
        <p14:creationId xmlns:p14="http://schemas.microsoft.com/office/powerpoint/2010/main" val="54236085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D2AE7C3-8DB0-DA20-3903-20609ED8228F}"/>
              </a:ext>
            </a:extLst>
          </p:cNvPr>
          <p:cNvPicPr>
            <a:picLocks noChangeAspect="1"/>
          </p:cNvPicPr>
          <p:nvPr/>
        </p:nvPicPr>
        <p:blipFill rotWithShape="1">
          <a:blip r:embed="rId2"/>
          <a:srcRect t="3630" b="1805"/>
          <a:stretch/>
        </p:blipFill>
        <p:spPr>
          <a:xfrm>
            <a:off x="5495540" y="10"/>
            <a:ext cx="6696458"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D5F39E-7C96-5DCA-58FE-A9A76DC0CE0B}"/>
              </a:ext>
            </a:extLst>
          </p:cNvPr>
          <p:cNvSpPr>
            <a:spLocks noGrp="1"/>
          </p:cNvSpPr>
          <p:nvPr>
            <p:ph type="title"/>
          </p:nvPr>
        </p:nvSpPr>
        <p:spPr>
          <a:xfrm>
            <a:off x="467358" y="365125"/>
            <a:ext cx="4193032" cy="1169035"/>
          </a:xfrm>
        </p:spPr>
        <p:txBody>
          <a:bodyPr>
            <a:normAutofit fontScale="90000"/>
          </a:bodyPr>
          <a:lstStyle/>
          <a:p>
            <a:r>
              <a:rPr lang="en-US" sz="4000" dirty="0">
                <a:cs typeface="Calibri Light"/>
              </a:rPr>
              <a:t>Technology and innovation </a:t>
            </a:r>
            <a:endParaRPr lang="en-US" sz="4000" dirty="0"/>
          </a:p>
        </p:txBody>
      </p:sp>
      <p:sp>
        <p:nvSpPr>
          <p:cNvPr id="3" name="Content Placeholder 2">
            <a:extLst>
              <a:ext uri="{FF2B5EF4-FFF2-40B4-BE49-F238E27FC236}">
                <a16:creationId xmlns:a16="http://schemas.microsoft.com/office/drawing/2014/main" id="{AC67273C-7915-DB65-CDE6-763809FD0672}"/>
              </a:ext>
            </a:extLst>
          </p:cNvPr>
          <p:cNvSpPr>
            <a:spLocks noGrp="1"/>
          </p:cNvSpPr>
          <p:nvPr>
            <p:ph idx="1"/>
          </p:nvPr>
        </p:nvSpPr>
        <p:spPr>
          <a:xfrm>
            <a:off x="467360" y="1534160"/>
            <a:ext cx="4815840" cy="4642803"/>
          </a:xfrm>
        </p:spPr>
        <p:txBody>
          <a:bodyPr vert="horz" lIns="91440" tIns="45720" rIns="91440" bIns="45720" rtlCol="0">
            <a:normAutofit fontScale="92500" lnSpcReduction="10000"/>
          </a:bodyPr>
          <a:lstStyle/>
          <a:p>
            <a:r>
              <a:rPr lang="en-US" sz="1400" dirty="0">
                <a:ea typeface="+mn-lt"/>
                <a:cs typeface="+mn-lt"/>
              </a:rPr>
              <a:t>Because visitors expect to be given access to the newest services and innovations while they are there, technology and innovation are becoming more and more significant in the hotel sector. </a:t>
            </a:r>
          </a:p>
          <a:p>
            <a:r>
              <a:rPr lang="en-US" sz="1400" dirty="0">
                <a:ea typeface="+mn-lt"/>
                <a:cs typeface="+mn-lt"/>
              </a:rPr>
              <a:t>Technology can improve guest experiences by delivering individualized and effective services, claim </a:t>
            </a:r>
            <a:r>
              <a:rPr lang="en-US" sz="1400" dirty="0" err="1">
                <a:ea typeface="+mn-lt"/>
                <a:cs typeface="+mn-lt"/>
              </a:rPr>
              <a:t>Buhalis</a:t>
            </a:r>
            <a:r>
              <a:rPr lang="en-US" sz="1400" dirty="0">
                <a:ea typeface="+mn-lt"/>
                <a:cs typeface="+mn-lt"/>
              </a:rPr>
              <a:t> and Law (2008).</a:t>
            </a:r>
            <a:endParaRPr lang="en-US" sz="1400" dirty="0">
              <a:cs typeface="Calibri" panose="020F0502020204030204"/>
            </a:endParaRPr>
          </a:p>
          <a:p>
            <a:r>
              <a:rPr lang="en-US" sz="1400" dirty="0">
                <a:ea typeface="+mn-lt"/>
                <a:cs typeface="+mn-lt"/>
              </a:rPr>
              <a:t>The DoubleTree hotel makes use of technology in a number of ways to improve the visitor experience. For instance, via the hotel's mobile app, visitors can check in and out, retrieve their room key, and make service requests. </a:t>
            </a:r>
          </a:p>
          <a:p>
            <a:r>
              <a:rPr lang="en-US" sz="1400" dirty="0">
                <a:ea typeface="+mn-lt"/>
                <a:cs typeface="+mn-lt"/>
              </a:rPr>
              <a:t>As there is no longer a requirement for customers to make trips to the front desk to do these duties, this technology increases guest convenience and effectiveness.</a:t>
            </a:r>
            <a:endParaRPr lang="en-US" sz="1400" dirty="0">
              <a:cs typeface="Calibri"/>
            </a:endParaRPr>
          </a:p>
          <a:p>
            <a:r>
              <a:rPr lang="en-US" sz="1400" dirty="0">
                <a:ea typeface="+mn-lt"/>
                <a:cs typeface="+mn-lt"/>
              </a:rPr>
              <a:t>The hotel's guest rooms also provide high-speed Wi-Fi, wired internet connection, televisions with flat-screens with cable channels, and on-demand movies.</a:t>
            </a:r>
          </a:p>
          <a:p>
            <a:r>
              <a:rPr lang="en-US" sz="1400" dirty="0">
                <a:ea typeface="+mn-lt"/>
                <a:cs typeface="+mn-lt"/>
              </a:rPr>
              <a:t> While amused and amused during their stay, guests can take advantage of these attractions.</a:t>
            </a:r>
            <a:endParaRPr lang="en-US" sz="1400" dirty="0">
              <a:cs typeface="Calibri"/>
            </a:endParaRPr>
          </a:p>
          <a:p>
            <a:r>
              <a:rPr lang="en-US" sz="1400" dirty="0">
                <a:ea typeface="+mn-lt"/>
                <a:cs typeface="+mn-lt"/>
              </a:rPr>
              <a:t>Additionally, the hotel makes use of technology to enhance its operations and give each visitor a customized experience.</a:t>
            </a:r>
          </a:p>
          <a:p>
            <a:r>
              <a:rPr lang="en-US" sz="1400" dirty="0">
                <a:ea typeface="+mn-lt"/>
                <a:cs typeface="+mn-lt"/>
              </a:rPr>
              <a:t> For instance, the hotel's system for managing customer relationships saves data regarding guests' tastes, enabling staff to offer tailored support and anticipate visitors' wants.</a:t>
            </a:r>
            <a:endParaRPr lang="en-US" sz="1400" dirty="0">
              <a:cs typeface="Calibri"/>
            </a:endParaRPr>
          </a:p>
          <a:p>
            <a:endParaRPr lang="en-US" sz="1400" dirty="0">
              <a:cs typeface="Calibri"/>
            </a:endParaRPr>
          </a:p>
        </p:txBody>
      </p:sp>
    </p:spTree>
    <p:extLst>
      <p:ext uri="{BB962C8B-B14F-4D97-AF65-F5344CB8AC3E}">
        <p14:creationId xmlns:p14="http://schemas.microsoft.com/office/powerpoint/2010/main" val="2957274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DFE2348-B9BA-4A1C-F53A-76E9A67A4BDC}"/>
              </a:ext>
            </a:extLst>
          </p:cNvPr>
          <p:cNvPicPr>
            <a:picLocks noChangeAspect="1"/>
          </p:cNvPicPr>
          <p:nvPr/>
        </p:nvPicPr>
        <p:blipFill rotWithShape="1">
          <a:blip r:embed="rId2">
            <a:alphaModFix amt="40000"/>
          </a:blip>
          <a:srcRect b="13128"/>
          <a:stretch/>
        </p:blipFill>
        <p:spPr>
          <a:xfrm>
            <a:off x="20" y="10"/>
            <a:ext cx="12191979" cy="6857990"/>
          </a:xfrm>
          <a:prstGeom prst="rect">
            <a:avLst/>
          </a:prstGeom>
        </p:spPr>
      </p:pic>
      <p:sp>
        <p:nvSpPr>
          <p:cNvPr id="2" name="Title 1">
            <a:extLst>
              <a:ext uri="{FF2B5EF4-FFF2-40B4-BE49-F238E27FC236}">
                <a16:creationId xmlns:a16="http://schemas.microsoft.com/office/drawing/2014/main" id="{40C6B744-2D33-04D0-51B1-641A9B3A40EA}"/>
              </a:ext>
            </a:extLst>
          </p:cNvPr>
          <p:cNvSpPr>
            <a:spLocks noGrp="1"/>
          </p:cNvSpPr>
          <p:nvPr>
            <p:ph type="title"/>
          </p:nvPr>
        </p:nvSpPr>
        <p:spPr>
          <a:xfrm>
            <a:off x="841249" y="941832"/>
            <a:ext cx="10506456" cy="2057400"/>
          </a:xfrm>
        </p:spPr>
        <p:txBody>
          <a:bodyPr anchor="b">
            <a:normAutofit/>
          </a:bodyPr>
          <a:lstStyle/>
          <a:p>
            <a:r>
              <a:rPr lang="en-US" sz="5000">
                <a:cs typeface="Calibri Light"/>
              </a:rPr>
              <a:t>Staff training and development</a:t>
            </a:r>
            <a:endParaRPr lang="en-US" sz="5000"/>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333CFC0-072E-4978-86E7-896C29E2C37A}"/>
              </a:ext>
            </a:extLst>
          </p:cNvPr>
          <p:cNvSpPr>
            <a:spLocks noGrp="1"/>
          </p:cNvSpPr>
          <p:nvPr>
            <p:ph idx="1"/>
          </p:nvPr>
        </p:nvSpPr>
        <p:spPr>
          <a:xfrm>
            <a:off x="841248" y="3502152"/>
            <a:ext cx="10506456" cy="2670048"/>
          </a:xfrm>
        </p:spPr>
        <p:txBody>
          <a:bodyPr vert="horz" lIns="91440" tIns="45720" rIns="91440" bIns="45720" rtlCol="0">
            <a:normAutofit fontScale="92500" lnSpcReduction="10000"/>
          </a:bodyPr>
          <a:lstStyle/>
          <a:p>
            <a:r>
              <a:rPr lang="en-US" sz="1400" dirty="0">
                <a:ea typeface="+mn-lt"/>
                <a:cs typeface="+mn-lt"/>
              </a:rPr>
              <a:t>In order to provide visitors with excellent service and to make sure that personnel have the abilities and knowledge necessary to succeed in their positions, employee education and training are essential. </a:t>
            </a:r>
          </a:p>
          <a:p>
            <a:r>
              <a:rPr lang="en-US" sz="1400" dirty="0">
                <a:ea typeface="+mn-lt"/>
                <a:cs typeface="+mn-lt"/>
              </a:rPr>
              <a:t>Programs for staff education and growth can boost productivity, raise job fulfillment, and lower employee turnover rates, claim Baum and Devine (2006).</a:t>
            </a:r>
            <a:endParaRPr lang="en-US" sz="1400" dirty="0">
              <a:cs typeface="Calibri" panose="020F0502020204030204"/>
            </a:endParaRPr>
          </a:p>
          <a:p>
            <a:r>
              <a:rPr lang="en-US" sz="1400" dirty="0">
                <a:ea typeface="+mn-lt"/>
                <a:cs typeface="+mn-lt"/>
              </a:rPr>
              <a:t>The DoubleTree hotel puts a high importance on employee training and development and provides a variety of programs to aid in skill and knowledge development. </a:t>
            </a:r>
          </a:p>
          <a:p>
            <a:r>
              <a:rPr lang="en-US" sz="1400" dirty="0">
                <a:ea typeface="+mn-lt"/>
                <a:cs typeface="+mn-lt"/>
              </a:rPr>
              <a:t>The hotel's educational offerings encompass subjects including leadership, teamwork, communication, and customer service.</a:t>
            </a:r>
            <a:endParaRPr lang="en-US" sz="1400" dirty="0">
              <a:cs typeface="Calibri"/>
            </a:endParaRPr>
          </a:p>
          <a:p>
            <a:r>
              <a:rPr lang="en-US" sz="1400" dirty="0">
                <a:ea typeface="+mn-lt"/>
                <a:cs typeface="+mn-lt"/>
              </a:rPr>
              <a:t>The hotel offers staff members the chance to progress their careers through transfers and promotions to other properties within the same brand.</a:t>
            </a:r>
          </a:p>
          <a:p>
            <a:r>
              <a:rPr lang="en-US" sz="1400" dirty="0">
                <a:ea typeface="+mn-lt"/>
                <a:cs typeface="+mn-lt"/>
              </a:rPr>
              <a:t> This kind of career development aids in the formation of a devoted and inspired personnel that is dedicated to offering guests first-rate service.</a:t>
            </a:r>
            <a:endParaRPr lang="en-US" sz="1400" dirty="0">
              <a:cs typeface="Calibri"/>
            </a:endParaRPr>
          </a:p>
          <a:p>
            <a:r>
              <a:rPr lang="en-US" sz="1400" dirty="0">
                <a:ea typeface="+mn-lt"/>
                <a:cs typeface="+mn-lt"/>
              </a:rPr>
              <a:t>The DoubleTree hotel prioritizes on-the-job instruction and guidance in alongside formal educational initiatives, enabling workers to learn and develop via practical knowledge and input from managers.</a:t>
            </a:r>
            <a:endParaRPr lang="en-US" sz="1400" dirty="0"/>
          </a:p>
        </p:txBody>
      </p:sp>
    </p:spTree>
    <p:extLst>
      <p:ext uri="{BB962C8B-B14F-4D97-AF65-F5344CB8AC3E}">
        <p14:creationId xmlns:p14="http://schemas.microsoft.com/office/powerpoint/2010/main" val="231674839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FF06F-C4AB-0EAE-9D6E-8D143C364B35}"/>
              </a:ext>
            </a:extLst>
          </p:cNvPr>
          <p:cNvSpPr>
            <a:spLocks noGrp="1"/>
          </p:cNvSpPr>
          <p:nvPr>
            <p:ph type="title"/>
          </p:nvPr>
        </p:nvSpPr>
        <p:spPr>
          <a:xfrm>
            <a:off x="640080" y="325369"/>
            <a:ext cx="4368602" cy="1956841"/>
          </a:xfrm>
        </p:spPr>
        <p:txBody>
          <a:bodyPr anchor="b">
            <a:normAutofit/>
          </a:bodyPr>
          <a:lstStyle/>
          <a:p>
            <a:r>
              <a:rPr lang="en-US" sz="5400">
                <a:cs typeface="Calibri Light"/>
              </a:rPr>
              <a:t>Conclusion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04C64E-5074-DD46-9C8F-3E80F2585EA2}"/>
              </a:ext>
            </a:extLst>
          </p:cNvPr>
          <p:cNvSpPr>
            <a:spLocks noGrp="1"/>
          </p:cNvSpPr>
          <p:nvPr>
            <p:ph idx="1"/>
          </p:nvPr>
        </p:nvSpPr>
        <p:spPr>
          <a:xfrm>
            <a:off x="640080" y="2872898"/>
            <a:ext cx="4572000" cy="3578701"/>
          </a:xfrm>
        </p:spPr>
        <p:txBody>
          <a:bodyPr vert="horz" lIns="91440" tIns="45720" rIns="91440" bIns="45720" rtlCol="0">
            <a:normAutofit fontScale="92500" lnSpcReduction="10000"/>
          </a:bodyPr>
          <a:lstStyle/>
          <a:p>
            <a:r>
              <a:rPr lang="en-US" sz="1400" dirty="0">
                <a:ea typeface="+mn-lt"/>
                <a:cs typeface="+mn-lt"/>
              </a:rPr>
              <a:t>In conclusion, since they influence the guest experiences and impact total satisfaction among guests, hospitality and visitor services are crucial elements of the hotel sector. </a:t>
            </a:r>
          </a:p>
          <a:p>
            <a:r>
              <a:rPr lang="en-US" sz="1400" dirty="0">
                <a:ea typeface="+mn-lt"/>
                <a:cs typeface="+mn-lt"/>
              </a:rPr>
              <a:t>The DoubleTree hotel is a great illustration of an establishment that places a high priority on hospitality and guest services.</a:t>
            </a:r>
          </a:p>
          <a:p>
            <a:r>
              <a:rPr lang="en-US" sz="1400" dirty="0">
                <a:ea typeface="+mn-lt"/>
                <a:cs typeface="+mn-lt"/>
              </a:rPr>
              <a:t> It offers a selection of extras, applications, and services aimed at giving visitors an outstanding experience.</a:t>
            </a:r>
            <a:endParaRPr lang="en-US" sz="1400" dirty="0">
              <a:cs typeface="Calibri" panose="020F0502020204030204"/>
            </a:endParaRPr>
          </a:p>
          <a:p>
            <a:r>
              <a:rPr lang="en-US" sz="1400" dirty="0">
                <a:ea typeface="+mn-lt"/>
                <a:cs typeface="+mn-lt"/>
              </a:rPr>
              <a:t>The DoubleTree hotel is dedicated to providing visitors with a warm and friendly environment, top-notch food and beverage selections, cozy accommodations, and first-rate customer service. </a:t>
            </a:r>
          </a:p>
          <a:p>
            <a:r>
              <a:rPr lang="en-US" sz="1400" dirty="0">
                <a:ea typeface="+mn-lt"/>
                <a:cs typeface="+mn-lt"/>
              </a:rPr>
              <a:t>The front desk operations, cleanliness and repair, food and drink services, organizing functions and food and beverage, use of innovation and technology, and staff education and advancement all reflect the hotel's emphasis on guest services.</a:t>
            </a:r>
            <a:endParaRPr lang="en-US" sz="1400" dirty="0">
              <a:cs typeface="Calibri"/>
            </a:endParaRPr>
          </a:p>
        </p:txBody>
      </p:sp>
      <p:pic>
        <p:nvPicPr>
          <p:cNvPr id="4" name="Picture 4" descr="A picture containing person, person, flower, posing&#10;&#10;Description automatically generated">
            <a:extLst>
              <a:ext uri="{FF2B5EF4-FFF2-40B4-BE49-F238E27FC236}">
                <a16:creationId xmlns:a16="http://schemas.microsoft.com/office/drawing/2014/main" id="{52A02BBF-2A53-0170-58A0-88CD70DA65FC}"/>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91925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BD335-5DAF-9B0E-541D-DEEB79CA5ECF}"/>
              </a:ext>
            </a:extLst>
          </p:cNvPr>
          <p:cNvSpPr>
            <a:spLocks noGrp="1"/>
          </p:cNvSpPr>
          <p:nvPr>
            <p:ph type="title"/>
          </p:nvPr>
        </p:nvSpPr>
        <p:spPr>
          <a:xfrm>
            <a:off x="1371599" y="294538"/>
            <a:ext cx="9895951" cy="1033669"/>
          </a:xfrm>
        </p:spPr>
        <p:txBody>
          <a:bodyPr>
            <a:normAutofit/>
          </a:bodyPr>
          <a:lstStyle/>
          <a:p>
            <a:r>
              <a:rPr lang="en-US" sz="4000">
                <a:solidFill>
                  <a:srgbClr val="FFFFFF"/>
                </a:solidFill>
                <a:cs typeface="Calibri Light"/>
              </a:rPr>
              <a:t>References </a:t>
            </a:r>
            <a:endParaRPr lang="en-US" sz="4000">
              <a:solidFill>
                <a:srgbClr val="FFFFFF"/>
              </a:solidFill>
            </a:endParaRPr>
          </a:p>
        </p:txBody>
      </p:sp>
      <p:sp>
        <p:nvSpPr>
          <p:cNvPr id="3" name="Content Placeholder 2">
            <a:extLst>
              <a:ext uri="{FF2B5EF4-FFF2-40B4-BE49-F238E27FC236}">
                <a16:creationId xmlns:a16="http://schemas.microsoft.com/office/drawing/2014/main" id="{E8E59AAA-6393-DA3F-FBF0-5D4A35F1984E}"/>
              </a:ext>
            </a:extLst>
          </p:cNvPr>
          <p:cNvSpPr>
            <a:spLocks noGrp="1"/>
          </p:cNvSpPr>
          <p:nvPr>
            <p:ph idx="1"/>
          </p:nvPr>
        </p:nvSpPr>
        <p:spPr>
          <a:xfrm>
            <a:off x="792481" y="1767840"/>
            <a:ext cx="10303150" cy="4233715"/>
          </a:xfrm>
        </p:spPr>
        <p:txBody>
          <a:bodyPr vert="horz" lIns="91440" tIns="45720" rIns="91440" bIns="45720" rtlCol="0" anchor="ctr">
            <a:normAutofit/>
          </a:bodyPr>
          <a:lstStyle/>
          <a:p>
            <a:r>
              <a:rPr lang="en-US" sz="1800" dirty="0">
                <a:ea typeface="+mn-lt"/>
                <a:cs typeface="+mn-lt"/>
              </a:rPr>
              <a:t>Baum, T., &amp; Devine, F. (2006). Skill shortages in hospitality: Recruiting migrant workers. Employee Relations, 28(2), 102-115.</a:t>
            </a:r>
            <a:endParaRPr lang="en-US" sz="1800" dirty="0">
              <a:cs typeface="Calibri" panose="020F0502020204030204"/>
            </a:endParaRPr>
          </a:p>
          <a:p>
            <a:r>
              <a:rPr lang="en-US" sz="1800" dirty="0" err="1">
                <a:ea typeface="+mn-lt"/>
                <a:cs typeface="+mn-lt"/>
              </a:rPr>
              <a:t>Buhalis</a:t>
            </a:r>
            <a:r>
              <a:rPr lang="en-US" sz="1800" dirty="0">
                <a:ea typeface="+mn-lt"/>
                <a:cs typeface="+mn-lt"/>
              </a:rPr>
              <a:t>, D., &amp; Law, R. (2008). Progress in tourism management: 20 years on and 10 years after the internet—The state of </a:t>
            </a:r>
            <a:r>
              <a:rPr lang="en-US" sz="1800" dirty="0" err="1">
                <a:ea typeface="+mn-lt"/>
                <a:cs typeface="+mn-lt"/>
              </a:rPr>
              <a:t>eTourism</a:t>
            </a:r>
            <a:r>
              <a:rPr lang="en-US" sz="1800" dirty="0">
                <a:ea typeface="+mn-lt"/>
                <a:cs typeface="+mn-lt"/>
              </a:rPr>
              <a:t> research. Tourism management, 29(4), 609-623.</a:t>
            </a:r>
            <a:endParaRPr lang="en-US" sz="1800" dirty="0"/>
          </a:p>
          <a:p>
            <a:r>
              <a:rPr lang="en-US" sz="1800" dirty="0">
                <a:ea typeface="+mn-lt"/>
                <a:cs typeface="+mn-lt"/>
              </a:rPr>
              <a:t>Getz, D., &amp; Page, S. J. (2016). Event studies: Theory, research and policy for planned events. Routledge.</a:t>
            </a:r>
            <a:endParaRPr lang="en-US" sz="1800" dirty="0"/>
          </a:p>
          <a:p>
            <a:r>
              <a:rPr lang="en-US" sz="1800" dirty="0">
                <a:ea typeface="+mn-lt"/>
                <a:cs typeface="+mn-lt"/>
              </a:rPr>
              <a:t>Kimes, S. E., &amp; Wirtz, J. (2003). Has the advent of restaurant automation technology improved restaurant labor productivity? Cornell Hotel and Restaurant Administration Quarterly, 44(4), 68-79.</a:t>
            </a:r>
            <a:endParaRPr lang="en-US" sz="1800" dirty="0"/>
          </a:p>
          <a:p>
            <a:r>
              <a:rPr lang="en-US" sz="1800" dirty="0" err="1">
                <a:ea typeface="+mn-lt"/>
                <a:cs typeface="+mn-lt"/>
              </a:rPr>
              <a:t>Kandampully</a:t>
            </a:r>
            <a:r>
              <a:rPr lang="en-US" sz="1800" dirty="0">
                <a:ea typeface="+mn-lt"/>
                <a:cs typeface="+mn-lt"/>
              </a:rPr>
              <a:t>, J., &amp; </a:t>
            </a:r>
            <a:r>
              <a:rPr lang="en-US" sz="1800" dirty="0" err="1">
                <a:ea typeface="+mn-lt"/>
                <a:cs typeface="+mn-lt"/>
              </a:rPr>
              <a:t>Suhartanto</a:t>
            </a:r>
            <a:r>
              <a:rPr lang="en-US" sz="1800" dirty="0">
                <a:ea typeface="+mn-lt"/>
                <a:cs typeface="+mn-lt"/>
              </a:rPr>
              <a:t>, D. (2013). Customer loyalty in the hotel industry: The role of customer satisfaction and image. International Journal of Contemporary Hospitality Management, 25(5), 727-743.</a:t>
            </a:r>
            <a:endParaRPr lang="en-US" sz="1800" dirty="0"/>
          </a:p>
          <a:p>
            <a:r>
              <a:rPr lang="en-US" sz="1800" dirty="0">
                <a:ea typeface="+mn-lt"/>
                <a:cs typeface="+mn-lt"/>
              </a:rPr>
              <a:t>O'Fallon, M. J., &amp; Rutherford, D. G. (2011). Hotel management and operations (5th ed.). Wiley.</a:t>
            </a:r>
            <a:endParaRPr lang="en-US" sz="1800" dirty="0"/>
          </a:p>
          <a:p>
            <a:r>
              <a:rPr lang="en-US" sz="1800" dirty="0" err="1">
                <a:ea typeface="+mn-lt"/>
                <a:cs typeface="+mn-lt"/>
              </a:rPr>
              <a:t>Paraskevas</a:t>
            </a:r>
            <a:r>
              <a:rPr lang="en-US" sz="1800" dirty="0">
                <a:ea typeface="+mn-lt"/>
                <a:cs typeface="+mn-lt"/>
              </a:rPr>
              <a:t>, A., &amp; </a:t>
            </a:r>
            <a:r>
              <a:rPr lang="en-US" sz="1800" dirty="0" err="1">
                <a:ea typeface="+mn-lt"/>
                <a:cs typeface="+mn-lt"/>
              </a:rPr>
              <a:t>Altinay</a:t>
            </a:r>
            <a:r>
              <a:rPr lang="en-US" sz="1800" dirty="0">
                <a:ea typeface="+mn-lt"/>
                <a:cs typeface="+mn-lt"/>
              </a:rPr>
              <a:t>, L. (2013). Tourism and hospitality marketing: A global perspective. Routledge.</a:t>
            </a:r>
            <a:endParaRPr lang="en-US" sz="1800" dirty="0"/>
          </a:p>
          <a:p>
            <a:r>
              <a:rPr lang="en-US" sz="1800" dirty="0">
                <a:ea typeface="+mn-lt"/>
                <a:cs typeface="+mn-lt"/>
              </a:rPr>
              <a:t>Kotler, P., Bowen, J. T., Makens, J. C., &amp; </a:t>
            </a:r>
            <a:r>
              <a:rPr lang="en-US" sz="1800" dirty="0" err="1">
                <a:ea typeface="+mn-lt"/>
                <a:cs typeface="+mn-lt"/>
              </a:rPr>
              <a:t>Baloglu</a:t>
            </a:r>
            <a:r>
              <a:rPr lang="en-US" sz="1800" dirty="0">
                <a:ea typeface="+mn-lt"/>
                <a:cs typeface="+mn-lt"/>
              </a:rPr>
              <a:t>, S. (2017). Marketing for hospitality and tourism (7th ed.). Pearson.</a:t>
            </a:r>
            <a:endParaRPr lang="en-US" sz="1800" dirty="0"/>
          </a:p>
          <a:p>
            <a:endParaRPr lang="en-US" sz="1800" dirty="0">
              <a:cs typeface="Calibri"/>
            </a:endParaRPr>
          </a:p>
        </p:txBody>
      </p:sp>
    </p:spTree>
    <p:extLst>
      <p:ext uri="{BB962C8B-B14F-4D97-AF65-F5344CB8AC3E}">
        <p14:creationId xmlns:p14="http://schemas.microsoft.com/office/powerpoint/2010/main" val="31562859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2218</Words>
  <Application>Microsoft Office PowerPoint</Application>
  <PresentationFormat>Widescreen</PresentationFormat>
  <Paragraphs>93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Role &amp; Importance of Hospitality &amp; Guest Services within the Hotel Industry of Double tree hotel</vt:lpstr>
      <vt:lpstr>Introduction </vt:lpstr>
      <vt:lpstr>Understanding hospitality </vt:lpstr>
      <vt:lpstr>Guest experience </vt:lpstr>
      <vt:lpstr>Front desk operations </vt:lpstr>
      <vt:lpstr>Housekeeping and maintenance </vt:lpstr>
      <vt:lpstr>Food and beverage services </vt:lpstr>
      <vt:lpstr>Event planning and catering </vt:lpstr>
      <vt:lpstr>Technology and innovation </vt:lpstr>
      <vt:lpstr>Staff training and development</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otilia</cp:lastModifiedBy>
  <cp:revision>130</cp:revision>
  <dcterms:created xsi:type="dcterms:W3CDTF">2023-05-10T09:19:15Z</dcterms:created>
  <dcterms:modified xsi:type="dcterms:W3CDTF">2023-05-25T07:07:50Z</dcterms:modified>
</cp:coreProperties>
</file>