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_rels/theme3.xml.rels" ContentType="application/vnd.openxmlformats-package.relationships+xml"/>
  <Override PartName="/ppt/theme/_rels/theme2.xml.rels" ContentType="application/vnd.openxmlformats-package.relationships+xml"/>
  <Override PartName="/ppt/theme/_rels/theme1.xml.rels" ContentType="application/vnd.openxmlformats-package.relationships+xml"/>
  <Override PartName="/ppt/theme/theme3.xml" ContentType="application/vnd.openxmlformats-officedocument.theme+xml"/>
  <Override PartName="/ppt/theme/theme4.xml" ContentType="application/vnd.openxmlformats-officedocument.theme+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notesMasters/_rels/notesMaster1.xml.rels" ContentType="application/vnd.openxmlformats-package.relationships+xml"/>
  <Override PartName="/ppt/notesMasters/notesMaster1.xml" ContentType="application/vnd.openxmlformats-officedocument.presentationml.notesMaster+xml"/>
  <Override PartName="/ppt/_rels/presentation.xml.rels" ContentType="application/vnd.openxmlformats-package.relationships+xml"/>
  <Override PartName="/ppt/media/image9.png" ContentType="image/png"/>
  <Override PartName="/ppt/media/image17.png" ContentType="image/png"/>
  <Override PartName="/ppt/media/image5.png" ContentType="image/png"/>
  <Override PartName="/ppt/media/image13.png" ContentType="image/png"/>
  <Override PartName="/ppt/media/image3.png" ContentType="image/png"/>
  <Override PartName="/ppt/media/image11.png" ContentType="image/png"/>
  <Override PartName="/ppt/media/image1.jpeg" ContentType="image/jpeg"/>
  <Override PartName="/ppt/media/image4.png" ContentType="image/png"/>
  <Override PartName="/ppt/media/image12.png" ContentType="image/png"/>
  <Override PartName="/ppt/media/image15.png" ContentType="image/png"/>
  <Override PartName="/ppt/media/image7.png" ContentType="image/png"/>
  <Override PartName="/ppt/media/image16.png" ContentType="image/png"/>
  <Override PartName="/ppt/media/image8.png" ContentType="image/png"/>
  <Override PartName="/ppt/media/image2.png" ContentType="image/png"/>
  <Override PartName="/ppt/media/image10.png" ContentType="image/png"/>
  <Override PartName="/ppt/media/image19.png" ContentType="image/png"/>
  <Override PartName="/ppt/media/image21.png" ContentType="image/png"/>
  <Override PartName="/ppt/media/image6.png" ContentType="image/png"/>
  <Override PartName="/ppt/media/image14.png" ContentType="image/png"/>
  <Override PartName="/ppt/media/image20.png" ContentType="image/png"/>
  <Override PartName="/ppt/media/image18.png" ContentType="image/png"/>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s/slide1.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17.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s/slide8.xml" ContentType="application/vnd.openxmlformats-officedocument.presentationml.slide+xml"/>
  <Override PartName="/ppt/slides/slide20.xml" ContentType="application/vnd.openxmlformats-officedocument.presentationml.slide+xml"/>
  <Override PartName="/ppt/slides/slide9.xml" ContentType="application/vnd.openxmlformats-officedocument.presentationml.slide+xml"/>
  <Override PartName="/ppt/slides/slide12.xml" ContentType="application/vnd.openxmlformats-officedocument.presentationml.slide+xml"/>
  <Override PartName="/ppt/slides/slide6.xml" ContentType="application/vnd.openxmlformats-officedocument.presentationml.slide+xml"/>
  <Override PartName="/ppt/slides/slide14.xml" ContentType="application/vnd.openxmlformats-officedocument.presentationml.slide+xml"/>
  <Override PartName="/ppt/slides/slide7.xml" ContentType="application/vnd.openxmlformats-officedocument.presentationml.slide+xml"/>
  <Override PartName="/ppt/slides/slide21.xml" ContentType="application/vnd.openxmlformats-officedocument.presentationml.slide+xml"/>
  <Override PartName="/ppt/slides/slide15.xml" ContentType="application/vnd.openxmlformats-officedocument.presentationml.slide+xml"/>
  <Override PartName="/ppt/slides/slide5.xml" ContentType="application/vnd.openxmlformats-officedocument.presentationml.slide+xml"/>
  <Override PartName="/ppt/slides/_rels/slide13.xml.rels" ContentType="application/vnd.openxmlformats-package.relationships+xml"/>
  <Override PartName="/ppt/slides/_rels/slide15.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14.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12.xml.rels" ContentType="application/vnd.openxmlformats-package.relationships+xml"/>
  <Override PartName="/ppt/slides/_rels/slide9.xml.rels" ContentType="application/vnd.openxmlformats-package.relationships+xml"/>
  <Override PartName="/ppt/slides/_rels/slide8.xml.rels" ContentType="application/vnd.openxmlformats-package.relationships+xml"/>
  <Override PartName="/ppt/slides/_rels/slide6.xml.rels" ContentType="application/vnd.openxmlformats-package.relationships+xml"/>
  <Override PartName="/ppt/slides/_rels/slide5.xml.rels" ContentType="application/vnd.openxmlformats-package.relationships+xml"/>
  <Override PartName="/ppt/slides/_rels/slide19.xml.rels" ContentType="application/vnd.openxmlformats-package.relationships+xml"/>
  <Override PartName="/ppt/slides/_rels/slide11.xml.rels" ContentType="application/vnd.openxmlformats-package.relationships+xml"/>
  <Override PartName="/ppt/slides/_rels/slide18.xml.rels" ContentType="application/vnd.openxmlformats-package.relationships+xml"/>
  <Override PartName="/ppt/slides/_rels/slide17.xml.rels" ContentType="application/vnd.openxmlformats-package.relationships+xml"/>
  <Override PartName="/ppt/slides/_rels/slide2.xml.rels" ContentType="application/vnd.openxmlformats-package.relationships+xml"/>
  <Override PartName="/ppt/slides/_rels/slide16.xml.rels" ContentType="application/vnd.openxmlformats-package.relationships+xml"/>
  <Override PartName="/ppt/slides/_rels/slide7.xml.rels" ContentType="application/vnd.openxmlformats-package.relationships+xml"/>
  <Override PartName="/ppt/slides/_rels/slide10.xml.rels" ContentType="application/vnd.openxmlformats-package.relationships+xml"/>
  <Override PartName="/ppt/slides/_rels/slide1.xml.rels" ContentType="application/vnd.openxmlformats-package.relationships+xml"/>
  <Override PartName="/ppt/slides/slide13.xml" ContentType="application/vnd.openxmlformats-officedocument.presentationml.slide+xml"/>
  <Override PartName="/ppt/notesSlides/notesSlide3.xml" ContentType="application/vnd.openxmlformats-officedocument.presentationml.notesSlide+xml"/>
  <Override PartName="/ppt/notesSlides/notesSlide13.xml" ContentType="application/vnd.openxmlformats-officedocument.presentationml.notesSlide+xml"/>
  <Override PartName="/ppt/notesSlides/_rels/notesSlide20.xml.rels" ContentType="application/vnd.openxmlformats-package.relationships+xml"/>
  <Override PartName="/ppt/notesSlides/_rels/notesSlide14.xml.rels" ContentType="application/vnd.openxmlformats-package.relationships+xml"/>
  <Override PartName="/ppt/notesSlides/_rels/notesSlide17.xml.rels" ContentType="application/vnd.openxmlformats-package.relationships+xml"/>
  <Override PartName="/ppt/notesSlides/_rels/notesSlide19.xml.rels" ContentType="application/vnd.openxmlformats-package.relationships+xml"/>
  <Override PartName="/ppt/notesSlides/_rels/notesSlide18.xml.rels" ContentType="application/vnd.openxmlformats-package.relationships+xml"/>
  <Override PartName="/ppt/notesSlides/_rels/notesSlide16.xml.rels" ContentType="application/vnd.openxmlformats-package.relationships+xml"/>
  <Override PartName="/ppt/notesSlides/_rels/notesSlide15.xml.rels" ContentType="application/vnd.openxmlformats-package.relationships+xml"/>
  <Override PartName="/ppt/notesSlides/_rels/notesSlide12.xml.rels" ContentType="application/vnd.openxmlformats-package.relationships+xml"/>
  <Override PartName="/ppt/notesSlides/_rels/notesSlide11.xml.rels" ContentType="application/vnd.openxmlformats-package.relationships+xml"/>
  <Override PartName="/ppt/notesSlides/_rels/notesSlide10.xml.rels" ContentType="application/vnd.openxmlformats-package.relationships+xml"/>
  <Override PartName="/ppt/notesSlides/_rels/notesSlide9.xml.rels" ContentType="application/vnd.openxmlformats-package.relationships+xml"/>
  <Override PartName="/ppt/notesSlides/_rels/notesSlide8.xml.rels" ContentType="application/vnd.openxmlformats-package.relationships+xml"/>
  <Override PartName="/ppt/notesSlides/_rels/notesSlide7.xml.rels" ContentType="application/vnd.openxmlformats-package.relationships+xml"/>
  <Override PartName="/ppt/notesSlides/_rels/notesSlide6.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13.xml.rels" ContentType="application/vnd.openxmlformats-package.relationships+xml"/>
  <Override PartName="/ppt/notesSlides/_rels/notesSlide3.xml.rels" ContentType="application/vnd.openxmlformats-package.relationship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17.xml" ContentType="application/vnd.openxmlformats-officedocument.presentationml.notesSlide+xml"/>
  <Override PartName="/ppt/notesSlides/notesSlide14.xml" ContentType="application/vnd.openxmlformats-officedocument.presentationml.notesSlide+xml"/>
  <Override PartName="/ppt/notesSlides/notesSlide20.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rtl="0">
  <p:sldMasterIdLst>
    <p:sldMasterId id="2147483648" r:id="rId2"/>
    <p:sldMasterId id="2147483650" r:id="rId3"/>
    <p:sldMasterId id="2147483652"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9144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trike="noStrike" u="none">
                <a:solidFill>
                  <a:schemeClr val="dk1"/>
                </a:solidFill>
                <a:uFillTx/>
                <a:latin typeface="Trebuchet MS"/>
              </a:rPr>
              <a:t>Double-tap to move the slide</a:t>
            </a:r>
            <a:endParaRPr b="0" lang="en-US" sz="1800" strike="noStrike" u="none">
              <a:solidFill>
                <a:schemeClr val="dk1"/>
              </a:solidFill>
              <a:uFillTx/>
              <a:latin typeface="Trebuchet MS"/>
            </a:endParaRPr>
          </a:p>
        </p:txBody>
      </p:sp>
      <p:sp>
        <p:nvSpPr>
          <p:cNvPr id="28"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216000">
              <a:buNone/>
            </a:pPr>
            <a:r>
              <a:rPr b="0" lang="en-GB" sz="2000" strike="noStrike" u="none">
                <a:solidFill>
                  <a:srgbClr val="000000"/>
                </a:solidFill>
                <a:uFillTx/>
                <a:latin typeface="Arial"/>
              </a:rPr>
              <a:t>Double-tap to edit the notes format</a:t>
            </a:r>
            <a:endParaRPr b="0" lang="en-GB" sz="2000" strike="noStrike" u="none">
              <a:solidFill>
                <a:srgbClr val="000000"/>
              </a:solidFill>
              <a:uFillTx/>
              <a:latin typeface="Arial"/>
            </a:endParaRPr>
          </a:p>
        </p:txBody>
      </p:sp>
      <p:sp>
        <p:nvSpPr>
          <p:cNvPr id="29"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trike="noStrike" u="none">
                <a:solidFill>
                  <a:srgbClr val="000000"/>
                </a:solidFill>
                <a:uFillTx/>
                <a:latin typeface="Arial"/>
              </a:rPr>
              <a:t>&lt;header&gt;</a:t>
            </a:r>
            <a:endParaRPr b="0" lang="en-GB" sz="1400" strike="noStrike" u="none">
              <a:solidFill>
                <a:srgbClr val="000000"/>
              </a:solidFill>
              <a:uFillTx/>
              <a:latin typeface="Arial"/>
            </a:endParaRPr>
          </a:p>
        </p:txBody>
      </p:sp>
      <p:sp>
        <p:nvSpPr>
          <p:cNvPr id="30" name="PlaceHolder 4"/>
          <p:cNvSpPr>
            <a:spLocks noGrp="1"/>
          </p:cNvSpPr>
          <p:nvPr>
            <p:ph type="dt" idx="10"/>
          </p:nvPr>
        </p:nvSpPr>
        <p:spPr>
          <a:xfrm>
            <a:off x="4278960" y="0"/>
            <a:ext cx="3280680" cy="534240"/>
          </a:xfrm>
          <a:prstGeom prst="rect">
            <a:avLst/>
          </a:prstGeom>
          <a:noFill/>
          <a:ln w="0">
            <a:noFill/>
          </a:ln>
        </p:spPr>
        <p:txBody>
          <a:bodyPr lIns="0" rIns="0" tIns="0" bIns="0" anchor="t">
            <a:noAutofit/>
          </a:bodyPr>
          <a:lstStyle>
            <a:lvl1pPr indent="0" algn="r">
              <a:buNone/>
              <a:defRPr b="0" lang="en-GB" sz="1400" strike="noStrike" u="none">
                <a:solidFill>
                  <a:srgbClr val="000000"/>
                </a:solidFill>
                <a:uFillTx/>
                <a:latin typeface="Arial"/>
              </a:defRPr>
            </a:lvl1pPr>
          </a:lstStyle>
          <a:p>
            <a:pPr indent="0" algn="r">
              <a:buNone/>
            </a:pPr>
            <a:r>
              <a:rPr b="0" lang="en-GB" sz="1400" strike="noStrike" u="none">
                <a:solidFill>
                  <a:srgbClr val="000000"/>
                </a:solidFill>
                <a:uFillTx/>
                <a:latin typeface="Arial"/>
              </a:rPr>
              <a:t>&lt;date/time&gt;</a:t>
            </a:r>
            <a:endParaRPr b="0" lang="en-GB" sz="1400" strike="noStrike" u="none">
              <a:solidFill>
                <a:srgbClr val="000000"/>
              </a:solidFill>
              <a:uFillTx/>
              <a:latin typeface="Arial"/>
            </a:endParaRPr>
          </a:p>
        </p:txBody>
      </p:sp>
      <p:sp>
        <p:nvSpPr>
          <p:cNvPr id="31" name="PlaceHolder 5"/>
          <p:cNvSpPr>
            <a:spLocks noGrp="1"/>
          </p:cNvSpPr>
          <p:nvPr>
            <p:ph type="ftr" idx="11"/>
          </p:nvPr>
        </p:nvSpPr>
        <p:spPr>
          <a:xfrm>
            <a:off x="0" y="10157400"/>
            <a:ext cx="3280680" cy="534240"/>
          </a:xfrm>
          <a:prstGeom prst="rect">
            <a:avLst/>
          </a:prstGeom>
          <a:noFill/>
          <a:ln w="0">
            <a:noFill/>
          </a:ln>
        </p:spPr>
        <p:txBody>
          <a:bodyPr lIns="0" rIns="0" tIns="0" bIns="0" anchor="b">
            <a:noAutofit/>
          </a:bodyPr>
          <a:lstStyle>
            <a:lvl1pPr indent="0">
              <a:buNone/>
              <a:defRPr b="0" lang="en-GB" sz="1400" strike="noStrike" u="none">
                <a:solidFill>
                  <a:srgbClr val="000000"/>
                </a:solidFill>
                <a:uFillTx/>
                <a:latin typeface="Arial"/>
              </a:defRPr>
            </a:lvl1pPr>
          </a:lstStyle>
          <a:p>
            <a:pPr indent="0">
              <a:buNone/>
            </a:pPr>
            <a:r>
              <a:rPr b="0" lang="en-GB" sz="1400" strike="noStrike" u="none">
                <a:solidFill>
                  <a:srgbClr val="000000"/>
                </a:solidFill>
                <a:uFillTx/>
                <a:latin typeface="Arial"/>
              </a:rPr>
              <a:t>&lt;footer&gt;</a:t>
            </a:r>
            <a:endParaRPr b="0" lang="en-GB" sz="1400" strike="noStrike" u="none">
              <a:solidFill>
                <a:srgbClr val="000000"/>
              </a:solidFill>
              <a:uFillTx/>
              <a:latin typeface="Arial"/>
            </a:endParaRPr>
          </a:p>
        </p:txBody>
      </p:sp>
      <p:sp>
        <p:nvSpPr>
          <p:cNvPr id="32" name="PlaceHolder 6"/>
          <p:cNvSpPr>
            <a:spLocks noGrp="1"/>
          </p:cNvSpPr>
          <p:nvPr>
            <p:ph type="sldNum" idx="12"/>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trike="noStrike" u="none">
                <a:solidFill>
                  <a:srgbClr val="000000"/>
                </a:solidFill>
                <a:uFillTx/>
                <a:latin typeface="Arial"/>
              </a:defRPr>
            </a:lvl1pPr>
          </a:lstStyle>
          <a:p>
            <a:pPr indent="0" algn="r">
              <a:buNone/>
            </a:pPr>
            <a:fld id="{B6F6BD5E-8E74-4E4B-9197-6087AB9C8068}" type="slidenum">
              <a:rPr b="0" lang="en-GB" sz="1400" strike="noStrike" u="none">
                <a:solidFill>
                  <a:srgbClr val="000000"/>
                </a:solidFill>
                <a:uFillTx/>
                <a:latin typeface="Arial"/>
              </a:rPr>
              <a:t>&lt;number&gt;</a:t>
            </a:fld>
            <a:endParaRPr b="0" lang="en-GB" sz="1400" strike="noStrike" u="none">
              <a:solidFill>
                <a:srgbClr val="000000"/>
              </a:solidFill>
              <a:uFillTx/>
              <a:latin typeface="Arial"/>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PlaceHolder 1"/>
          <p:cNvSpPr>
            <a:spLocks noGrp="1"/>
          </p:cNvSpPr>
          <p:nvPr>
            <p:ph type="sldImg"/>
          </p:nvPr>
        </p:nvSpPr>
        <p:spPr>
          <a:xfrm>
            <a:off x="1143000" y="685800"/>
            <a:ext cx="4571640" cy="3428640"/>
          </a:xfrm>
          <a:prstGeom prst="rect">
            <a:avLst/>
          </a:prstGeom>
          <a:ln w="0">
            <a:noFill/>
          </a:ln>
        </p:spPr>
      </p:sp>
      <p:sp>
        <p:nvSpPr>
          <p:cNvPr id="112"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To address coping-driven drinking among adults aged 25–54, our structured six-week program delivers targeted weekly sessions: Week 1 builds alcohol unit literacy; Week 2 teaches CBT stress-coping strategies; Week 3 equips participants with social refusal skills; Week 4 introduces mindful moderation techniques; Week 5 integrates digital tracking tools; and Week 6 establishes relapse prevention plans. This evidence-based campaign works to change social norms, has opportunities for personal reflection on alcohol use. This campaign, ‘Sip Smart. Live More.' aspires to take another look at these everyday drinking patterns. In this presentation, it will discuss the health rationale, our campaign strategy, the resources available and how it will sustain the solutions using behavioural theories to reduce the harm of alcohol in our community.</a:t>
            </a:r>
            <a:endParaRPr b="0" lang="en-GB" sz="1200" strike="noStrike" u="none">
              <a:solidFill>
                <a:srgbClr val="000000"/>
              </a:solidFill>
              <a:uFillTx/>
              <a:latin typeface="Arial"/>
            </a:endParaRPr>
          </a:p>
        </p:txBody>
      </p:sp>
      <p:sp>
        <p:nvSpPr>
          <p:cNvPr id="113" name="PlaceHolder 3"/>
          <p:cNvSpPr>
            <a:spLocks noGrp="1"/>
          </p:cNvSpPr>
          <p:nvPr>
            <p:ph type="sldNum" idx="13"/>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E44121C6-E1EF-473E-97C1-9CE22BC502AA}" type="slidenum">
              <a:rPr b="0" lang="en-US" sz="1200" strike="noStrike" u="none">
                <a:solidFill>
                  <a:schemeClr val="dk1"/>
                </a:solidFill>
                <a:uFillTx/>
                <a:latin typeface="+mn-lt"/>
                <a:ea typeface="+mn-ea"/>
              </a:rPr>
              <a:t>3</a:t>
            </a:fld>
            <a:endParaRPr b="0" lang="en-GB" sz="1200" strike="noStrike" u="none">
              <a:solidFill>
                <a:srgbClr val="000000"/>
              </a:solidFill>
              <a:uFillTx/>
              <a:latin typeface="Arial"/>
            </a:endParaRPr>
          </a:p>
        </p:txBody>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4" name="PlaceHolder 1"/>
          <p:cNvSpPr>
            <a:spLocks noGrp="1"/>
          </p:cNvSpPr>
          <p:nvPr>
            <p:ph type="sldImg"/>
          </p:nvPr>
        </p:nvSpPr>
        <p:spPr>
          <a:xfrm>
            <a:off x="1143000" y="685800"/>
            <a:ext cx="4571640" cy="3428640"/>
          </a:xfrm>
          <a:prstGeom prst="rect">
            <a:avLst/>
          </a:prstGeom>
          <a:ln w="0">
            <a:noFill/>
          </a:ln>
        </p:spPr>
      </p:sp>
      <p:sp>
        <p:nvSpPr>
          <p:cNvPr id="115"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The 25-54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16" name="PlaceHolder 3"/>
          <p:cNvSpPr>
            <a:spLocks noGrp="1"/>
          </p:cNvSpPr>
          <p:nvPr>
            <p:ph type="sldNum" idx="14"/>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63FE0A1C-C163-4C94-8C75-2670EE42A16A}" type="slidenum">
              <a:rPr b="0" lang="en-US" sz="1200" strike="noStrike" u="none">
                <a:solidFill>
                  <a:schemeClr val="dk1"/>
                </a:solidFill>
                <a:uFillTx/>
                <a:latin typeface="+mn-lt"/>
                <a:ea typeface="+mn-ea"/>
              </a:rPr>
              <a:t>4</a:t>
            </a:fld>
            <a:endParaRPr b="0" lang="en-GB" sz="1200" strike="noStrike" u="none">
              <a:solidFill>
                <a:srgbClr val="000000"/>
              </a:solidFill>
              <a:uFillTx/>
              <a:latin typeface="Arial"/>
            </a:endParaRPr>
          </a:p>
        </p:txBody>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7" name="PlaceHolder 1"/>
          <p:cNvSpPr>
            <a:spLocks noGrp="1"/>
          </p:cNvSpPr>
          <p:nvPr>
            <p:ph type="sldImg"/>
          </p:nvPr>
        </p:nvSpPr>
        <p:spPr>
          <a:xfrm>
            <a:off x="1143000" y="685800"/>
            <a:ext cx="4571640" cy="3428640"/>
          </a:xfrm>
          <a:prstGeom prst="rect">
            <a:avLst/>
          </a:prstGeom>
          <a:ln w="0">
            <a:noFill/>
          </a:ln>
        </p:spPr>
      </p:sp>
      <p:sp>
        <p:nvSpPr>
          <p:cNvPr id="118"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 The graph justifies targeting males with tailored moderation interventions while supporting overall drinkers. As revealed by high current consumption rates (61.6%), there is a strong community need to use our structured tracking tools, psychoeducational workshops, and norm-shifting campaigns for effective reduction of health risks.</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19" name="PlaceHolder 3"/>
          <p:cNvSpPr>
            <a:spLocks noGrp="1"/>
          </p:cNvSpPr>
          <p:nvPr>
            <p:ph type="sldNum" idx="15"/>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44FCEA50-FBFB-41E1-8A4F-34038FAE2EC0}"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PlaceHolder 1"/>
          <p:cNvSpPr>
            <a:spLocks noGrp="1"/>
          </p:cNvSpPr>
          <p:nvPr>
            <p:ph type="sldImg"/>
          </p:nvPr>
        </p:nvSpPr>
        <p:spPr>
          <a:xfrm>
            <a:off x="1143000" y="685800"/>
            <a:ext cx="4571640" cy="3428640"/>
          </a:xfrm>
          <a:prstGeom prst="rect">
            <a:avLst/>
          </a:prstGeom>
          <a:ln w="0">
            <a:noFill/>
          </a:ln>
        </p:spPr>
      </p:sp>
      <p:sp>
        <p:nvSpPr>
          <p:cNvPr id="121"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UK Chief Medical Officers advise both men and women not to exceed 14 units per week on a regular basis, spread across three or more days with several drink-free days. In terms of national data, there are many adults aged between 25-54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22" name="PlaceHolder 3"/>
          <p:cNvSpPr>
            <a:spLocks noGrp="1"/>
          </p:cNvSpPr>
          <p:nvPr>
            <p:ph type="sldNum" idx="16"/>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3605969B-7222-492B-9D7A-23199A10B02E}"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3" name="PlaceHolder 1"/>
          <p:cNvSpPr>
            <a:spLocks noGrp="1"/>
          </p:cNvSpPr>
          <p:nvPr>
            <p:ph type="sldImg"/>
          </p:nvPr>
        </p:nvSpPr>
        <p:spPr>
          <a:xfrm>
            <a:off x="1143000" y="685800"/>
            <a:ext cx="4571640" cy="3428640"/>
          </a:xfrm>
          <a:prstGeom prst="rect">
            <a:avLst/>
          </a:prstGeom>
          <a:ln w="0">
            <a:noFill/>
          </a:ln>
        </p:spPr>
      </p:sp>
      <p:sp>
        <p:nvSpPr>
          <p:cNvPr id="124"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Short-term harm to adults aged 25 to 54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Behaviourologically,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 This image means that there is immediate physiological gain as it relates to moderation. Showing how abstinence from alcohol can help restore normal REM sleep and improve sleep latency offers a compelling personal motivation, reinforcing our campaign's argument for the importance of feeling better now.</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25" name="PlaceHolder 3"/>
          <p:cNvSpPr>
            <a:spLocks noGrp="1"/>
          </p:cNvSpPr>
          <p:nvPr>
            <p:ph type="sldNum" idx="17"/>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AF4276AF-DF0D-4748-A373-6AEA158EDBF7}"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PlaceHolder 1"/>
          <p:cNvSpPr>
            <a:spLocks noGrp="1"/>
          </p:cNvSpPr>
          <p:nvPr>
            <p:ph type="sldImg"/>
          </p:nvPr>
        </p:nvSpPr>
        <p:spPr>
          <a:xfrm>
            <a:off x="1143000" y="685800"/>
            <a:ext cx="4571640" cy="3428640"/>
          </a:xfrm>
          <a:prstGeom prst="rect">
            <a:avLst/>
          </a:prstGeom>
          <a:ln w="0">
            <a:noFill/>
          </a:ln>
        </p:spPr>
      </p:sp>
      <p:sp>
        <p:nvSpPr>
          <p:cNvPr id="127"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28" name="PlaceHolder 3"/>
          <p:cNvSpPr>
            <a:spLocks noGrp="1"/>
          </p:cNvSpPr>
          <p:nvPr>
            <p:ph type="sldNum" idx="18"/>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B2CD22C1-DE31-4F17-9DE3-A2FDAD2DEB7E}"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PlaceHolder 1"/>
          <p:cNvSpPr>
            <a:spLocks noGrp="1"/>
          </p:cNvSpPr>
          <p:nvPr>
            <p:ph type="sldImg"/>
          </p:nvPr>
        </p:nvSpPr>
        <p:spPr>
          <a:xfrm>
            <a:off x="1143000" y="685800"/>
            <a:ext cx="4571640" cy="3428640"/>
          </a:xfrm>
          <a:prstGeom prst="rect">
            <a:avLst/>
          </a:prstGeom>
          <a:ln w="0">
            <a:noFill/>
          </a:ln>
        </p:spPr>
      </p:sp>
      <p:sp>
        <p:nvSpPr>
          <p:cNvPr id="130"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This campaign sets up three SMART measurable aims for adults 25-45. Aim 1: Based on a baseline of 1000 users, increase active users logging daily alcohol intake on digital app by 35% over 6 months (measured by monthly app analytics). Aim 2: To decrease weekly use by 25% (from 22 units to 16.5 units) weekly, as measured by bi-weekly self-reported logs, in enrolled cohorts. Aim 3: Conduct 12 local wellness workshops each year for 500 people, making use of Follow-up questionnaires and Attendance lists, which helps to evaluate engagement.</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31" name="PlaceHolder 3"/>
          <p:cNvSpPr>
            <a:spLocks noGrp="1"/>
          </p:cNvSpPr>
          <p:nvPr>
            <p:ph type="sldNum" idx="19"/>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1FA2F075-738A-4B30-8F77-C7A23D6EF9AC}"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PlaceHolder 1"/>
          <p:cNvSpPr>
            <a:spLocks noGrp="1"/>
          </p:cNvSpPr>
          <p:nvPr>
            <p:ph type="sldImg"/>
          </p:nvPr>
        </p:nvSpPr>
        <p:spPr>
          <a:xfrm>
            <a:off x="1143000" y="685800"/>
            <a:ext cx="4571640" cy="3428640"/>
          </a:xfrm>
          <a:prstGeom prst="rect">
            <a:avLst/>
          </a:prstGeom>
          <a:ln w="0">
            <a:noFill/>
          </a:ln>
        </p:spPr>
      </p:sp>
      <p:sp>
        <p:nvSpPr>
          <p:cNvPr id="133"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The campaign uses a three-stage evaluative framework led by Public Health researchers. Formative assessment to collect focus group data at the beginning to make changes to materials. Process evaluation identifies all app download on each week, workshop attendance and distribution of resources using dashboard analytics. Summative evaluation is targeted at 6 and 12 months to know achievement in terms of decreasing number of alcohol units consumed, retention of participants and reach of workshops through follow-up survey and data from the mobile application. These datasets will directly impact the achievement of the 35% tracking increase, 25% unit reduction and 12-workshop community goals.</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34" name="PlaceHolder 3"/>
          <p:cNvSpPr>
            <a:spLocks noGrp="1"/>
          </p:cNvSpPr>
          <p:nvPr>
            <p:ph type="sldNum" idx="20"/>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BBDAC8C0-3B77-4A32-86E0-EB93D3EE995E}"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 name="PlaceHolder 1"/>
          <p:cNvSpPr>
            <a:spLocks noGrp="1"/>
          </p:cNvSpPr>
          <p:nvPr>
            <p:ph type="sldImg"/>
          </p:nvPr>
        </p:nvSpPr>
        <p:spPr>
          <a:xfrm>
            <a:off x="1143000" y="685800"/>
            <a:ext cx="4571640" cy="3428640"/>
          </a:xfrm>
          <a:prstGeom prst="rect">
            <a:avLst/>
          </a:prstGeom>
          <a:ln w="0">
            <a:noFill/>
          </a:ln>
        </p:spPr>
      </p:sp>
      <p:sp>
        <p:nvSpPr>
          <p:cNvPr id="136"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The official campaign poster titled "Sip Smart. Live More." is cleverly aimed at adults aged between the age of 25 and 54, with eye-catching graphics and easy-to-read copy. It prominently shows the focus of the campaign on alcohol moderation and explains key community activities, such as wellness workshops and digital drink-free tracking. Moreover, the poster visually pushes for behaviour change with clear messages surrounding immediate and lasting individual benefits, including "restful sleep," "more energy every day" and "it will protect its future health.</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37" name="PlaceHolder 3"/>
          <p:cNvSpPr>
            <a:spLocks noGrp="1"/>
          </p:cNvSpPr>
          <p:nvPr>
            <p:ph type="sldNum" idx="21"/>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CC05F04E-6E28-487E-A813-AE54BF42800B}"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PlaceHolder 1"/>
          <p:cNvSpPr>
            <a:spLocks noGrp="1"/>
          </p:cNvSpPr>
          <p:nvPr>
            <p:ph type="sldImg"/>
          </p:nvPr>
        </p:nvSpPr>
        <p:spPr>
          <a:xfrm>
            <a:off x="1143000" y="685800"/>
            <a:ext cx="4571640" cy="3428640"/>
          </a:xfrm>
          <a:prstGeom prst="rect">
            <a:avLst/>
          </a:prstGeom>
          <a:ln w="0">
            <a:noFill/>
          </a:ln>
        </p:spPr>
      </p:sp>
      <p:sp>
        <p:nvSpPr>
          <p:cNvPr id="139"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Working closely with partners from multiple sectors is critical. National level, Drinkaware offers consumer-centred tools to back up behaviour change evidence, whilst the NHS Better Health leads on large-scale behaviour change campaigns. Locally, we work with local NHS Integrated Care Boards (ICBs) and Community Wellbeing Hubs to provide focused alcohol and drugs workshops in the community, offer direct access to local offers and reduce the number of acute alcohol admissions to hospital. These national and local partners collectively enable adults ages 25-45 to make long-term healthier drinking behaviors, using easily accessible digital tools, shared learning resources and peers for community support.</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40" name="PlaceHolder 3"/>
          <p:cNvSpPr>
            <a:spLocks noGrp="1"/>
          </p:cNvSpPr>
          <p:nvPr>
            <p:ph type="sldNum" idx="22"/>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2A595B7B-897B-4D08-AED2-B40C3ACEE871}"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PlaceHolder 1"/>
          <p:cNvSpPr>
            <a:spLocks noGrp="1"/>
          </p:cNvSpPr>
          <p:nvPr>
            <p:ph type="sldImg"/>
          </p:nvPr>
        </p:nvSpPr>
        <p:spPr>
          <a:xfrm>
            <a:off x="1143000" y="685800"/>
            <a:ext cx="4571640" cy="3428640"/>
          </a:xfrm>
          <a:prstGeom prst="rect">
            <a:avLst/>
          </a:prstGeom>
          <a:ln w="0">
            <a:noFill/>
          </a:ln>
        </p:spPr>
      </p:sp>
      <p:sp>
        <p:nvSpPr>
          <p:cNvPr id="142"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To be cost effective, the intervention makes use of important practical tools and tools that are duplicated. Public health staff, community centre venues, Drinkaware unit measuring wheels and printed education materials are needed for delivery. We use the NHS 'Drink Free Days' app as a tool, app and digital resource for daily progress tracking. With these evidence-based digital tools and interactive, physical resources, adults (aged 25-45) can track the number of alcohol units they consume every week with greater accuracy, better see how their health can improve if they drink less, and create long-term moderation practices without high resource development costs.</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43" name="PlaceHolder 3"/>
          <p:cNvSpPr>
            <a:spLocks noGrp="1"/>
          </p:cNvSpPr>
          <p:nvPr>
            <p:ph type="sldNum" idx="23"/>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0190A0B3-A252-4C2C-BDB1-F3BCDECF64F6}"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4" name="PlaceHolder 1"/>
          <p:cNvSpPr>
            <a:spLocks noGrp="1"/>
          </p:cNvSpPr>
          <p:nvPr>
            <p:ph type="sldImg"/>
          </p:nvPr>
        </p:nvSpPr>
        <p:spPr>
          <a:xfrm>
            <a:off x="1143000" y="685800"/>
            <a:ext cx="4571640" cy="3428640"/>
          </a:xfrm>
          <a:prstGeom prst="rect">
            <a:avLst/>
          </a:prstGeom>
          <a:ln w="0">
            <a:noFill/>
          </a:ln>
        </p:spPr>
      </p:sp>
      <p:sp>
        <p:nvSpPr>
          <p:cNvPr id="145"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Among adults aged 25-54, lower alcohol intake has immediate and strong physiological benefits. People have normal blood pressure, liver function is back to normal, and metabolism is stabilised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46" name="PlaceHolder 3"/>
          <p:cNvSpPr>
            <a:spLocks noGrp="1"/>
          </p:cNvSpPr>
          <p:nvPr>
            <p:ph type="sldNum" idx="24"/>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E96F2A1D-664A-4405-BA42-6A8209FD5655}"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PlaceHolder 1"/>
          <p:cNvSpPr>
            <a:spLocks noGrp="1"/>
          </p:cNvSpPr>
          <p:nvPr>
            <p:ph type="sldImg"/>
          </p:nvPr>
        </p:nvSpPr>
        <p:spPr>
          <a:xfrm>
            <a:off x="1143000" y="685800"/>
            <a:ext cx="4571640" cy="3428640"/>
          </a:xfrm>
          <a:prstGeom prst="rect">
            <a:avLst/>
          </a:prstGeom>
          <a:ln w="0">
            <a:noFill/>
          </a:ln>
        </p:spPr>
      </p:sp>
      <p:sp>
        <p:nvSpPr>
          <p:cNvPr id="148"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Alcohol reduction or moderation provides great psychological and emotional benefits to adults between the ages of 25 and 54.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stabilisation and positive self-image, supporting long-term mental health and quality of life.</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49" name="PlaceHolder 3"/>
          <p:cNvSpPr>
            <a:spLocks noGrp="1"/>
          </p:cNvSpPr>
          <p:nvPr>
            <p:ph type="sldNum" idx="25"/>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5D3155BD-40E5-4D94-8F66-9E0C550B1D5D}"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0" name="PlaceHolder 1"/>
          <p:cNvSpPr>
            <a:spLocks noGrp="1"/>
          </p:cNvSpPr>
          <p:nvPr>
            <p:ph type="sldImg"/>
          </p:nvPr>
        </p:nvSpPr>
        <p:spPr>
          <a:xfrm>
            <a:off x="1143000" y="685800"/>
            <a:ext cx="4571640" cy="3428640"/>
          </a:xfrm>
          <a:prstGeom prst="rect">
            <a:avLst/>
          </a:prstGeom>
          <a:ln w="0">
            <a:noFill/>
          </a:ln>
        </p:spPr>
      </p:sp>
      <p:sp>
        <p:nvSpPr>
          <p:cNvPr id="151"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indent="0" defTabSz="914400">
              <a:lnSpc>
                <a:spcPct val="100000"/>
              </a:lnSpc>
              <a:buNone/>
              <a:tabLst>
                <a:tab algn="l" pos="0"/>
              </a:tabLst>
            </a:pPr>
            <a:r>
              <a:rPr b="0" lang="en-US" sz="1200" strike="noStrike" u="none">
                <a:solidFill>
                  <a:schemeClr val="dk1"/>
                </a:solidFill>
                <a:uFillTx/>
                <a:latin typeface="+mn-lt"/>
                <a:ea typeface="+mn-ea"/>
              </a:rPr>
              <a:t>The sociological impact of alcohol moderation is transformative, affecting family relationships, work productivity and community togetherness. For people 25 to 54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denormalisation reduces public nuisance, decreases demand for emergency health services and creates a vibrant, healthy social culture for all age groups.</a:t>
            </a:r>
            <a:endParaRPr b="0" lang="en-GB" sz="1200" strike="noStrike" u="none">
              <a:solidFill>
                <a:srgbClr val="000000"/>
              </a:solidFill>
              <a:uFillTx/>
              <a:latin typeface="Arial"/>
            </a:endParaRPr>
          </a:p>
          <a:p>
            <a:pPr indent="0" defTabSz="914400">
              <a:lnSpc>
                <a:spcPct val="100000"/>
              </a:lnSpc>
              <a:buNone/>
              <a:tabLst>
                <a:tab algn="l" pos="0"/>
              </a:tabLst>
            </a:pPr>
            <a:endParaRPr b="0" lang="en-GB" sz="1200" strike="noStrike" u="none">
              <a:solidFill>
                <a:srgbClr val="000000"/>
              </a:solidFill>
              <a:uFillTx/>
              <a:latin typeface="Arial"/>
            </a:endParaRPr>
          </a:p>
        </p:txBody>
      </p:sp>
      <p:sp>
        <p:nvSpPr>
          <p:cNvPr id="152" name="PlaceHolder 3"/>
          <p:cNvSpPr>
            <a:spLocks noGrp="1"/>
          </p:cNvSpPr>
          <p:nvPr>
            <p:ph type="sldNum" idx="26"/>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5FB3CAE5-1B97-4896-8D4F-06E2DC5EBA05}"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1143000" y="685800"/>
            <a:ext cx="4571640" cy="3428640"/>
          </a:xfrm>
          <a:prstGeom prst="rect">
            <a:avLst/>
          </a:prstGeom>
          <a:ln w="0">
            <a:noFill/>
          </a:ln>
        </p:spPr>
      </p:sp>
      <p:sp>
        <p:nvSpPr>
          <p:cNvPr id="154"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The Health Belief Model directly structures our campaign activities to overcome behavioural barriers. To reduce perceived susceptibility and severity, unit-literacy workshops raise awareness of the health risks associated with everyday drinking and point to the risk of doing so in the long term. To minimise perceived cost, we offer our digital tracking for free using the NHS Drink Free Days app and community sessions that are accessible. Role-playing workshops for adults between the ages of 25 and 45 are designed to help participants develop drink-refusal skills to more effectively resist the social pressure and improve self-efficacy. These specific solutions change personal risk thoughts and enable enrolees to gain long-term alcohol moderation.</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55" name="PlaceHolder 3"/>
          <p:cNvSpPr>
            <a:spLocks noGrp="1"/>
          </p:cNvSpPr>
          <p:nvPr>
            <p:ph type="sldNum" idx="27"/>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49CA54CC-5846-4F8C-A75E-69C0E908A53C}"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6" name="PlaceHolder 1"/>
          <p:cNvSpPr>
            <a:spLocks noGrp="1"/>
          </p:cNvSpPr>
          <p:nvPr>
            <p:ph type="sldImg"/>
          </p:nvPr>
        </p:nvSpPr>
        <p:spPr>
          <a:xfrm>
            <a:off x="1143000" y="685800"/>
            <a:ext cx="4571640" cy="3428640"/>
          </a:xfrm>
          <a:prstGeom prst="rect">
            <a:avLst/>
          </a:prstGeom>
          <a:ln w="0">
            <a:noFill/>
          </a:ln>
        </p:spPr>
      </p:sp>
      <p:sp>
        <p:nvSpPr>
          <p:cNvPr id="157"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The Theory of Planned Behaviour shapes our core activities to drive intentional behaviour change. Workshops are designed to find the positive side of moderation, to help merge the negative attitudes to obtain better sleep and vitality. Workplace campaigns and peer support groups help redefine the norm to reduce the temptation to drink in workplace and social environments. Interactive sessions include CBT stress coping techniques and the provision of digital tracking tools to improve perceived behavioural control (PBC). These targeted measures combine social and emotional support while increasing individual intention, and enabling adults (25-45 years old) to become more empowered to successfully engage in long-term moderation.</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58" name="PlaceHolder 3"/>
          <p:cNvSpPr>
            <a:spLocks noGrp="1"/>
          </p:cNvSpPr>
          <p:nvPr>
            <p:ph type="sldNum" idx="28"/>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25AD1A2F-D074-4EC2-BC08-F24F8E6EE9C2}"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sldImg"/>
          </p:nvPr>
        </p:nvSpPr>
        <p:spPr>
          <a:xfrm>
            <a:off x="1143000" y="685800"/>
            <a:ext cx="4571640" cy="3428640"/>
          </a:xfrm>
          <a:prstGeom prst="rect">
            <a:avLst/>
          </a:prstGeom>
          <a:ln w="0">
            <a:noFill/>
          </a:ln>
        </p:spPr>
      </p:sp>
      <p:sp>
        <p:nvSpPr>
          <p:cNvPr id="160"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To address behavioural and psychological obstacles, our campaign provides multi-tiered solutions designed for adults 25-45. Launch – educational media to change perceived susceptibility and attitudes toward mid-life risks. To recondition social norms, it works in collaboration with employers to organise alcohol free social events and wellness workshops. Further, the campaign also provides support to people who are low on confidence to reduce alcohol use, providing online tracking, peer support groups and stress-management techniques to build perceived control and self-efficacy. These real-world strategies enable to stand up to peer pressure, naturally handle stress, and maintain moderation.</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61" name="PlaceHolder 3"/>
          <p:cNvSpPr>
            <a:spLocks noGrp="1"/>
          </p:cNvSpPr>
          <p:nvPr>
            <p:ph type="sldNum" idx="29"/>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99973DBC-4F55-43E1-8C87-864DB59AB41C}"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PlaceHolder 1"/>
          <p:cNvSpPr>
            <a:spLocks noGrp="1"/>
          </p:cNvSpPr>
          <p:nvPr>
            <p:ph type="sldImg"/>
          </p:nvPr>
        </p:nvSpPr>
        <p:spPr>
          <a:xfrm>
            <a:off x="1143000" y="685800"/>
            <a:ext cx="4571640" cy="3428640"/>
          </a:xfrm>
          <a:prstGeom prst="rect">
            <a:avLst/>
          </a:prstGeom>
          <a:ln w="0">
            <a:noFill/>
          </a:ln>
        </p:spPr>
      </p:sp>
      <p:sp>
        <p:nvSpPr>
          <p:cNvPr id="163" name="PlaceHolder 2"/>
          <p:cNvSpPr>
            <a:spLocks noGrp="1"/>
          </p:cNvSpPr>
          <p:nvPr>
            <p:ph type="body"/>
          </p:nvPr>
        </p:nvSpPr>
        <p:spPr>
          <a:xfrm>
            <a:off x="685800" y="4343400"/>
            <a:ext cx="5486040" cy="4114440"/>
          </a:xfrm>
          <a:prstGeom prst="rect">
            <a:avLst/>
          </a:prstGeom>
          <a:noFill/>
          <a:ln w="0">
            <a:noFill/>
          </a:ln>
        </p:spPr>
        <p:txBody>
          <a:bodyPr lIns="91440" rIns="91440" tIns="45720" bIns="45720" anchor="t">
            <a:normAutofit/>
          </a:bodyPr>
          <a:p>
            <a:pPr marL="216000" indent="0">
              <a:lnSpc>
                <a:spcPct val="100000"/>
              </a:lnSpc>
              <a:buNone/>
            </a:pPr>
            <a:r>
              <a:rPr b="0" lang="en-US" sz="1200" strike="noStrike" u="none">
                <a:solidFill>
                  <a:schemeClr val="dk1"/>
                </a:solidFill>
                <a:uFillTx/>
                <a:latin typeface="+mn-lt"/>
                <a:ea typeface="+mn-ea"/>
              </a:rPr>
              <a:t>This multi-faceted public health campaign helps adults between the ages of 25–45 to develop sustainable Alcohol Moderation. The intervention is based on the Health Belief Model and theory of planned behaviour and involves offering workshops based on CBT, peer support groups and NHS-based digital tracking tools in conjunction with Drinkaware. There is rigorous formative, process and summative evaluation of weekly and long term health metrics. The campaign tackles psychological, physiological and social obstacles to produce the goals of the SMART campaign – greater self-monitoring of drinking behavior online, fewer weekly alcohol units and healthier, more resilient communities.</a:t>
            </a:r>
            <a:endParaRPr b="0" lang="en-GB" sz="1200" strike="noStrike" u="none">
              <a:solidFill>
                <a:srgbClr val="000000"/>
              </a:solidFill>
              <a:uFillTx/>
              <a:latin typeface="Arial"/>
            </a:endParaRPr>
          </a:p>
          <a:p>
            <a:pPr marL="216000" indent="0">
              <a:lnSpc>
                <a:spcPct val="100000"/>
              </a:lnSpc>
              <a:buNone/>
            </a:pPr>
            <a:endParaRPr b="0" lang="en-GB" sz="1200" strike="noStrike" u="none">
              <a:solidFill>
                <a:srgbClr val="000000"/>
              </a:solidFill>
              <a:uFillTx/>
              <a:latin typeface="Arial"/>
            </a:endParaRPr>
          </a:p>
        </p:txBody>
      </p:sp>
      <p:sp>
        <p:nvSpPr>
          <p:cNvPr id="164" name="PlaceHolder 3"/>
          <p:cNvSpPr>
            <a:spLocks noGrp="1"/>
          </p:cNvSpPr>
          <p:nvPr>
            <p:ph type="sldNum" idx="30"/>
          </p:nvPr>
        </p:nvSpPr>
        <p:spPr>
          <a:xfrm>
            <a:off x="3884760" y="8685360"/>
            <a:ext cx="2971440" cy="45684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uFillTx/>
                <a:latin typeface="+mn-lt"/>
                <a:ea typeface="+mn-ea"/>
              </a:defRPr>
            </a:lvl1pPr>
          </a:lstStyle>
          <a:p>
            <a:pPr indent="0" algn="r" defTabSz="914400">
              <a:lnSpc>
                <a:spcPct val="100000"/>
              </a:lnSpc>
              <a:buNone/>
            </a:pPr>
            <a:fld id="{EEC56C69-C77E-4923-8A0C-824F152A6598}" type="slidenum">
              <a:rPr b="0" lang="en-US" sz="1200" strike="noStrike" u="none">
                <a:solidFill>
                  <a:schemeClr val="dk1"/>
                </a:solidFill>
                <a:uFillTx/>
                <a:latin typeface="+mn-lt"/>
                <a:ea typeface="+mn-ea"/>
              </a:rPr>
              <a:t>&lt;number&gt;</a:t>
            </a:fld>
            <a:endParaRPr b="0" lang="en-GB" sz="1200" strike="noStrike" u="none">
              <a:solidFill>
                <a:srgbClr val="000000"/>
              </a:solidFill>
              <a:uFillTx/>
              <a:latin typeface="Arial"/>
            </a:endParaRP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320040"/>
            <a:ext cx="7238520" cy="1142640"/>
          </a:xfrm>
          <a:prstGeom prst="rect">
            <a:avLst/>
          </a:prstGeom>
          <a:noFill/>
          <a:ln w="0">
            <a:noFill/>
          </a:ln>
        </p:spPr>
        <p:txBody>
          <a:bodyPr lIns="0" rIns="0" tIns="0" bIns="0" anchor="ctr">
            <a:spAutoFit/>
          </a:bodyPr>
          <a:p>
            <a:pPr indent="0">
              <a:buNone/>
            </a:pPr>
            <a:endParaRPr b="0" lang="en-US" sz="1800" strike="noStrike" u="none">
              <a:solidFill>
                <a:schemeClr val="dk1"/>
              </a:solidFill>
              <a:uFillTx/>
              <a:latin typeface="Trebuchet MS"/>
            </a:endParaRPr>
          </a:p>
        </p:txBody>
      </p:sp>
      <p:sp>
        <p:nvSpPr>
          <p:cNvPr id="9" name="PlaceHolder 2"/>
          <p:cNvSpPr>
            <a:spLocks noGrp="1"/>
          </p:cNvSpPr>
          <p:nvPr>
            <p:ph type="subTitle"/>
          </p:nvPr>
        </p:nvSpPr>
        <p:spPr>
          <a:xfrm>
            <a:off x="457200" y="1609560"/>
            <a:ext cx="7238520" cy="4845960"/>
          </a:xfrm>
          <a:prstGeom prst="rect">
            <a:avLst/>
          </a:prstGeom>
          <a:noFill/>
          <a:ln w="0">
            <a:noFill/>
          </a:ln>
        </p:spPr>
        <p:txBody>
          <a:bodyPr lIns="0" rIns="0" tIns="0" bIns="0" anchor="ctr">
            <a:sp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E3ADAFBE-BD51-41C6-B14E-C862777CA6E8}"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and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457200" y="320040"/>
            <a:ext cx="7238520" cy="1142640"/>
          </a:xfrm>
          <a:prstGeom prst="rect">
            <a:avLst/>
          </a:prstGeom>
          <a:noFill/>
          <a:ln w="0">
            <a:noFill/>
          </a:ln>
        </p:spPr>
        <p:txBody>
          <a:bodyPr lIns="0" rIns="0" tIns="0" bIns="0" anchor="ctr">
            <a:spAutoFit/>
          </a:bodyPr>
          <a:p>
            <a:pPr indent="0">
              <a:buNone/>
            </a:pPr>
            <a:endParaRPr b="0" lang="en-US" sz="1800" strike="noStrike" u="none">
              <a:solidFill>
                <a:schemeClr val="dk1"/>
              </a:solidFill>
              <a:uFillTx/>
              <a:latin typeface="Trebuchet MS"/>
            </a:endParaRPr>
          </a:p>
        </p:txBody>
      </p:sp>
      <p:sp>
        <p:nvSpPr>
          <p:cNvPr id="17" name="PlaceHolder 2"/>
          <p:cNvSpPr>
            <a:spLocks noGrp="1"/>
          </p:cNvSpPr>
          <p:nvPr>
            <p:ph/>
          </p:nvPr>
        </p:nvSpPr>
        <p:spPr>
          <a:xfrm>
            <a:off x="457200" y="1609560"/>
            <a:ext cx="7238520" cy="4845960"/>
          </a:xfrm>
          <a:prstGeom prst="rect">
            <a:avLst/>
          </a:prstGeom>
          <a:noFill/>
          <a:ln w="0">
            <a:noFill/>
          </a:ln>
        </p:spPr>
        <p:txBody>
          <a:bodyPr lIns="0" rIns="0" tIns="0" bIns="0" anchor="t">
            <a:normAutofit/>
          </a:bodyPr>
          <a:p>
            <a:pPr indent="0">
              <a:spcBef>
                <a:spcPts val="1417"/>
              </a:spcBef>
              <a:buNone/>
            </a:pPr>
            <a:endParaRPr b="0" lang="en-US" sz="2600" strike="noStrike" u="none">
              <a:solidFill>
                <a:schemeClr val="dk1"/>
              </a:solidFill>
              <a:uFillTx/>
              <a:latin typeface="Trebuchet MS"/>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91FED7D3-0EFF-4B1E-A3D2-4F9865A0CB90}"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8"/>
          </p:nvPr>
        </p:nvSpPr>
        <p:spPr/>
        <p:txBody>
          <a:bodyPr/>
          <a:p>
            <a:r>
              <a:t>Footer</a:t>
            </a:r>
          </a:p>
        </p:txBody>
      </p:sp>
      <p:sp>
        <p:nvSpPr>
          <p:cNvPr id="3" name="PlaceHolder 2"/>
          <p:cNvSpPr>
            <a:spLocks noGrp="1"/>
          </p:cNvSpPr>
          <p:nvPr>
            <p:ph type="sldNum" idx="9"/>
          </p:nvPr>
        </p:nvSpPr>
        <p:spPr/>
        <p:txBody>
          <a:bodyPr/>
          <a:p>
            <a:fld id="{671EC140-FF43-43DA-BD55-C55239636342}" type="slidenum">
              <a:t>&lt;#&gt;</a:t>
            </a:fld>
          </a:p>
        </p:txBody>
      </p:sp>
      <p:sp>
        <p:nvSpPr>
          <p:cNvPr id="4" name="PlaceHolder 3"/>
          <p:cNvSpPr>
            <a:spLocks noGrp="1"/>
          </p:cNvSpPr>
          <p:nvPr>
            <p:ph type="dt" idx="7"/>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jpeg"/><Relationship Id="rId4"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1.jpeg"/><Relationship Id="rId3"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1.jpeg"/><Relationship Id="rId3" Type="http://schemas.openxmlformats.org/officeDocument/2006/relationships/slideLayout" Target="../slideLayouts/slideLayout3.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gradFill rotWithShape="0">
          <a:gsLst>
            <a:gs pos="0">
              <a:srgbClr val="fef0d7"/>
            </a:gs>
            <a:gs pos="36000">
              <a:srgbClr val="fdd1b1"/>
            </a:gs>
            <a:gs pos="63000">
              <a:srgbClr val="fcbb8b"/>
            </a:gs>
            <a:gs pos="86000">
              <a:srgbClr val="f5e2ed"/>
            </a:gs>
          </a:gsLst>
          <a:path path="circle">
            <a:fillToRect l="50000" t="50000" r="50000" b="50000"/>
          </a:path>
        </a:gradFill>
      </p:bgPr>
    </p:bg>
    <p:spTree>
      <p:nvGrpSpPr>
        <p:cNvPr id="1" name=""/>
        <p:cNvGrpSpPr/>
        <p:nvPr/>
      </p:nvGrpSpPr>
      <p:grpSpPr>
        <a:xfrm>
          <a:off x="0" y="0"/>
          <a:ext cx="0" cy="0"/>
          <a:chOff x="0" y="0"/>
          <a:chExt cx="0" cy="0"/>
        </a:xfrm>
      </p:grpSpPr>
      <p:sp>
        <p:nvSpPr>
          <p:cNvPr id="0" name="Rectangle 8" hidden="1"/>
          <p:cNvSpPr/>
          <p:nvPr/>
        </p:nvSpPr>
        <p:spPr>
          <a:xfrm flipH="1">
            <a:off x="8152560" y="0"/>
            <a:ext cx="990360" cy="6857640"/>
          </a:xfrm>
          <a:prstGeom prst="rect">
            <a:avLst/>
          </a:prstGeom>
          <a:blipFill rotWithShape="0">
            <a:blip r:embed="rId2">
              <a:alphaModFix amt="43000"/>
            </a:blip>
            <a:srcRect/>
            <a:tile tx="0" ty="0" sx="49970" sy="49970" algn="tl"/>
          </a:blipFill>
          <a:ln w="0">
            <a:noFill/>
          </a:ln>
          <a:effectLst>
            <a:innerShdw blurRad="63500" dir="10800000" dist="44450">
              <a:srgbClr val="000000">
                <a:alpha val="45000"/>
              </a:srgbClr>
            </a:inn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Trebuchet MS"/>
            </a:endParaRPr>
          </a:p>
        </p:txBody>
      </p:sp>
      <p:sp>
        <p:nvSpPr>
          <p:cNvPr id="1" name="Rectangle 7"/>
          <p:cNvSpPr/>
          <p:nvPr/>
        </p:nvSpPr>
        <p:spPr>
          <a:xfrm flipH="1">
            <a:off x="2666160" y="0"/>
            <a:ext cx="6476760" cy="6857640"/>
          </a:xfrm>
          <a:prstGeom prst="rect">
            <a:avLst/>
          </a:prstGeom>
          <a:blipFill rotWithShape="0">
            <a:blip r:embed="rId3">
              <a:alphaModFix amt="43000"/>
            </a:blip>
            <a:srcRect/>
            <a:tile tx="0" ty="0" sx="49970" sy="49970" algn="tl"/>
          </a:blipFill>
          <a:ln w="0">
            <a:noFill/>
          </a:ln>
          <a:effectLst>
            <a:innerShdw blurRad="63500" dir="10800000" dist="44450">
              <a:srgbClr val="000000">
                <a:alpha val="50000"/>
              </a:srgbClr>
            </a:inn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Trebuchet MS"/>
            </a:endParaRPr>
          </a:p>
        </p:txBody>
      </p:sp>
      <p:sp>
        <p:nvSpPr>
          <p:cNvPr id="2" name="Straight Connector 8"/>
          <p:cNvSpPr/>
          <p:nvPr/>
        </p:nvSpPr>
        <p:spPr>
          <a:xfrm flipV="1">
            <a:off x="2666880" y="0"/>
            <a:ext cx="360" cy="6858000"/>
          </a:xfrm>
          <a:prstGeom prst="line">
            <a:avLst/>
          </a:prstGeom>
          <a:ln w="11430">
            <a:solidFill>
              <a:srgbClr val="ffffff">
                <a:shade val="95000"/>
              </a:srgbClr>
            </a:solidFill>
            <a:miter/>
          </a:ln>
        </p:spPr>
        <p:style>
          <a:lnRef idx="0"/>
          <a:fillRef idx="0"/>
          <a:effectRef idx="0"/>
          <a:fontRef idx="minor"/>
        </p:style>
        <p:txBody>
          <a:bodyPr anchor="t">
            <a:noAutofit/>
          </a:bodyPr>
          <a:p>
            <a:endParaRPr b="0" lang="en-US" sz="1800" strike="noStrike" u="none">
              <a:solidFill>
                <a:schemeClr val="dk1"/>
              </a:solidFill>
              <a:uFillTx/>
              <a:latin typeface="Trebuchet MS"/>
            </a:endParaRPr>
          </a:p>
        </p:txBody>
      </p:sp>
      <p:sp>
        <p:nvSpPr>
          <p:cNvPr id="3" name="PlaceHolder 1"/>
          <p:cNvSpPr>
            <a:spLocks noGrp="1"/>
          </p:cNvSpPr>
          <p:nvPr>
            <p:ph type="title"/>
          </p:nvPr>
        </p:nvSpPr>
        <p:spPr>
          <a:xfrm>
            <a:off x="3366720" y="533520"/>
            <a:ext cx="5105160" cy="2867760"/>
          </a:xfrm>
          <a:prstGeom prst="rect">
            <a:avLst/>
          </a:prstGeom>
          <a:noFill/>
          <a:ln w="0">
            <a:noFill/>
          </a:ln>
        </p:spPr>
        <p:txBody>
          <a:bodyPr lIns="45720" rIns="45720" tIns="0" bIns="0" anchor="b">
            <a:noAutofit/>
          </a:bodyPr>
          <a:p>
            <a:pPr indent="0" algn="r">
              <a:lnSpc>
                <a:spcPct val="100000"/>
              </a:lnSpc>
              <a:buNone/>
            </a:pPr>
            <a:r>
              <a:rPr b="1" lang="en-US" sz="4200" strike="noStrike" u="none" cap="all">
                <a:solidFill>
                  <a:srgbClr val="000000"/>
                </a:solidFill>
                <a:uFillTx/>
                <a:latin typeface="Trebuchet MS"/>
              </a:rPr>
              <a:t>Click to edit Master title style</a:t>
            </a:r>
            <a:endParaRPr b="0" lang="en-US" sz="4200" strike="noStrike" u="none">
              <a:solidFill>
                <a:schemeClr val="dk1"/>
              </a:solidFill>
              <a:uFillTx/>
              <a:latin typeface="Trebuchet MS"/>
            </a:endParaRPr>
          </a:p>
        </p:txBody>
      </p:sp>
      <p:sp>
        <p:nvSpPr>
          <p:cNvPr id="4" name="PlaceHolder 2"/>
          <p:cNvSpPr>
            <a:spLocks noGrp="1"/>
          </p:cNvSpPr>
          <p:nvPr>
            <p:ph type="dt" idx="1"/>
          </p:nvPr>
        </p:nvSpPr>
        <p:spPr>
          <a:xfrm>
            <a:off x="5871240" y="6558120"/>
            <a:ext cx="2001960" cy="226440"/>
          </a:xfrm>
          <a:prstGeom prst="rect">
            <a:avLst/>
          </a:prstGeom>
          <a:noFill/>
          <a:ln w="0">
            <a:noFill/>
          </a:ln>
        </p:spPr>
        <p:txBody>
          <a:bodyPr lIns="90000" rIns="90000" tIns="0" bIns="0" anchor="b">
            <a:noAutofit/>
          </a:bodyPr>
          <a:lstStyle>
            <a:lvl1pPr indent="0" defTabSz="914400">
              <a:lnSpc>
                <a:spcPct val="100000"/>
              </a:lnSpc>
              <a:buNone/>
              <a:defRPr b="0" lang="en-US" sz="1000" strike="noStrike" u="none">
                <a:solidFill>
                  <a:schemeClr val="dk2"/>
                </a:solidFill>
                <a:uFillTx/>
                <a:latin typeface="Trebuchet MS"/>
              </a:defRPr>
            </a:lvl1pPr>
          </a:lstStyle>
          <a:p>
            <a:pPr indent="0" defTabSz="914400">
              <a:lnSpc>
                <a:spcPct val="100000"/>
              </a:lnSpc>
              <a:buNone/>
            </a:pPr>
            <a:r>
              <a:rPr b="0" lang="en-US" sz="1000" strike="noStrike" u="none">
                <a:solidFill>
                  <a:schemeClr val="dk2"/>
                </a:solidFill>
                <a:uFillTx/>
                <a:latin typeface="Trebuchet MS"/>
              </a:rPr>
              <a:t>&lt;date/time&gt;</a:t>
            </a:r>
            <a:endParaRPr b="0" lang="en-GB" sz="1000" strike="noStrike" u="none">
              <a:solidFill>
                <a:srgbClr val="000000"/>
              </a:solidFill>
              <a:uFillTx/>
              <a:latin typeface="Arial"/>
            </a:endParaRPr>
          </a:p>
        </p:txBody>
      </p:sp>
      <p:sp>
        <p:nvSpPr>
          <p:cNvPr id="5" name="PlaceHolder 3"/>
          <p:cNvSpPr>
            <a:spLocks noGrp="1"/>
          </p:cNvSpPr>
          <p:nvPr>
            <p:ph type="ftr" idx="2"/>
          </p:nvPr>
        </p:nvSpPr>
        <p:spPr>
          <a:xfrm>
            <a:off x="2819520" y="6558120"/>
            <a:ext cx="2927520" cy="228240"/>
          </a:xfrm>
          <a:prstGeom prst="rect">
            <a:avLst/>
          </a:prstGeom>
          <a:noFill/>
          <a:ln w="0">
            <a:noFill/>
          </a:ln>
        </p:spPr>
        <p:txBody>
          <a:bodyPr lIns="90000" rIns="90000" tIns="0" bIns="0" anchor="b">
            <a:noAutofit/>
          </a:bodyPr>
          <a:lstStyle>
            <a:lvl1pPr indent="0" algn="ctr">
              <a:buNone/>
              <a:defRPr b="0" lang="en-GB" sz="1400" strike="noStrike" u="none">
                <a:solidFill>
                  <a:srgbClr val="000000"/>
                </a:solidFill>
                <a:uFillTx/>
                <a:latin typeface="Arial"/>
              </a:defRPr>
            </a:lvl1pPr>
          </a:lstStyle>
          <a:p>
            <a:pPr indent="0" algn="ctr">
              <a:buNone/>
            </a:pPr>
            <a:r>
              <a:rPr b="0" lang="en-GB" sz="1400" strike="noStrike" u="none">
                <a:solidFill>
                  <a:srgbClr val="000000"/>
                </a:solidFill>
                <a:uFillTx/>
                <a:latin typeface="Arial"/>
              </a:rPr>
              <a:t>&lt;footer&gt;</a:t>
            </a:r>
            <a:endParaRPr b="0" lang="en-GB" sz="1400" strike="noStrike" u="none">
              <a:solidFill>
                <a:srgbClr val="000000"/>
              </a:solidFill>
              <a:uFillTx/>
              <a:latin typeface="Arial"/>
            </a:endParaRPr>
          </a:p>
        </p:txBody>
      </p:sp>
      <p:sp>
        <p:nvSpPr>
          <p:cNvPr id="6" name="PlaceHolder 4"/>
          <p:cNvSpPr>
            <a:spLocks noGrp="1"/>
          </p:cNvSpPr>
          <p:nvPr>
            <p:ph type="sldNum" idx="3"/>
          </p:nvPr>
        </p:nvSpPr>
        <p:spPr>
          <a:xfrm>
            <a:off x="7880760" y="6556320"/>
            <a:ext cx="587880" cy="228240"/>
          </a:xfrm>
          <a:prstGeom prst="rect">
            <a:avLst/>
          </a:prstGeom>
          <a:noFill/>
          <a:ln w="0">
            <a:noFill/>
          </a:ln>
        </p:spPr>
        <p:txBody>
          <a:bodyPr lIns="0" rIns="0" tIns="0" bIns="0" anchor="b">
            <a:noAutofit/>
          </a:bodyPr>
          <a:lstStyle>
            <a:lvl1pPr indent="0" algn="r" defTabSz="914400">
              <a:lnSpc>
                <a:spcPct val="100000"/>
              </a:lnSpc>
              <a:buNone/>
              <a:defRPr b="0" lang="en-US" sz="1100" strike="noStrike" u="none">
                <a:solidFill>
                  <a:schemeClr val="dk2"/>
                </a:solidFill>
                <a:uFillTx/>
                <a:latin typeface="Trebuchet MS"/>
              </a:defRPr>
            </a:lvl1pPr>
          </a:lstStyle>
          <a:p>
            <a:pPr indent="0" algn="r" defTabSz="914400">
              <a:lnSpc>
                <a:spcPct val="100000"/>
              </a:lnSpc>
              <a:buNone/>
            </a:pPr>
            <a:fld id="{4A86707D-3D6F-46ED-84DA-BA928E1255D0}" type="slidenum">
              <a:rPr b="0" lang="en-US" sz="1100" strike="noStrike" u="none">
                <a:solidFill>
                  <a:schemeClr val="dk2"/>
                </a:solidFill>
                <a:uFillTx/>
                <a:latin typeface="Trebuchet MS"/>
              </a:rPr>
              <a:t>&lt;number&gt;</a:t>
            </a:fld>
            <a:endParaRPr b="0" lang="en-GB" sz="1100" strike="noStrike" u="none">
              <a:solidFill>
                <a:srgbClr val="000000"/>
              </a:solidFill>
              <a:uFillTx/>
              <a:latin typeface="Arial"/>
            </a:endParaRPr>
          </a:p>
        </p:txBody>
      </p:sp>
      <p:sp>
        <p:nvSpPr>
          <p:cNvPr id="7"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SzPct val="45000"/>
              <a:buFont typeface="Wingdings" charset="2"/>
              <a:buChar char=""/>
            </a:pPr>
            <a:r>
              <a:rPr b="0" lang="en-US" sz="2600" strike="noStrike" u="none">
                <a:solidFill>
                  <a:schemeClr val="dk1"/>
                </a:solidFill>
                <a:uFillTx/>
                <a:latin typeface="Trebuchet MS"/>
              </a:rPr>
              <a:t>Double-tap to edit the outline text format</a:t>
            </a:r>
            <a:endParaRPr b="0" lang="en-US" sz="2600" strike="noStrike" u="none">
              <a:solidFill>
                <a:schemeClr val="dk1"/>
              </a:solidFill>
              <a:uFillTx/>
              <a:latin typeface="Trebuchet MS"/>
            </a:endParaRPr>
          </a:p>
          <a:p>
            <a:pPr lvl="1" marL="864000" indent="-324000">
              <a:spcBef>
                <a:spcPts val="1134"/>
              </a:spcBef>
              <a:buSzPct val="75000"/>
              <a:buFont typeface="Symbol" charset="2"/>
              <a:buChar char=""/>
            </a:pPr>
            <a:r>
              <a:rPr b="0" lang="en-US" sz="2000" strike="noStrike" u="none">
                <a:solidFill>
                  <a:schemeClr val="dk1"/>
                </a:solidFill>
                <a:uFillTx/>
                <a:latin typeface="Trebuchet MS"/>
              </a:rPr>
              <a:t>Second Outline Level</a:t>
            </a:r>
            <a:endParaRPr b="0" lang="en-US" sz="2000" strike="noStrike" u="none">
              <a:solidFill>
                <a:schemeClr val="dk1"/>
              </a:solidFill>
              <a:uFillTx/>
              <a:latin typeface="Trebuchet MS"/>
            </a:endParaRPr>
          </a:p>
          <a:p>
            <a:pPr lvl="2" marL="1296000" indent="-288000">
              <a:spcBef>
                <a:spcPts val="850"/>
              </a:spcBef>
              <a:buSzPct val="45000"/>
              <a:buFont typeface="Wingdings" charset="2"/>
              <a:buChar char=""/>
            </a:pPr>
            <a:r>
              <a:rPr b="0" lang="en-US" sz="2000" strike="noStrike" u="none">
                <a:solidFill>
                  <a:schemeClr val="dk1">
                    <a:tint val="85000"/>
                  </a:schemeClr>
                </a:solidFill>
                <a:uFillTx/>
                <a:latin typeface="Trebuchet MS"/>
              </a:rPr>
              <a:t>Third Outline Level</a:t>
            </a:r>
            <a:endParaRPr b="0" lang="en-US" sz="2000" strike="noStrike" u="none">
              <a:solidFill>
                <a:schemeClr val="dk1">
                  <a:tint val="85000"/>
                </a:schemeClr>
              </a:solidFill>
              <a:uFillTx/>
              <a:latin typeface="Trebuchet MS"/>
            </a:endParaRPr>
          </a:p>
          <a:p>
            <a:pPr lvl="3" marL="1728000" indent="-216000">
              <a:spcBef>
                <a:spcPts val="567"/>
              </a:spcBef>
              <a:buSzPct val="75000"/>
              <a:buFont typeface="Symbol" charset="2"/>
              <a:buChar char=""/>
            </a:pPr>
            <a:r>
              <a:rPr b="0" lang="en-US" sz="1800" strike="noStrike" u="none">
                <a:solidFill>
                  <a:schemeClr val="dk1"/>
                </a:solidFill>
                <a:uFillTx/>
                <a:latin typeface="Trebuchet MS"/>
              </a:rPr>
              <a:t>Fourth Outline Level</a:t>
            </a:r>
            <a:endParaRPr b="0" lang="en-US" sz="1800" strike="noStrike" u="none">
              <a:solidFill>
                <a:schemeClr val="dk1"/>
              </a:solidFill>
              <a:uFillTx/>
              <a:latin typeface="Trebuchet MS"/>
            </a:endParaRPr>
          </a:p>
          <a:p>
            <a:pPr lvl="4" marL="2160000" indent="-216000">
              <a:spcBef>
                <a:spcPts val="283"/>
              </a:spcBef>
              <a:buSzPct val="45000"/>
              <a:buFont typeface="Wingdings" charset="2"/>
              <a:buChar char=""/>
            </a:pPr>
            <a:r>
              <a:rPr b="0" lang="en-US" sz="2000" strike="noStrike" u="none">
                <a:solidFill>
                  <a:schemeClr val="dk1"/>
                </a:solidFill>
                <a:uFillTx/>
                <a:latin typeface="Trebuchet MS"/>
              </a:rPr>
              <a:t>Fifth Outline Level</a:t>
            </a:r>
            <a:endParaRPr b="0" lang="en-US" sz="2000" strike="noStrike" u="none">
              <a:solidFill>
                <a:schemeClr val="dk1"/>
              </a:solidFill>
              <a:uFillTx/>
              <a:latin typeface="Trebuchet MS"/>
            </a:endParaRPr>
          </a:p>
          <a:p>
            <a:pPr lvl="5" marL="2592000" indent="-216000">
              <a:spcBef>
                <a:spcPts val="283"/>
              </a:spcBef>
              <a:buSzPct val="45000"/>
              <a:buFont typeface="Wingdings" charset="2"/>
              <a:buChar char=""/>
            </a:pPr>
            <a:r>
              <a:rPr b="0" lang="en-US" sz="2000" strike="noStrike" u="none">
                <a:solidFill>
                  <a:schemeClr val="dk1"/>
                </a:solidFill>
                <a:uFillTx/>
                <a:latin typeface="Trebuchet MS"/>
              </a:rPr>
              <a:t>Sixth Outline Level</a:t>
            </a:r>
            <a:endParaRPr b="0" lang="en-US" sz="2000" strike="noStrike" u="none">
              <a:solidFill>
                <a:schemeClr val="dk1"/>
              </a:solidFill>
              <a:uFillTx/>
              <a:latin typeface="Trebuchet MS"/>
            </a:endParaRPr>
          </a:p>
          <a:p>
            <a:pPr lvl="6" marL="3024000" indent="-216000">
              <a:spcBef>
                <a:spcPts val="283"/>
              </a:spcBef>
              <a:buSzPct val="45000"/>
              <a:buFont typeface="Wingdings" charset="2"/>
              <a:buChar char=""/>
            </a:pPr>
            <a:r>
              <a:rPr b="0" lang="en-US" sz="2000" strike="noStrike" u="none">
                <a:solidFill>
                  <a:schemeClr val="dk1"/>
                </a:solidFill>
                <a:uFillTx/>
                <a:latin typeface="Trebuchet MS"/>
              </a:rPr>
              <a:t>Seventh Outline Level</a:t>
            </a:r>
            <a:endParaRPr b="0" lang="en-US" sz="2000" strike="noStrike" u="none">
              <a:solidFill>
                <a:schemeClr val="dk1"/>
              </a:solidFill>
              <a:uFillTx/>
              <a:latin typeface="Trebuchet MS"/>
            </a:endParaRPr>
          </a:p>
        </p:txBody>
      </p:sp>
    </p:spTree>
  </p:cSld>
  <p:clrMap bg1="lt1" tx1="dk1" bg2="lt2" tx2="dk2" accent1="accent1" accent2="accent2" accent3="accent3" accent4="accent4" accent5="accent5" accent6="accent6" hlink="hlink" folHlink="folHlink"/>
  <p:sldLayoutIdLst>
    <p:sldLayoutId id="2147483649" r:id="rId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gradFill rotWithShape="0">
          <a:gsLst>
            <a:gs pos="0">
              <a:srgbClr val="fef0d7"/>
            </a:gs>
            <a:gs pos="36000">
              <a:srgbClr val="fdd1b1"/>
            </a:gs>
            <a:gs pos="63000">
              <a:srgbClr val="fcbb8b"/>
            </a:gs>
            <a:gs pos="86000">
              <a:srgbClr val="f5e2ed"/>
            </a:gs>
          </a:gsLst>
          <a:path path="circle">
            <a:fillToRect l="50000" t="50000" r="50000" b="50000"/>
          </a:path>
        </a:gradFill>
      </p:bgPr>
    </p:bg>
    <p:spTree>
      <p:nvGrpSpPr>
        <p:cNvPr id="1" name=""/>
        <p:cNvGrpSpPr/>
        <p:nvPr/>
      </p:nvGrpSpPr>
      <p:grpSpPr>
        <a:xfrm>
          <a:off x="0" y="0"/>
          <a:ext cx="0" cy="0"/>
          <a:chOff x="0" y="0"/>
          <a:chExt cx="0" cy="0"/>
        </a:xfrm>
      </p:grpSpPr>
      <p:sp>
        <p:nvSpPr>
          <p:cNvPr id="10" name="Rectangle 8" hidden="1"/>
          <p:cNvSpPr/>
          <p:nvPr/>
        </p:nvSpPr>
        <p:spPr>
          <a:xfrm flipH="1">
            <a:off x="8152560" y="0"/>
            <a:ext cx="990360" cy="6857640"/>
          </a:xfrm>
          <a:prstGeom prst="rect">
            <a:avLst/>
          </a:prstGeom>
          <a:blipFill rotWithShape="0">
            <a:blip r:embed="rId2">
              <a:alphaModFix amt="43000"/>
            </a:blip>
            <a:srcRect/>
            <a:tile tx="0" ty="0" sx="49970" sy="49970" algn="tl"/>
          </a:blipFill>
          <a:ln w="0">
            <a:noFill/>
          </a:ln>
          <a:effectLst>
            <a:innerShdw blurRad="63500" dir="10800000" dist="44450">
              <a:srgbClr val="000000">
                <a:alpha val="45000"/>
              </a:srgbClr>
            </a:inn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Trebuchet MS"/>
            </a:endParaRPr>
          </a:p>
        </p:txBody>
      </p:sp>
      <p:sp>
        <p:nvSpPr>
          <p:cNvPr id="11" name="PlaceHolder 1"/>
          <p:cNvSpPr>
            <a:spLocks noGrp="1"/>
          </p:cNvSpPr>
          <p:nvPr>
            <p:ph type="title"/>
          </p:nvPr>
        </p:nvSpPr>
        <p:spPr>
          <a:xfrm>
            <a:off x="457200" y="320040"/>
            <a:ext cx="7238520" cy="1142640"/>
          </a:xfrm>
          <a:prstGeom prst="rect">
            <a:avLst/>
          </a:prstGeom>
          <a:noFill/>
          <a:ln w="0">
            <a:noFill/>
          </a:ln>
        </p:spPr>
        <p:txBody>
          <a:bodyPr lIns="45720" rIns="45720" tIns="0" bIns="0" anchor="b">
            <a:noAutofit/>
          </a:bodyPr>
          <a:p>
            <a:pPr indent="0">
              <a:lnSpc>
                <a:spcPct val="100000"/>
              </a:lnSpc>
              <a:buNone/>
            </a:pPr>
            <a:r>
              <a:rPr b="1" lang="en-US" sz="3800" strike="noStrike" u="none" cap="all">
                <a:solidFill>
                  <a:srgbClr val="000000"/>
                </a:solidFill>
                <a:uFillTx/>
                <a:latin typeface="Trebuchet MS"/>
              </a:rPr>
              <a:t>Click to edit Master title style</a:t>
            </a:r>
            <a:endParaRPr b="0" lang="en-US" sz="3800" strike="noStrike" u="none">
              <a:solidFill>
                <a:schemeClr val="dk1"/>
              </a:solidFill>
              <a:uFillTx/>
              <a:latin typeface="Trebuchet MS"/>
            </a:endParaRPr>
          </a:p>
        </p:txBody>
      </p:sp>
      <p:sp>
        <p:nvSpPr>
          <p:cNvPr id="12" name="PlaceHolder 2"/>
          <p:cNvSpPr>
            <a:spLocks noGrp="1"/>
          </p:cNvSpPr>
          <p:nvPr>
            <p:ph type="body"/>
          </p:nvPr>
        </p:nvSpPr>
        <p:spPr>
          <a:xfrm>
            <a:off x="457200" y="1609560"/>
            <a:ext cx="7238520" cy="4845960"/>
          </a:xfrm>
          <a:prstGeom prst="rect">
            <a:avLst/>
          </a:prstGeom>
          <a:noFill/>
          <a:ln w="0">
            <a:noFill/>
          </a:ln>
        </p:spPr>
        <p:txBody>
          <a:bodyPr lIns="90000" rIns="90000" tIns="45000" bIns="45000" anchor="t">
            <a:noAutofit/>
          </a:bodyPr>
          <a:p>
            <a:pPr marL="274320" indent="-274320">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rebuchet MS"/>
              </a:rPr>
              <a:t>Click to edit Master text styles</a:t>
            </a:r>
            <a:endParaRPr b="0" lang="en-US" sz="2600" strike="noStrike" u="none">
              <a:solidFill>
                <a:schemeClr val="dk1"/>
              </a:solidFill>
              <a:uFillTx/>
              <a:latin typeface="Trebuchet MS"/>
            </a:endParaRPr>
          </a:p>
          <a:p>
            <a:pPr lvl="1" marL="521280" indent="-228600">
              <a:lnSpc>
                <a:spcPct val="100000"/>
              </a:lnSpc>
              <a:spcBef>
                <a:spcPts val="499"/>
              </a:spcBef>
              <a:buClr>
                <a:srgbClr val="f9b639"/>
              </a:buClr>
              <a:buSzPct val="80000"/>
              <a:buFont typeface="Wingdings 2" charset="2"/>
              <a:buChar char=""/>
            </a:pPr>
            <a:r>
              <a:rPr b="0" lang="en-US" sz="2300" strike="noStrike" u="none">
                <a:solidFill>
                  <a:schemeClr val="dk1">
                    <a:tint val="85000"/>
                  </a:schemeClr>
                </a:solidFill>
                <a:uFillTx/>
                <a:latin typeface="Trebuchet MS"/>
              </a:rPr>
              <a:t>Second level</a:t>
            </a:r>
            <a:endParaRPr b="0" lang="en-US" sz="2300" strike="noStrike" u="none">
              <a:solidFill>
                <a:schemeClr val="dk1"/>
              </a:solidFill>
              <a:uFillTx/>
              <a:latin typeface="Trebuchet MS"/>
            </a:endParaRPr>
          </a:p>
          <a:p>
            <a:pPr lvl="2" marL="758880" indent="-228600">
              <a:lnSpc>
                <a:spcPct val="100000"/>
              </a:lnSpc>
              <a:spcBef>
                <a:spcPts val="400"/>
              </a:spcBef>
              <a:buClr>
                <a:srgbClr val="f9b639"/>
              </a:buClr>
              <a:buSzPct val="60000"/>
              <a:buFont typeface="Wingdings" charset="2"/>
              <a:buChar char=""/>
            </a:pPr>
            <a:r>
              <a:rPr b="0" lang="en-US" sz="2000" strike="noStrike" u="none">
                <a:solidFill>
                  <a:schemeClr val="dk1"/>
                </a:solidFill>
                <a:uFillTx/>
                <a:latin typeface="Trebuchet MS"/>
              </a:rPr>
              <a:t>Third level</a:t>
            </a:r>
            <a:endParaRPr b="0" lang="en-US" sz="2000" strike="noStrike" u="none">
              <a:solidFill>
                <a:schemeClr val="dk1">
                  <a:tint val="85000"/>
                </a:schemeClr>
              </a:solidFill>
              <a:uFillTx/>
              <a:latin typeface="Trebuchet MS"/>
            </a:endParaRPr>
          </a:p>
          <a:p>
            <a:pPr lvl="3" marL="1005840" indent="-228600">
              <a:lnSpc>
                <a:spcPct val="100000"/>
              </a:lnSpc>
              <a:spcBef>
                <a:spcPts val="400"/>
              </a:spcBef>
              <a:buClr>
                <a:srgbClr val="f9b639"/>
              </a:buClr>
              <a:buSzPct val="80000"/>
              <a:buFont typeface="Wingdings 2" charset="2"/>
              <a:buChar char=""/>
            </a:pPr>
            <a:r>
              <a:rPr b="0" lang="en-US" sz="2000" strike="noStrike" u="none">
                <a:solidFill>
                  <a:schemeClr val="dk1">
                    <a:tint val="85000"/>
                  </a:schemeClr>
                </a:solidFill>
                <a:uFillTx/>
                <a:latin typeface="Trebuchet MS"/>
              </a:rPr>
              <a:t>Fourth level</a:t>
            </a:r>
            <a:endParaRPr b="0" lang="en-US" sz="2000" strike="noStrike" u="none">
              <a:solidFill>
                <a:schemeClr val="dk1"/>
              </a:solidFill>
              <a:uFillTx/>
              <a:latin typeface="Trebuchet MS"/>
            </a:endParaRPr>
          </a:p>
          <a:p>
            <a:pPr lvl="4" marL="1280160" indent="-228600">
              <a:lnSpc>
                <a:spcPct val="100000"/>
              </a:lnSpc>
              <a:spcBef>
                <a:spcPts val="400"/>
              </a:spcBef>
              <a:buClr>
                <a:srgbClr val="f9b639"/>
              </a:buClr>
              <a:buSzPct val="70000"/>
              <a:buFont typeface="Wingdings" charset="2"/>
              <a:buChar char=""/>
            </a:pPr>
            <a:r>
              <a:rPr b="0" lang="en-US" sz="1800" strike="noStrike" u="none">
                <a:solidFill>
                  <a:schemeClr val="dk1"/>
                </a:solidFill>
                <a:uFillTx/>
                <a:latin typeface="Trebuchet MS"/>
              </a:rPr>
              <a:t>Fifth level</a:t>
            </a:r>
            <a:endParaRPr b="0" lang="en-US" sz="1800" strike="noStrike" u="none">
              <a:solidFill>
                <a:schemeClr val="dk1"/>
              </a:solidFill>
              <a:uFillTx/>
              <a:latin typeface="Trebuchet MS"/>
            </a:endParaRPr>
          </a:p>
        </p:txBody>
      </p:sp>
      <p:sp>
        <p:nvSpPr>
          <p:cNvPr id="13" name="PlaceHolder 3"/>
          <p:cNvSpPr>
            <a:spLocks noGrp="1"/>
          </p:cNvSpPr>
          <p:nvPr>
            <p:ph type="dt" idx="4"/>
          </p:nvPr>
        </p:nvSpPr>
        <p:spPr>
          <a:xfrm>
            <a:off x="4245840" y="6558120"/>
            <a:ext cx="2001960" cy="226440"/>
          </a:xfrm>
          <a:prstGeom prst="rect">
            <a:avLst/>
          </a:prstGeom>
          <a:noFill/>
          <a:ln w="0">
            <a:noFill/>
          </a:ln>
        </p:spPr>
        <p:txBody>
          <a:bodyPr lIns="90000" rIns="90000" tIns="0" bIns="0" anchor="b">
            <a:noAutofit/>
          </a:bodyPr>
          <a:lstStyle>
            <a:lvl1pPr indent="0" defTabSz="914400">
              <a:lnSpc>
                <a:spcPct val="100000"/>
              </a:lnSpc>
              <a:buNone/>
              <a:defRPr b="0" lang="en-US" sz="1000" strike="noStrike" u="none">
                <a:solidFill>
                  <a:schemeClr val="dk2"/>
                </a:solidFill>
                <a:uFillTx/>
                <a:latin typeface="Trebuchet MS"/>
              </a:defRPr>
            </a:lvl1pPr>
          </a:lstStyle>
          <a:p>
            <a:pPr indent="0" defTabSz="914400">
              <a:lnSpc>
                <a:spcPct val="100000"/>
              </a:lnSpc>
              <a:buNone/>
            </a:pPr>
            <a:r>
              <a:rPr b="0" lang="en-US" sz="1000" strike="noStrike" u="none">
                <a:solidFill>
                  <a:schemeClr val="dk2"/>
                </a:solidFill>
                <a:uFillTx/>
                <a:latin typeface="Trebuchet MS"/>
              </a:rPr>
              <a:t>&lt;date/time&gt;</a:t>
            </a:r>
            <a:endParaRPr b="0" lang="en-GB" sz="1000" strike="noStrike" u="none">
              <a:solidFill>
                <a:srgbClr val="000000"/>
              </a:solidFill>
              <a:uFillTx/>
              <a:latin typeface="Arial"/>
            </a:endParaRPr>
          </a:p>
        </p:txBody>
      </p:sp>
      <p:sp>
        <p:nvSpPr>
          <p:cNvPr id="14" name="PlaceHolder 4"/>
          <p:cNvSpPr>
            <a:spLocks noGrp="1"/>
          </p:cNvSpPr>
          <p:nvPr>
            <p:ph type="ftr" idx="5"/>
          </p:nvPr>
        </p:nvSpPr>
        <p:spPr>
          <a:xfrm>
            <a:off x="457200" y="6558120"/>
            <a:ext cx="3657240" cy="228240"/>
          </a:xfrm>
          <a:prstGeom prst="rect">
            <a:avLst/>
          </a:prstGeom>
          <a:noFill/>
          <a:ln w="0">
            <a:noFill/>
          </a:ln>
        </p:spPr>
        <p:txBody>
          <a:bodyPr lIns="90000" rIns="90000" tIns="0" bIns="0" anchor="b">
            <a:noAutofit/>
          </a:bodyPr>
          <a:lstStyle>
            <a:lvl1pPr indent="0" algn="ctr">
              <a:buNone/>
              <a:defRPr b="0" lang="en-GB" sz="1400" strike="noStrike" u="none">
                <a:solidFill>
                  <a:srgbClr val="000000"/>
                </a:solidFill>
                <a:uFillTx/>
                <a:latin typeface="Arial"/>
              </a:defRPr>
            </a:lvl1pPr>
          </a:lstStyle>
          <a:p>
            <a:pPr indent="0" algn="ctr">
              <a:buNone/>
            </a:pPr>
            <a:r>
              <a:rPr b="0" lang="en-GB" sz="1400" strike="noStrike" u="none">
                <a:solidFill>
                  <a:srgbClr val="000000"/>
                </a:solidFill>
                <a:uFillTx/>
                <a:latin typeface="Arial"/>
              </a:rPr>
              <a:t>&lt;footer&gt;</a:t>
            </a:r>
            <a:endParaRPr b="0" lang="en-GB" sz="1400" strike="noStrike" u="none">
              <a:solidFill>
                <a:srgbClr val="000000"/>
              </a:solidFill>
              <a:uFillTx/>
              <a:latin typeface="Arial"/>
            </a:endParaRPr>
          </a:p>
        </p:txBody>
      </p:sp>
      <p:sp>
        <p:nvSpPr>
          <p:cNvPr id="15" name="PlaceHolder 5"/>
          <p:cNvSpPr>
            <a:spLocks noGrp="1"/>
          </p:cNvSpPr>
          <p:nvPr>
            <p:ph type="sldNum" idx="6"/>
          </p:nvPr>
        </p:nvSpPr>
        <p:spPr>
          <a:xfrm>
            <a:off x="6251400" y="6556320"/>
            <a:ext cx="587880" cy="228240"/>
          </a:xfrm>
          <a:prstGeom prst="rect">
            <a:avLst/>
          </a:prstGeom>
          <a:noFill/>
          <a:ln w="0">
            <a:noFill/>
          </a:ln>
        </p:spPr>
        <p:txBody>
          <a:bodyPr lIns="0" rIns="0" tIns="0" bIns="0" anchor="b">
            <a:noAutofit/>
          </a:bodyPr>
          <a:lstStyle>
            <a:lvl1pPr indent="0" algn="r" defTabSz="914400">
              <a:lnSpc>
                <a:spcPct val="100000"/>
              </a:lnSpc>
              <a:buNone/>
              <a:defRPr b="0" lang="en-US" sz="1100" strike="noStrike" u="none">
                <a:solidFill>
                  <a:schemeClr val="dk2"/>
                </a:solidFill>
                <a:uFillTx/>
                <a:latin typeface="Trebuchet MS"/>
              </a:defRPr>
            </a:lvl1pPr>
          </a:lstStyle>
          <a:p>
            <a:pPr indent="0" algn="r" defTabSz="914400">
              <a:lnSpc>
                <a:spcPct val="100000"/>
              </a:lnSpc>
              <a:buNone/>
            </a:pPr>
            <a:fld id="{C26A20D1-8D12-4CED-814A-74E3923F94BA}" type="slidenum">
              <a:rPr b="0" lang="en-US" sz="1100" strike="noStrike" u="none">
                <a:solidFill>
                  <a:schemeClr val="dk2"/>
                </a:solidFill>
                <a:uFillTx/>
                <a:latin typeface="Trebuchet MS"/>
              </a:rPr>
              <a:t>&lt;number&gt;</a:t>
            </a:fld>
            <a:endParaRPr b="0" lang="en-GB" sz="1100" strike="noStrike" u="none">
              <a:solidFill>
                <a:srgbClr val="000000"/>
              </a:solidFill>
              <a:uFillTx/>
              <a:latin typeface="Arial"/>
            </a:endParaRPr>
          </a:p>
        </p:txBody>
      </p:sp>
    </p:spTree>
  </p:cSld>
  <p:clrMap bg1="lt1" tx1="dk1" bg2="lt2" tx2="dk2" accent1="accent1" accent2="accent2" accent3="accent3" accent4="accent4" accent5="accent5" accent6="accent6" hlink="hlink" folHlink="folHlink"/>
  <p:sldLayoutIdLst>
    <p:sldLayoutId id="2147483651" r:id="rId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gradFill rotWithShape="0">
          <a:gsLst>
            <a:gs pos="0">
              <a:srgbClr val="fef0d7"/>
            </a:gs>
            <a:gs pos="36000">
              <a:srgbClr val="fdd1b1"/>
            </a:gs>
            <a:gs pos="63000">
              <a:srgbClr val="fcbb8b"/>
            </a:gs>
            <a:gs pos="86000">
              <a:srgbClr val="f5e2ed"/>
            </a:gs>
          </a:gsLst>
          <a:path path="circle">
            <a:fillToRect l="50000" t="50000" r="50000" b="50000"/>
          </a:path>
        </a:gradFill>
      </p:bgPr>
    </p:bg>
    <p:spTree>
      <p:nvGrpSpPr>
        <p:cNvPr id="1" name=""/>
        <p:cNvGrpSpPr/>
        <p:nvPr/>
      </p:nvGrpSpPr>
      <p:grpSpPr>
        <a:xfrm>
          <a:off x="0" y="0"/>
          <a:ext cx="0" cy="0"/>
          <a:chOff x="0" y="0"/>
          <a:chExt cx="0" cy="0"/>
        </a:xfrm>
      </p:grpSpPr>
      <p:sp>
        <p:nvSpPr>
          <p:cNvPr id="18" name="Rectangle 8" hidden="1"/>
          <p:cNvSpPr/>
          <p:nvPr/>
        </p:nvSpPr>
        <p:spPr>
          <a:xfrm flipH="1">
            <a:off x="8152560" y="0"/>
            <a:ext cx="990360" cy="6857640"/>
          </a:xfrm>
          <a:prstGeom prst="rect">
            <a:avLst/>
          </a:prstGeom>
          <a:blipFill rotWithShape="0">
            <a:blip r:embed="rId2">
              <a:alphaModFix amt="43000"/>
            </a:blip>
            <a:srcRect/>
            <a:tile tx="0" ty="0" sx="49970" sy="49970" algn="tl"/>
          </a:blipFill>
          <a:ln w="0">
            <a:noFill/>
          </a:ln>
          <a:effectLst>
            <a:innerShdw blurRad="63500" dir="10800000" dist="44450">
              <a:srgbClr val="000000">
                <a:alpha val="45000"/>
              </a:srgbClr>
            </a:inn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Trebuchet MS"/>
            </a:endParaRPr>
          </a:p>
        </p:txBody>
      </p:sp>
      <p:sp>
        <p:nvSpPr>
          <p:cNvPr id="19" name="PlaceHolder 1"/>
          <p:cNvSpPr>
            <a:spLocks noGrp="1"/>
          </p:cNvSpPr>
          <p:nvPr>
            <p:ph type="title"/>
          </p:nvPr>
        </p:nvSpPr>
        <p:spPr>
          <a:xfrm>
            <a:off x="457200" y="320040"/>
            <a:ext cx="7241760" cy="1142640"/>
          </a:xfrm>
          <a:prstGeom prst="rect">
            <a:avLst/>
          </a:prstGeom>
          <a:noFill/>
          <a:ln w="0">
            <a:noFill/>
          </a:ln>
        </p:spPr>
        <p:txBody>
          <a:bodyPr lIns="45720" rIns="45720" tIns="0" bIns="0" anchor="b">
            <a:noAutofit/>
          </a:bodyPr>
          <a:p>
            <a:pPr indent="0">
              <a:lnSpc>
                <a:spcPct val="100000"/>
              </a:lnSpc>
              <a:buNone/>
            </a:pPr>
            <a:r>
              <a:rPr b="1" lang="en-US" sz="3800" strike="noStrike" u="none" cap="all">
                <a:solidFill>
                  <a:srgbClr val="000000"/>
                </a:solidFill>
                <a:uFillTx/>
                <a:latin typeface="Trebuchet MS"/>
              </a:rPr>
              <a:t>Click to edit Master title style</a:t>
            </a:r>
            <a:endParaRPr b="0" lang="en-US" sz="3800" strike="noStrike" u="none">
              <a:solidFill>
                <a:schemeClr val="dk1"/>
              </a:solidFill>
              <a:uFillTx/>
              <a:latin typeface="Trebuchet MS"/>
            </a:endParaRPr>
          </a:p>
        </p:txBody>
      </p:sp>
      <p:sp>
        <p:nvSpPr>
          <p:cNvPr id="20" name="PlaceHolder 2"/>
          <p:cNvSpPr>
            <a:spLocks noGrp="1"/>
          </p:cNvSpPr>
          <p:nvPr>
            <p:ph type="body"/>
          </p:nvPr>
        </p:nvSpPr>
        <p:spPr>
          <a:xfrm>
            <a:off x="457200" y="5867280"/>
            <a:ext cx="3520080" cy="456840"/>
          </a:xfrm>
          <a:prstGeom prst="rect">
            <a:avLst/>
          </a:prstGeom>
          <a:noFill/>
          <a:ln w="12600">
            <a:solidFill>
              <a:schemeClr val="dk2"/>
            </a:solidFill>
            <a:round/>
          </a:ln>
          <a:effectLst>
            <a:outerShdw dist="25560" dir="5400000" blurRad="38880" sx="100000" sy="100000" algn="b" rotWithShape="0">
              <a:srgbClr val="ffffff">
                <a:alpha val="83000"/>
              </a:srgbClr>
            </a:outerShdw>
          </a:effectLst>
        </p:spPr>
        <p:txBody>
          <a:bodyPr lIns="90000" rIns="90000" tIns="45000" bIns="45000" anchor="ctr">
            <a:noAutofit/>
          </a:bodyPr>
          <a:p>
            <a:pPr indent="0" algn="ctr">
              <a:lnSpc>
                <a:spcPct val="100000"/>
              </a:lnSpc>
              <a:spcBef>
                <a:spcPts val="601"/>
              </a:spcBef>
              <a:buNone/>
              <a:tabLst>
                <a:tab algn="l" pos="0"/>
              </a:tabLst>
            </a:pPr>
            <a:r>
              <a:rPr b="1" lang="en-US" sz="1800" strike="noStrike" u="none">
                <a:solidFill>
                  <a:schemeClr val="dk2"/>
                </a:solidFill>
                <a:uFillTx/>
                <a:latin typeface="Trebuchet MS"/>
              </a:rPr>
              <a:t>Click to edit Master text styles</a:t>
            </a:r>
            <a:endParaRPr b="0" lang="en-US" sz="1800" strike="noStrike" u="none">
              <a:solidFill>
                <a:schemeClr val="dk1"/>
              </a:solidFill>
              <a:uFillTx/>
              <a:latin typeface="Trebuchet MS"/>
            </a:endParaRPr>
          </a:p>
        </p:txBody>
      </p:sp>
      <p:sp>
        <p:nvSpPr>
          <p:cNvPr id="21" name="PlaceHolder 3"/>
          <p:cNvSpPr>
            <a:spLocks noGrp="1"/>
          </p:cNvSpPr>
          <p:nvPr>
            <p:ph type="body"/>
          </p:nvPr>
        </p:nvSpPr>
        <p:spPr>
          <a:xfrm>
            <a:off x="4178880" y="5867280"/>
            <a:ext cx="3520080" cy="456840"/>
          </a:xfrm>
          <a:prstGeom prst="rect">
            <a:avLst/>
          </a:prstGeom>
          <a:noFill/>
          <a:ln w="12600">
            <a:solidFill>
              <a:schemeClr val="dk2"/>
            </a:solidFill>
            <a:round/>
          </a:ln>
          <a:effectLst>
            <a:outerShdw dist="25560" dir="5400000" blurRad="38880" sx="100000" sy="100000" algn="b" rotWithShape="0">
              <a:srgbClr val="ffffff">
                <a:alpha val="83000"/>
              </a:srgbClr>
            </a:outerShdw>
          </a:effectLst>
        </p:spPr>
        <p:txBody>
          <a:bodyPr lIns="90000" rIns="90000" tIns="45000" bIns="45000" anchor="ctr">
            <a:noAutofit/>
          </a:bodyPr>
          <a:p>
            <a:pPr indent="0" algn="ctr">
              <a:lnSpc>
                <a:spcPct val="100000"/>
              </a:lnSpc>
              <a:spcBef>
                <a:spcPts val="601"/>
              </a:spcBef>
              <a:buNone/>
              <a:tabLst>
                <a:tab algn="l" pos="0"/>
              </a:tabLst>
            </a:pPr>
            <a:r>
              <a:rPr b="1" lang="en-US" sz="1800" strike="noStrike" u="none">
                <a:solidFill>
                  <a:schemeClr val="dk2"/>
                </a:solidFill>
                <a:uFillTx/>
                <a:latin typeface="Trebuchet MS"/>
              </a:rPr>
              <a:t>Click to edit Master text styles</a:t>
            </a:r>
            <a:endParaRPr b="0" lang="en-US" sz="1800" strike="noStrike" u="none">
              <a:solidFill>
                <a:schemeClr val="dk1"/>
              </a:solidFill>
              <a:uFillTx/>
              <a:latin typeface="Trebuchet MS"/>
            </a:endParaRPr>
          </a:p>
        </p:txBody>
      </p:sp>
      <p:sp>
        <p:nvSpPr>
          <p:cNvPr id="22" name="PlaceHolder 4"/>
          <p:cNvSpPr>
            <a:spLocks noGrp="1"/>
          </p:cNvSpPr>
          <p:nvPr>
            <p:ph type="body"/>
          </p:nvPr>
        </p:nvSpPr>
        <p:spPr>
          <a:xfrm>
            <a:off x="457200" y="1711800"/>
            <a:ext cx="3520080" cy="4114440"/>
          </a:xfrm>
          <a:prstGeom prst="rect">
            <a:avLst/>
          </a:prstGeom>
          <a:noFill/>
          <a:ln w="0">
            <a:noFill/>
          </a:ln>
        </p:spPr>
        <p:txBody>
          <a:bodyPr lIns="90000" rIns="90000" tIns="45000" bIns="45000" anchor="t">
            <a:noAutofit/>
          </a:bodyPr>
          <a:p>
            <a:pPr marL="274320" indent="-274320">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rebuchet MS"/>
              </a:rPr>
              <a:t>Click to edit Master text styles</a:t>
            </a:r>
            <a:endParaRPr b="0" lang="en-US" sz="2400" strike="noStrike" u="none">
              <a:solidFill>
                <a:schemeClr val="dk1"/>
              </a:solidFill>
              <a:uFillTx/>
              <a:latin typeface="Trebuchet MS"/>
            </a:endParaRPr>
          </a:p>
          <a:p>
            <a:pPr lvl="1" marL="521280" indent="-228600">
              <a:lnSpc>
                <a:spcPct val="100000"/>
              </a:lnSpc>
              <a:spcBef>
                <a:spcPts val="499"/>
              </a:spcBef>
              <a:buClr>
                <a:srgbClr val="f9b639"/>
              </a:buClr>
              <a:buSzPct val="80000"/>
              <a:buFont typeface="Wingdings 2" charset="2"/>
              <a:buChar char=""/>
            </a:pPr>
            <a:r>
              <a:rPr b="0" lang="en-US" sz="2000" strike="noStrike" u="none">
                <a:solidFill>
                  <a:schemeClr val="dk1">
                    <a:tint val="85000"/>
                  </a:schemeClr>
                </a:solidFill>
                <a:uFillTx/>
                <a:latin typeface="Trebuchet MS"/>
              </a:rPr>
              <a:t>Second level</a:t>
            </a:r>
            <a:endParaRPr b="0" lang="en-US" sz="2000" strike="noStrike" u="none">
              <a:solidFill>
                <a:schemeClr val="dk1"/>
              </a:solidFill>
              <a:uFillTx/>
              <a:latin typeface="Trebuchet MS"/>
            </a:endParaRPr>
          </a:p>
          <a:p>
            <a:pPr lvl="2" marL="758880" indent="-228600">
              <a:lnSpc>
                <a:spcPct val="100000"/>
              </a:lnSpc>
              <a:spcBef>
                <a:spcPts val="400"/>
              </a:spcBef>
              <a:buClr>
                <a:srgbClr val="f9b639"/>
              </a:buClr>
              <a:buSzPct val="60000"/>
              <a:buFont typeface="Wingdings" charset="2"/>
              <a:buChar char=""/>
            </a:pPr>
            <a:r>
              <a:rPr b="0" lang="en-US" sz="1800" strike="noStrike" u="none">
                <a:solidFill>
                  <a:schemeClr val="dk1"/>
                </a:solidFill>
                <a:uFillTx/>
                <a:latin typeface="Trebuchet MS"/>
              </a:rPr>
              <a:t>Third level</a:t>
            </a:r>
            <a:endParaRPr b="0" lang="en-US" sz="1800" strike="noStrike" u="none">
              <a:solidFill>
                <a:schemeClr val="dk1">
                  <a:tint val="85000"/>
                </a:schemeClr>
              </a:solidFill>
              <a:uFillTx/>
              <a:latin typeface="Trebuchet MS"/>
            </a:endParaRPr>
          </a:p>
          <a:p>
            <a:pPr lvl="3" marL="1005840" indent="-228600">
              <a:lnSpc>
                <a:spcPct val="100000"/>
              </a:lnSpc>
              <a:spcBef>
                <a:spcPts val="320"/>
              </a:spcBef>
              <a:buClr>
                <a:srgbClr val="f9b639"/>
              </a:buClr>
              <a:buSzPct val="80000"/>
              <a:buFont typeface="Wingdings 2" charset="2"/>
              <a:buChar char=""/>
            </a:pPr>
            <a:r>
              <a:rPr b="0" lang="en-US" sz="1600" strike="noStrike" u="none">
                <a:solidFill>
                  <a:schemeClr val="dk1">
                    <a:tint val="85000"/>
                  </a:schemeClr>
                </a:solidFill>
                <a:uFillTx/>
                <a:latin typeface="Trebuchet MS"/>
              </a:rPr>
              <a:t>Fourth level</a:t>
            </a:r>
            <a:endParaRPr b="0" lang="en-US" sz="1600" strike="noStrike" u="none">
              <a:solidFill>
                <a:schemeClr val="dk1"/>
              </a:solidFill>
              <a:uFillTx/>
              <a:latin typeface="Trebuchet MS"/>
            </a:endParaRPr>
          </a:p>
          <a:p>
            <a:pPr lvl="4" marL="1280160" indent="-228600">
              <a:lnSpc>
                <a:spcPct val="100000"/>
              </a:lnSpc>
              <a:spcBef>
                <a:spcPts val="400"/>
              </a:spcBef>
              <a:buClr>
                <a:srgbClr val="f9b639"/>
              </a:buClr>
              <a:buSzPct val="70000"/>
              <a:buFont typeface="Wingdings" charset="2"/>
              <a:buChar char=""/>
            </a:pPr>
            <a:r>
              <a:rPr b="0" lang="en-US" sz="1600" strike="noStrike" u="none">
                <a:solidFill>
                  <a:schemeClr val="dk1"/>
                </a:solidFill>
                <a:uFillTx/>
                <a:latin typeface="Trebuchet MS"/>
              </a:rPr>
              <a:t>Fifth level</a:t>
            </a:r>
            <a:endParaRPr b="0" lang="en-US" sz="1600" strike="noStrike" u="none">
              <a:solidFill>
                <a:schemeClr val="dk1"/>
              </a:solidFill>
              <a:uFillTx/>
              <a:latin typeface="Trebuchet MS"/>
            </a:endParaRPr>
          </a:p>
        </p:txBody>
      </p:sp>
      <p:sp>
        <p:nvSpPr>
          <p:cNvPr id="23" name="PlaceHolder 5"/>
          <p:cNvSpPr>
            <a:spLocks noGrp="1"/>
          </p:cNvSpPr>
          <p:nvPr>
            <p:ph type="body"/>
          </p:nvPr>
        </p:nvSpPr>
        <p:spPr>
          <a:xfrm>
            <a:off x="4178880" y="1711800"/>
            <a:ext cx="3520080" cy="4114440"/>
          </a:xfrm>
          <a:prstGeom prst="rect">
            <a:avLst/>
          </a:prstGeom>
          <a:noFill/>
          <a:ln w="0">
            <a:noFill/>
          </a:ln>
        </p:spPr>
        <p:txBody>
          <a:bodyPr lIns="90000" rIns="90000" tIns="45000" bIns="45000" anchor="t">
            <a:noAutofit/>
          </a:bodyPr>
          <a:p>
            <a:pPr marL="274320" indent="-274320">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rebuchet MS"/>
              </a:rPr>
              <a:t>Click to edit Master text styles</a:t>
            </a:r>
            <a:endParaRPr b="0" lang="en-US" sz="2400" strike="noStrike" u="none">
              <a:solidFill>
                <a:schemeClr val="dk1"/>
              </a:solidFill>
              <a:uFillTx/>
              <a:latin typeface="Trebuchet MS"/>
            </a:endParaRPr>
          </a:p>
          <a:p>
            <a:pPr lvl="1" marL="521280" indent="-228600">
              <a:lnSpc>
                <a:spcPct val="100000"/>
              </a:lnSpc>
              <a:spcBef>
                <a:spcPts val="499"/>
              </a:spcBef>
              <a:buClr>
                <a:srgbClr val="f9b639"/>
              </a:buClr>
              <a:buSzPct val="80000"/>
              <a:buFont typeface="Wingdings 2" charset="2"/>
              <a:buChar char=""/>
            </a:pPr>
            <a:r>
              <a:rPr b="0" lang="en-US" sz="2000" strike="noStrike" u="none">
                <a:solidFill>
                  <a:schemeClr val="dk1">
                    <a:tint val="85000"/>
                  </a:schemeClr>
                </a:solidFill>
                <a:uFillTx/>
                <a:latin typeface="Trebuchet MS"/>
              </a:rPr>
              <a:t>Second level</a:t>
            </a:r>
            <a:endParaRPr b="0" lang="en-US" sz="2000" strike="noStrike" u="none">
              <a:solidFill>
                <a:schemeClr val="dk1"/>
              </a:solidFill>
              <a:uFillTx/>
              <a:latin typeface="Trebuchet MS"/>
            </a:endParaRPr>
          </a:p>
          <a:p>
            <a:pPr lvl="2" marL="758880" indent="-228600">
              <a:lnSpc>
                <a:spcPct val="100000"/>
              </a:lnSpc>
              <a:spcBef>
                <a:spcPts val="400"/>
              </a:spcBef>
              <a:buClr>
                <a:srgbClr val="f9b639"/>
              </a:buClr>
              <a:buSzPct val="60000"/>
              <a:buFont typeface="Wingdings" charset="2"/>
              <a:buChar char=""/>
            </a:pPr>
            <a:r>
              <a:rPr b="0" lang="en-US" sz="1800" strike="noStrike" u="none">
                <a:solidFill>
                  <a:schemeClr val="dk1"/>
                </a:solidFill>
                <a:uFillTx/>
                <a:latin typeface="Trebuchet MS"/>
              </a:rPr>
              <a:t>Third level</a:t>
            </a:r>
            <a:endParaRPr b="0" lang="en-US" sz="1800" strike="noStrike" u="none">
              <a:solidFill>
                <a:schemeClr val="dk1">
                  <a:tint val="85000"/>
                </a:schemeClr>
              </a:solidFill>
              <a:uFillTx/>
              <a:latin typeface="Trebuchet MS"/>
            </a:endParaRPr>
          </a:p>
          <a:p>
            <a:pPr lvl="3" marL="1005840" indent="-228600">
              <a:lnSpc>
                <a:spcPct val="100000"/>
              </a:lnSpc>
              <a:spcBef>
                <a:spcPts val="320"/>
              </a:spcBef>
              <a:buClr>
                <a:srgbClr val="f9b639"/>
              </a:buClr>
              <a:buSzPct val="80000"/>
              <a:buFont typeface="Wingdings 2" charset="2"/>
              <a:buChar char=""/>
            </a:pPr>
            <a:r>
              <a:rPr b="0" lang="en-US" sz="1600" strike="noStrike" u="none">
                <a:solidFill>
                  <a:schemeClr val="dk1">
                    <a:tint val="85000"/>
                  </a:schemeClr>
                </a:solidFill>
                <a:uFillTx/>
                <a:latin typeface="Trebuchet MS"/>
              </a:rPr>
              <a:t>Fourth level</a:t>
            </a:r>
            <a:endParaRPr b="0" lang="en-US" sz="1600" strike="noStrike" u="none">
              <a:solidFill>
                <a:schemeClr val="dk1"/>
              </a:solidFill>
              <a:uFillTx/>
              <a:latin typeface="Trebuchet MS"/>
            </a:endParaRPr>
          </a:p>
          <a:p>
            <a:pPr lvl="4" marL="1280160" indent="-228600">
              <a:lnSpc>
                <a:spcPct val="100000"/>
              </a:lnSpc>
              <a:spcBef>
                <a:spcPts val="400"/>
              </a:spcBef>
              <a:buClr>
                <a:srgbClr val="f9b639"/>
              </a:buClr>
              <a:buSzPct val="70000"/>
              <a:buFont typeface="Wingdings" charset="2"/>
              <a:buChar char=""/>
            </a:pPr>
            <a:r>
              <a:rPr b="0" lang="en-US" sz="1600" strike="noStrike" u="none">
                <a:solidFill>
                  <a:schemeClr val="dk1"/>
                </a:solidFill>
                <a:uFillTx/>
                <a:latin typeface="Trebuchet MS"/>
              </a:rPr>
              <a:t>Fifth level</a:t>
            </a:r>
            <a:endParaRPr b="0" lang="en-US" sz="1600" strike="noStrike" u="none">
              <a:solidFill>
                <a:schemeClr val="dk1"/>
              </a:solidFill>
              <a:uFillTx/>
              <a:latin typeface="Trebuchet MS"/>
            </a:endParaRPr>
          </a:p>
        </p:txBody>
      </p:sp>
      <p:sp>
        <p:nvSpPr>
          <p:cNvPr id="24" name="PlaceHolder 6"/>
          <p:cNvSpPr>
            <a:spLocks noGrp="1"/>
          </p:cNvSpPr>
          <p:nvPr>
            <p:ph type="dt" idx="7"/>
          </p:nvPr>
        </p:nvSpPr>
        <p:spPr>
          <a:xfrm>
            <a:off x="4245840" y="6558120"/>
            <a:ext cx="2001960" cy="226440"/>
          </a:xfrm>
          <a:prstGeom prst="rect">
            <a:avLst/>
          </a:prstGeom>
          <a:noFill/>
          <a:ln w="0">
            <a:noFill/>
          </a:ln>
        </p:spPr>
        <p:txBody>
          <a:bodyPr lIns="90000" rIns="90000" tIns="0" bIns="0" anchor="b">
            <a:noAutofit/>
          </a:bodyPr>
          <a:lstStyle>
            <a:lvl1pPr indent="0" defTabSz="914400">
              <a:lnSpc>
                <a:spcPct val="100000"/>
              </a:lnSpc>
              <a:buNone/>
              <a:defRPr b="0" lang="en-US" sz="1000" strike="noStrike" u="none">
                <a:solidFill>
                  <a:schemeClr val="dk2"/>
                </a:solidFill>
                <a:uFillTx/>
                <a:latin typeface="Trebuchet MS"/>
              </a:defRPr>
            </a:lvl1pPr>
          </a:lstStyle>
          <a:p>
            <a:pPr indent="0" defTabSz="914400">
              <a:lnSpc>
                <a:spcPct val="100000"/>
              </a:lnSpc>
              <a:buNone/>
            </a:pPr>
            <a:r>
              <a:rPr b="0" lang="en-US" sz="1000" strike="noStrike" u="none">
                <a:solidFill>
                  <a:schemeClr val="dk2"/>
                </a:solidFill>
                <a:uFillTx/>
                <a:latin typeface="Trebuchet MS"/>
              </a:rPr>
              <a:t>&lt;date/time&gt;</a:t>
            </a:r>
            <a:endParaRPr b="0" lang="en-GB" sz="1000" strike="noStrike" u="none">
              <a:solidFill>
                <a:srgbClr val="000000"/>
              </a:solidFill>
              <a:uFillTx/>
              <a:latin typeface="Arial"/>
            </a:endParaRPr>
          </a:p>
        </p:txBody>
      </p:sp>
      <p:sp>
        <p:nvSpPr>
          <p:cNvPr id="25" name="PlaceHolder 7"/>
          <p:cNvSpPr>
            <a:spLocks noGrp="1"/>
          </p:cNvSpPr>
          <p:nvPr>
            <p:ph type="ftr" idx="8"/>
          </p:nvPr>
        </p:nvSpPr>
        <p:spPr>
          <a:xfrm>
            <a:off x="457200" y="6558120"/>
            <a:ext cx="3657240" cy="228240"/>
          </a:xfrm>
          <a:prstGeom prst="rect">
            <a:avLst/>
          </a:prstGeom>
          <a:noFill/>
          <a:ln w="0">
            <a:noFill/>
          </a:ln>
        </p:spPr>
        <p:txBody>
          <a:bodyPr lIns="90000" rIns="90000" tIns="0" bIns="0" anchor="b">
            <a:noAutofit/>
          </a:bodyPr>
          <a:lstStyle>
            <a:lvl1pPr indent="0" algn="ctr">
              <a:buNone/>
              <a:defRPr b="0" lang="en-GB" sz="1400" strike="noStrike" u="none">
                <a:solidFill>
                  <a:srgbClr val="000000"/>
                </a:solidFill>
                <a:uFillTx/>
                <a:latin typeface="Arial"/>
              </a:defRPr>
            </a:lvl1pPr>
          </a:lstStyle>
          <a:p>
            <a:pPr indent="0" algn="ctr">
              <a:buNone/>
            </a:pPr>
            <a:r>
              <a:rPr b="0" lang="en-GB" sz="1400" strike="noStrike" u="none">
                <a:solidFill>
                  <a:srgbClr val="000000"/>
                </a:solidFill>
                <a:uFillTx/>
                <a:latin typeface="Arial"/>
              </a:rPr>
              <a:t>&lt;footer&gt;</a:t>
            </a:r>
            <a:endParaRPr b="0" lang="en-GB" sz="1400" strike="noStrike" u="none">
              <a:solidFill>
                <a:srgbClr val="000000"/>
              </a:solidFill>
              <a:uFillTx/>
              <a:latin typeface="Arial"/>
            </a:endParaRPr>
          </a:p>
        </p:txBody>
      </p:sp>
      <p:sp>
        <p:nvSpPr>
          <p:cNvPr id="26" name="PlaceHolder 8"/>
          <p:cNvSpPr>
            <a:spLocks noGrp="1"/>
          </p:cNvSpPr>
          <p:nvPr>
            <p:ph type="sldNum" idx="9"/>
          </p:nvPr>
        </p:nvSpPr>
        <p:spPr>
          <a:xfrm>
            <a:off x="6251400" y="6556320"/>
            <a:ext cx="587880" cy="228240"/>
          </a:xfrm>
          <a:prstGeom prst="rect">
            <a:avLst/>
          </a:prstGeom>
          <a:noFill/>
          <a:ln w="0">
            <a:noFill/>
          </a:ln>
        </p:spPr>
        <p:txBody>
          <a:bodyPr lIns="0" rIns="0" tIns="0" bIns="0" anchor="b">
            <a:noAutofit/>
          </a:bodyPr>
          <a:lstStyle>
            <a:lvl1pPr indent="0" algn="r" defTabSz="914400">
              <a:lnSpc>
                <a:spcPct val="100000"/>
              </a:lnSpc>
              <a:buNone/>
              <a:defRPr b="0" lang="en-US" sz="1100" strike="noStrike" u="none">
                <a:solidFill>
                  <a:schemeClr val="dk2"/>
                </a:solidFill>
                <a:uFillTx/>
                <a:latin typeface="Trebuchet MS"/>
              </a:defRPr>
            </a:lvl1pPr>
          </a:lstStyle>
          <a:p>
            <a:pPr indent="0" algn="r" defTabSz="914400">
              <a:lnSpc>
                <a:spcPct val="100000"/>
              </a:lnSpc>
              <a:buNone/>
            </a:pPr>
            <a:fld id="{8F22C9CF-1212-4CD5-8908-68AA9773325E}" type="slidenum">
              <a:rPr b="0" lang="en-US" sz="1100" strike="noStrike" u="none">
                <a:solidFill>
                  <a:schemeClr val="dk2"/>
                </a:solidFill>
                <a:uFillTx/>
                <a:latin typeface="Trebuchet MS"/>
              </a:rPr>
              <a:t>&lt;number&gt;</a:t>
            </a:fld>
            <a:endParaRPr b="0" lang="en-GB" sz="1100" strike="noStrike" u="none">
              <a:solidFill>
                <a:srgbClr val="000000"/>
              </a:solidFill>
              <a:uFillTx/>
              <a:latin typeface="Arial"/>
            </a:endParaRPr>
          </a:p>
        </p:txBody>
      </p:sp>
    </p:spTree>
  </p:cSld>
  <p:clrMap bg1="lt1" tx1="dk1" bg2="lt2" tx2="dk2" accent1="accent1" accent2="accent2" accent3="accent3" accent4="accent4" accent5="accent5" accent6="accent6" hlink="hlink" folHlink="folHlink"/>
  <p:sldLayoutIdLst>
    <p:sldLayoutId id="2147483653" r:id="rId3"/>
  </p:sldLayoutIdLst>
</p:sldMaster>
</file>

<file path=ppt/slides/_rels/slide1.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3.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2.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3.xml"/><Relationship Id="rId3"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3.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slideLayout" Target="../slideLayouts/slideLayout2.xml"/><Relationship Id="rId3"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slideLayout" Target="../slideLayouts/slideLayout3.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2.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hyperlink" Target="https://doi.org/10.1007/s00127-024-02680-8?utm_source=chatgpt.com" TargetMode="External"/><Relationship Id="rId2" Type="http://schemas.openxmlformats.org/officeDocument/2006/relationships/hyperlink" Target="https://champspublichealth.com/nhs-drink-free-days-campaign-reaches-over-160000-across-cheshire-and-merseyside/?utm_source=chatgpt.com" TargetMode="External"/><Relationship Id="rId3" Type="http://schemas.openxmlformats.org/officeDocument/2006/relationships/hyperlink" Target="https://doi.org/10.1038/s44360-026-00139-5?utm_source=chatgpt.com" TargetMode="External"/><Relationship Id="rId4" Type="http://schemas.openxmlformats.org/officeDocument/2006/relationships/hyperlink" Target="https://www.drinkaware.co.uk/news/drinkaware-unveils-new-shared-ambition-to-reduce-number-of-risky-drinkers-in-the-uk-by-2-million?utm_source=chatgpt.com" TargetMode="External"/><Relationship Id="rId5" Type="http://schemas.openxmlformats.org/officeDocument/2006/relationships/hyperlink" Target="https://www.preprints.org/manuscript/202509.1916/download/final_file?utm_source=chatgpt.com" TargetMode="External"/><Relationship Id="rId6" Type="http://schemas.openxmlformats.org/officeDocument/2006/relationships/hyperlink" Target="https://doi.org/10.3389/fpubh.2025.1629046?utm_source=chatgpt.com" TargetMode="External"/><Relationship Id="rId7" Type="http://schemas.openxmlformats.org/officeDocument/2006/relationships/hyperlink" Target="https://doi.org/10.1016/j.smrv.2024.102030?utm_source=chatgpt.com" TargetMode="External"/><Relationship Id="rId8" Type="http://schemas.openxmlformats.org/officeDocument/2006/relationships/hyperlink" Target="https://doi.org/10.3389/fpubh.2025.1685325?utm_source=chatgpt.com" TargetMode="External"/><Relationship Id="rId9" Type="http://schemas.openxmlformats.org/officeDocument/2006/relationships/hyperlink" Target="https://doi.org/10.1177/29768357261474378?utm_source=chatgpt.com" TargetMode="External"/><Relationship Id="rId10" Type="http://schemas.openxmlformats.org/officeDocument/2006/relationships/hyperlink" Target="https://www.ias.org.uk/factsheet/economy/?utm_source=chatgpt.com" TargetMode="External"/><Relationship Id="rId11" Type="http://schemas.openxmlformats.org/officeDocument/2006/relationships/hyperlink" Target="https://www.ias.org.uk/report/financial-headache-the-cost-of-workplace-hangovers-and-intoxication-to-the-uk-economy/?utm_source=chatgpt.com" TargetMode="External"/><Relationship Id="rId12" Type="http://schemas.openxmlformats.org/officeDocument/2006/relationships/hyperlink" Target="https://openpublichealthjournal.com/VOLUME/18/ELOCATOR/e18749445394456/FULLTEXT/?utm_source=chatgpt.com" TargetMode="External"/><Relationship Id="rId13" Type="http://schemas.openxmlformats.org/officeDocument/2006/relationships/hyperlink" Target="https://www.ias.org.uk/2026/02/05/the-dry-january-challenge-separating-fact-from-fiction/?utm_source=chatgpt.com" TargetMode="External"/><Relationship Id="rId14" Type="http://schemas.openxmlformats.org/officeDocument/2006/relationships/hyperlink" Target="https://doi.org/10.1186/s12992-025-01125-4?utm_source=chatgpt.com" TargetMode="External"/><Relationship Id="rId15" Type="http://schemas.openxmlformats.org/officeDocument/2006/relationships/hyperlink" Target="https://digital.nhs.uk/data-and-information/publications/statistical/statistics-on-alcohol?utm_source=chatgpt.com" TargetMode="External"/><Relationship Id="rId16" Type="http://schemas.openxmlformats.org/officeDocument/2006/relationships/hyperlink" Target="https://digital.nhs.uk/data-and-information/publications/statistical/health-survey-for-england/2024/adults-health-related-behaviours?utm_source=chatgpt.com" TargetMode="External"/><Relationship Id="rId17" Type="http://schemas.openxmlformats.org/officeDocument/2006/relationships/hyperlink" Target="https://doi.org/10.1016/j.puhe.2026.106223?utm_source=chatgpt.com" TargetMode="External"/><Relationship Id="rId18" Type="http://schemas.openxmlformats.org/officeDocument/2006/relationships/hyperlink" Target="https://archive.hshsl.umaryland.edu/entities/publication/3d6b6c7c-16c5-40be-a1dc-21fdbcb05b90?utm_source=chatgpt.com" TargetMode="External"/><Relationship Id="rId19" Type="http://schemas.openxmlformats.org/officeDocument/2006/relationships/hyperlink" Target="https://digital.nhs.uk/data-and-information/publications/statistical/adult-psychiatric-morbidity-survey/survey-of-mental-health-and-wellbeing-england-2023-24/alcohol-dependence?utm_source=chatgpt.com" TargetMode="External"/><Relationship Id="rId20" Type="http://schemas.openxmlformats.org/officeDocument/2006/relationships/hyperlink" Target="https://doi.org/10.1093/her/cyag008?utm_source=chatgpt.com" TargetMode="External"/><Relationship Id="rId21" Type="http://schemas.openxmlformats.org/officeDocument/2006/relationships/slideLayout" Target="../slideLayouts/slideLayout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33" name="PlaceHolder 1"/>
          <p:cNvSpPr>
            <a:spLocks noGrp="1"/>
          </p:cNvSpPr>
          <p:nvPr>
            <p:ph type="title"/>
          </p:nvPr>
        </p:nvSpPr>
        <p:spPr>
          <a:xfrm>
            <a:off x="685800" y="714240"/>
            <a:ext cx="3742920" cy="4428720"/>
          </a:xfrm>
          <a:prstGeom prst="rect">
            <a:avLst/>
          </a:prstGeom>
          <a:solidFill>
            <a:schemeClr val="lt1"/>
          </a:solidFill>
          <a:ln w="39960">
            <a:solidFill>
              <a:srgbClr val="000000"/>
            </a:solidFill>
            <a:round/>
          </a:ln>
        </p:spPr>
        <p:txBody>
          <a:bodyPr lIns="45720" rIns="45720" tIns="0" bIns="0" anchor="b">
            <a:noAutofit/>
          </a:bodyPr>
          <a:p>
            <a:pPr indent="0" algn="ctr">
              <a:lnSpc>
                <a:spcPct val="100000"/>
              </a:lnSpc>
              <a:buNone/>
            </a:pPr>
            <a:r>
              <a:rPr b="1" lang="en-US" sz="2800" strike="noStrike" u="none" cap="all">
                <a:solidFill>
                  <a:schemeClr val="dk1"/>
                </a:solidFill>
                <a:uFillTx/>
                <a:latin typeface="Times New Roman"/>
              </a:rPr>
              <a:t>Sip Smart. Live More </a:t>
            </a:r>
            <a:br>
              <a:rPr sz="2800"/>
            </a:br>
            <a:r>
              <a:rPr b="1" lang="en-US" sz="1600" strike="noStrike" u="none" cap="all">
                <a:solidFill>
                  <a:schemeClr val="dk1"/>
                </a:solidFill>
                <a:uFillTx/>
                <a:latin typeface="Trebuchet MS"/>
              </a:rPr>
              <a:t> </a:t>
            </a:r>
            <a:r>
              <a:rPr b="1" lang="en-US" sz="1800" strike="noStrike" u="none" cap="all">
                <a:solidFill>
                  <a:schemeClr val="dk1"/>
                </a:solidFill>
                <a:uFillTx/>
                <a:latin typeface="Times New Roman"/>
              </a:rPr>
              <a:t>Topic: Alcohol consumption</a:t>
            </a:r>
            <a:br>
              <a:rPr sz="1800"/>
            </a:br>
            <a:r>
              <a:rPr b="1" lang="en-US" sz="1800" strike="noStrike" u="none" cap="all">
                <a:solidFill>
                  <a:schemeClr val="dk1"/>
                </a:solidFill>
                <a:uFillTx/>
                <a:latin typeface="Times New Roman"/>
              </a:rPr>
              <a:t> age group :  25 to 45</a:t>
            </a:r>
            <a:br>
              <a:rPr sz="1600"/>
            </a:br>
            <a:br>
              <a:rPr sz="1600"/>
            </a:br>
            <a:r>
              <a:rPr b="1" lang="en-US" sz="1600" strike="noStrike" u="none" cap="all">
                <a:solidFill>
                  <a:schemeClr val="dk1"/>
                </a:solidFill>
                <a:uFillTx/>
                <a:latin typeface="Times New Roman"/>
              </a:rPr>
              <a:t>Module: Social Epidemiology and Public Health Development </a:t>
            </a:r>
            <a:br>
              <a:rPr sz="1600"/>
            </a:br>
            <a:r>
              <a:rPr b="1" lang="en-US" sz="1600" strike="noStrike" u="none" cap="all">
                <a:solidFill>
                  <a:schemeClr val="dk1"/>
                </a:solidFill>
                <a:uFillTx/>
                <a:latin typeface="Times New Roman"/>
              </a:rPr>
              <a:t>Module code: LCHS7000 </a:t>
            </a:r>
            <a:br>
              <a:rPr sz="1600"/>
            </a:br>
            <a:r>
              <a:rPr b="1" lang="en-US" sz="1600" strike="noStrike" u="none" cap="all">
                <a:solidFill>
                  <a:schemeClr val="dk1"/>
                </a:solidFill>
                <a:uFillTx/>
                <a:latin typeface="Times New Roman"/>
              </a:rPr>
              <a:t>Assignment Title: Component 1 Group Presentation (Practice intervention) </a:t>
            </a:r>
            <a:br>
              <a:rPr sz="1600"/>
            </a:br>
            <a:r>
              <a:rPr b="1" lang="en-US" sz="1600" strike="noStrike" u="none" cap="all">
                <a:solidFill>
                  <a:schemeClr val="dk1"/>
                </a:solidFill>
                <a:uFillTx/>
                <a:latin typeface="Times New Roman"/>
              </a:rPr>
              <a:t>Student Name:</a:t>
            </a:r>
            <a:br>
              <a:rPr sz="1600"/>
            </a:br>
            <a:r>
              <a:rPr b="1" lang="en-US" sz="1600" strike="noStrike" u="none" cap="all">
                <a:solidFill>
                  <a:schemeClr val="dk1"/>
                </a:solidFill>
                <a:uFillTx/>
                <a:latin typeface="Times New Roman"/>
              </a:rPr>
              <a:t>Student ID: </a:t>
            </a:r>
            <a:endParaRPr b="0" lang="en-US" sz="1600" strike="noStrike" u="none">
              <a:solidFill>
                <a:schemeClr val="dk1"/>
              </a:solidFill>
              <a:uFillTx/>
              <a:latin typeface="Trebuchet MS"/>
            </a:endParaRPr>
          </a:p>
        </p:txBody>
      </p:sp>
      <p:pic>
        <p:nvPicPr>
          <p:cNvPr id="34" name="Picture 1" descr=""/>
          <p:cNvPicPr/>
          <p:nvPr/>
        </p:nvPicPr>
        <p:blipFill>
          <a:blip r:embed="rId1"/>
          <a:stretch/>
        </p:blipFill>
        <p:spPr>
          <a:xfrm>
            <a:off x="4643280" y="714240"/>
            <a:ext cx="4285800" cy="4900320"/>
          </a:xfrm>
          <a:prstGeom prst="rect">
            <a:avLst/>
          </a:prstGeom>
          <a:noFill/>
          <a:ln w="9525">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35" name="PlaceHolder 1"/>
          <p:cNvSpPr>
            <a:spLocks noGrp="1"/>
          </p:cNvSpPr>
          <p:nvPr>
            <p:ph/>
          </p:nvPr>
        </p:nvSpPr>
        <p:spPr>
          <a:xfrm>
            <a:off x="457200" y="428760"/>
            <a:ext cx="7238520" cy="3785760"/>
          </a:xfrm>
          <a:prstGeom prst="rect">
            <a:avLst/>
          </a:prstGeom>
          <a:noFill/>
          <a:ln w="0">
            <a:noFill/>
          </a:ln>
        </p:spPr>
        <p:txBody>
          <a:bodyPr lIns="90000" rIns="90000" tIns="45000" bIns="45000" anchor="t">
            <a:normAutofit lnSpcReduction="9999"/>
          </a:bodyPr>
          <a:p>
            <a:pPr marL="274320" indent="-274320">
              <a:lnSpc>
                <a:spcPct val="100000"/>
              </a:lnSpc>
              <a:spcBef>
                <a:spcPts val="601"/>
              </a:spcBef>
              <a:buNone/>
              <a:tabLst>
                <a:tab algn="l" pos="0"/>
              </a:tabLst>
            </a:pPr>
            <a:r>
              <a:rPr b="1" lang="en-US" sz="2600" strike="noStrike" u="none">
                <a:solidFill>
                  <a:schemeClr val="dk1"/>
                </a:solidFill>
                <a:uFillTx/>
                <a:latin typeface="Times New Roman"/>
              </a:rPr>
              <a:t>The ‘Alcohol consumption’ Programme</a:t>
            </a:r>
            <a:endParaRPr b="0" lang="en-US" sz="2600" strike="noStrike" u="none">
              <a:solidFill>
                <a:schemeClr val="dk1"/>
              </a:solidFill>
              <a:uFillTx/>
              <a:latin typeface="Trebuchet MS"/>
            </a:endParaRPr>
          </a:p>
          <a:p>
            <a:pPr marL="274320" indent="-274320">
              <a:lnSpc>
                <a:spcPct val="100000"/>
              </a:lnSpc>
              <a:spcBef>
                <a:spcPts val="601"/>
              </a:spcBef>
              <a:buNone/>
              <a:tabLst>
                <a:tab algn="l" pos="0"/>
              </a:tabLst>
            </a:pPr>
            <a:r>
              <a:rPr b="0" lang="en-US" sz="2400" strike="noStrike" u="none">
                <a:solidFill>
                  <a:schemeClr val="dk1"/>
                </a:solidFill>
                <a:uFillTx/>
                <a:latin typeface="Times New Roman"/>
              </a:rPr>
              <a:t>6-Week Community Moderation Program</a:t>
            </a:r>
            <a:endParaRPr b="0" lang="en-US" sz="2400" strike="noStrike" u="none">
              <a:solidFill>
                <a:schemeClr val="dk1"/>
              </a:solidFill>
              <a:uFillTx/>
              <a:latin typeface="Trebuchet MS"/>
            </a:endParaRPr>
          </a:p>
          <a:p>
            <a:pPr marL="274320" indent="-274320">
              <a:lnSpc>
                <a:spcPct val="100000"/>
              </a:lnSpc>
              <a:spcBef>
                <a:spcPts val="601"/>
              </a:spcBef>
              <a:buNone/>
              <a:tabLst>
                <a:tab algn="l" pos="0"/>
              </a:tabLst>
            </a:pPr>
            <a:r>
              <a:rPr b="1" lang="en-US" sz="2400" strike="noStrike" u="none">
                <a:solidFill>
                  <a:schemeClr val="dk1"/>
                </a:solidFill>
                <a:uFillTx/>
                <a:latin typeface="Times New Roman"/>
              </a:rPr>
              <a:t>Campaign Aims</a:t>
            </a:r>
            <a:endParaRPr b="0" lang="en-US" sz="2400" strike="noStrike" u="none">
              <a:solidFill>
                <a:schemeClr val="dk1"/>
              </a:solidFill>
              <a:uFillTx/>
              <a:latin typeface="Trebuchet MS"/>
            </a:endParaRPr>
          </a:p>
          <a:p>
            <a:pPr marL="274320" indent="-274320" algn="just">
              <a:lnSpc>
                <a:spcPct val="100000"/>
              </a:lnSpc>
              <a:spcBef>
                <a:spcPts val="601"/>
              </a:spcBef>
              <a:buNone/>
              <a:tabLst>
                <a:tab algn="l" pos="0"/>
              </a:tabLst>
            </a:pPr>
            <a:r>
              <a:rPr b="0" lang="en-US" sz="1800" strike="noStrike" u="none">
                <a:solidFill>
                  <a:schemeClr val="dk1"/>
                </a:solidFill>
                <a:uFillTx/>
                <a:latin typeface="Times New Roman"/>
              </a:rPr>
              <a:t>To reduce harmful alcohol consumption, raise risk awareness, promote healthier habits, and improve physical, psychological, and social wellbeing.</a:t>
            </a:r>
            <a:endParaRPr b="0" lang="en-US" sz="1800" strike="noStrike" u="none">
              <a:solidFill>
                <a:schemeClr val="dk1"/>
              </a:solidFill>
              <a:uFillTx/>
              <a:latin typeface="Trebuchet MS"/>
            </a:endParaRPr>
          </a:p>
          <a:p>
            <a:pPr marL="274320" indent="-274320" algn="just">
              <a:lnSpc>
                <a:spcPct val="100000"/>
              </a:lnSpc>
              <a:spcBef>
                <a:spcPts val="601"/>
              </a:spcBef>
              <a:buNone/>
              <a:tabLst>
                <a:tab algn="l" pos="0"/>
              </a:tabLst>
            </a:pPr>
            <a:r>
              <a:rPr b="1" lang="en-US" sz="1800" strike="noStrike" u="none">
                <a:solidFill>
                  <a:schemeClr val="dk1"/>
                </a:solidFill>
                <a:uFillTx/>
                <a:latin typeface="Times New Roman"/>
              </a:rPr>
              <a:t>Week 1-2: </a:t>
            </a:r>
            <a:r>
              <a:rPr b="0" lang="en-US" sz="1800" strike="noStrike" u="none">
                <a:solidFill>
                  <a:schemeClr val="dk1"/>
                </a:solidFill>
                <a:uFillTx/>
                <a:latin typeface="Times New Roman"/>
              </a:rPr>
              <a:t>Baseline Awareness &amp; Unit Literacy; Deconstructing Stress &amp; Coping Mechanisms</a:t>
            </a:r>
            <a:endParaRPr b="0" lang="en-US" sz="1800" strike="noStrike" u="none">
              <a:solidFill>
                <a:schemeClr val="dk1"/>
              </a:solidFill>
              <a:uFillTx/>
              <a:latin typeface="Trebuchet MS"/>
            </a:endParaRPr>
          </a:p>
          <a:p>
            <a:pPr marL="274320" indent="-274320" algn="just">
              <a:lnSpc>
                <a:spcPct val="100000"/>
              </a:lnSpc>
              <a:spcBef>
                <a:spcPts val="601"/>
              </a:spcBef>
              <a:buNone/>
              <a:tabLst>
                <a:tab algn="l" pos="0"/>
              </a:tabLst>
            </a:pPr>
            <a:r>
              <a:rPr b="1" lang="en-IN" sz="1800" strike="noStrike" u="none">
                <a:solidFill>
                  <a:schemeClr val="dk1"/>
                </a:solidFill>
                <a:uFillTx/>
                <a:latin typeface="Times New Roman"/>
              </a:rPr>
              <a:t>Week 3-4: </a:t>
            </a:r>
            <a:r>
              <a:rPr b="0" lang="en-US" sz="1800" strike="noStrike" u="none">
                <a:solidFill>
                  <a:schemeClr val="dk1"/>
                </a:solidFill>
                <a:uFillTx/>
                <a:latin typeface="Times New Roman"/>
              </a:rPr>
              <a:t>Reframing Social Norms &amp; Peer Dynamics; Mindful Moderation &amp; Self-Efficacy</a:t>
            </a:r>
            <a:endParaRPr b="0" lang="en-US" sz="1800" strike="noStrike" u="none">
              <a:solidFill>
                <a:schemeClr val="dk1"/>
              </a:solidFill>
              <a:uFillTx/>
              <a:latin typeface="Trebuchet MS"/>
            </a:endParaRPr>
          </a:p>
          <a:p>
            <a:pPr marL="274320" indent="-274320" algn="just">
              <a:lnSpc>
                <a:spcPct val="100000"/>
              </a:lnSpc>
              <a:spcBef>
                <a:spcPts val="601"/>
              </a:spcBef>
              <a:buNone/>
              <a:tabLst>
                <a:tab algn="l" pos="0"/>
              </a:tabLst>
            </a:pPr>
            <a:r>
              <a:rPr b="1" lang="en-IN" sz="1800" strike="noStrike" u="none">
                <a:solidFill>
                  <a:schemeClr val="dk1"/>
                </a:solidFill>
                <a:uFillTx/>
                <a:latin typeface="Times New Roman"/>
              </a:rPr>
              <a:t>Week 5-6: </a:t>
            </a:r>
            <a:r>
              <a:rPr b="0" lang="en-US" sz="1800" strike="noStrike" u="none">
                <a:solidFill>
                  <a:schemeClr val="dk1"/>
                </a:solidFill>
                <a:uFillTx/>
                <a:latin typeface="Times New Roman"/>
              </a:rPr>
              <a:t>Digital Tracking &amp; Habit Formation; Relapse Prevention &amp; Long-Term Sustainability</a:t>
            </a:r>
            <a:endParaRPr b="0" lang="en-US" sz="1800" strike="noStrike" u="none">
              <a:solidFill>
                <a:schemeClr val="dk1"/>
              </a:solidFill>
              <a:uFillTx/>
              <a:latin typeface="Trebuchet MS"/>
            </a:endParaRPr>
          </a:p>
          <a:p>
            <a:pPr marL="274320" indent="-274320" algn="just">
              <a:lnSpc>
                <a:spcPct val="100000"/>
              </a:lnSpc>
              <a:spcBef>
                <a:spcPts val="601"/>
              </a:spcBef>
              <a:buNone/>
              <a:tabLst>
                <a:tab algn="l" pos="0"/>
              </a:tabLst>
            </a:pPr>
            <a:endParaRPr b="0" lang="en-US" sz="1800" strike="noStrike" u="none">
              <a:solidFill>
                <a:schemeClr val="dk1"/>
              </a:solidFill>
              <a:uFillTx/>
              <a:latin typeface="Trebuchet MS"/>
            </a:endParaRPr>
          </a:p>
        </p:txBody>
      </p:sp>
      <p:pic>
        <p:nvPicPr>
          <p:cNvPr id="36" name="Picture 3" descr=""/>
          <p:cNvPicPr/>
          <p:nvPr/>
        </p:nvPicPr>
        <p:blipFill>
          <a:blip r:embed="rId1"/>
          <a:stretch/>
        </p:blipFill>
        <p:spPr>
          <a:xfrm>
            <a:off x="571320" y="4281480"/>
            <a:ext cx="7714800" cy="2290320"/>
          </a:xfrm>
          <a:prstGeom prst="rect">
            <a:avLst/>
          </a:prstGeom>
          <a:noFill/>
          <a:ln w="9525">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320040"/>
            <a:ext cx="7241760" cy="1142640"/>
          </a:xfrm>
          <a:prstGeom prst="rect">
            <a:avLst/>
          </a:prstGeom>
          <a:noFill/>
          <a:ln w="0">
            <a:noFill/>
          </a:ln>
        </p:spPr>
        <p:txBody>
          <a:bodyPr lIns="45720" rIns="45720" tIns="0" bIns="0" anchor="b">
            <a:noAutofit/>
          </a:bodyPr>
          <a:p>
            <a:pPr indent="0" algn="ctr">
              <a:lnSpc>
                <a:spcPct val="100000"/>
              </a:lnSpc>
              <a:buNone/>
            </a:pPr>
            <a:r>
              <a:rPr b="1" lang="en-US" sz="3800" strike="noStrike" u="none" cap="all">
                <a:solidFill>
                  <a:schemeClr val="dk1"/>
                </a:solidFill>
                <a:uFillTx/>
                <a:latin typeface="Times New Roman"/>
              </a:rPr>
              <a:t>Introduction &amp; Context</a:t>
            </a:r>
            <a:endParaRPr b="0" lang="en-US" sz="3800" strike="noStrike" u="none">
              <a:solidFill>
                <a:schemeClr val="dk1"/>
              </a:solidFill>
              <a:uFillTx/>
              <a:latin typeface="Trebuchet MS"/>
            </a:endParaRPr>
          </a:p>
        </p:txBody>
      </p:sp>
      <p:sp>
        <p:nvSpPr>
          <p:cNvPr id="38" name="PlaceHolder 2"/>
          <p:cNvSpPr>
            <a:spLocks noGrp="1"/>
          </p:cNvSpPr>
          <p:nvPr>
            <p:ph/>
          </p:nvPr>
        </p:nvSpPr>
        <p:spPr>
          <a:xfrm>
            <a:off x="457200" y="1444320"/>
            <a:ext cx="4039920" cy="4984920"/>
          </a:xfrm>
          <a:prstGeom prst="rect">
            <a:avLst/>
          </a:prstGeom>
          <a:noFill/>
          <a:ln w="0">
            <a:noFill/>
          </a:ln>
        </p:spPr>
        <p:txBody>
          <a:bodyPr lIns="90000" rIns="90000" tIns="45000" bIns="45000" anchor="t">
            <a:normAutofit lnSpcReduction="9999"/>
          </a:bodyPr>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This focuses on adults aged 25 to 45 balancing career demands, family duties, and social routines.</a:t>
            </a:r>
            <a:endParaRPr b="0" lang="en-US" sz="24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Provides coherent six-week units on unit literacy, the CBT coping strategies, and digital tracking devices.</a:t>
            </a:r>
            <a:endParaRPr b="0" lang="en-US" sz="24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Works to reshape social norms and encourage personal reflection to create sustainable community health resilience.</a:t>
            </a:r>
            <a:endParaRPr b="0" lang="en-US" sz="24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39" name="image4.png" descr=""/>
          <p:cNvPicPr/>
          <p:nvPr/>
        </p:nvPicPr>
        <p:blipFill>
          <a:blip r:embed="rId1"/>
          <a:stretch/>
        </p:blipFill>
        <p:spPr>
          <a:xfrm>
            <a:off x="4572000" y="1714320"/>
            <a:ext cx="4185720" cy="3500280"/>
          </a:xfrm>
          <a:prstGeom prst="rect">
            <a:avLst/>
          </a:prstGeom>
          <a:noFill/>
          <a:ln w="12700">
            <a:solidFill>
              <a:srgbClr val="000000"/>
            </a:solidFill>
            <a:round/>
          </a:ln>
        </p:spPr>
      </p:pic>
      <p:sp>
        <p:nvSpPr>
          <p:cNvPr id="40" name="Rectangle 1"/>
          <p:cNvSpPr/>
          <p:nvPr/>
        </p:nvSpPr>
        <p:spPr>
          <a:xfrm>
            <a:off x="4929120" y="5572440"/>
            <a:ext cx="371448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 Sip Smart. Live More</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320040"/>
            <a:ext cx="7241760" cy="876240"/>
          </a:xfrm>
          <a:prstGeom prst="rect">
            <a:avLst/>
          </a:prstGeom>
          <a:noFill/>
          <a:ln w="0">
            <a:noFill/>
          </a:ln>
        </p:spPr>
        <p:txBody>
          <a:bodyPr lIns="45720" rIns="45720" tIns="0" bIns="0" anchor="b">
            <a:normAutofit/>
          </a:bodyPr>
          <a:p>
            <a:pPr indent="0" algn="ctr">
              <a:lnSpc>
                <a:spcPct val="100000"/>
              </a:lnSpc>
              <a:buNone/>
            </a:pPr>
            <a:r>
              <a:rPr b="1" lang="en-US" sz="2700" strike="noStrike" u="none" cap="all">
                <a:solidFill>
                  <a:schemeClr val="dk1"/>
                </a:solidFill>
                <a:uFillTx/>
                <a:latin typeface="Times New Roman"/>
              </a:rPr>
              <a:t>Campaign Overview &amp; Public Health Context</a:t>
            </a:r>
            <a:endParaRPr b="0" lang="en-US" sz="2700" strike="noStrike" u="none">
              <a:solidFill>
                <a:schemeClr val="dk1"/>
              </a:solidFill>
              <a:uFillTx/>
              <a:latin typeface="Trebuchet MS"/>
            </a:endParaRPr>
          </a:p>
        </p:txBody>
      </p:sp>
      <p:sp>
        <p:nvSpPr>
          <p:cNvPr id="42" name="PlaceHolder 2"/>
          <p:cNvSpPr>
            <a:spLocks noGrp="1"/>
          </p:cNvSpPr>
          <p:nvPr>
            <p:ph/>
          </p:nvPr>
        </p:nvSpPr>
        <p:spPr>
          <a:xfrm>
            <a:off x="4645080" y="1444320"/>
            <a:ext cx="4041360" cy="5127480"/>
          </a:xfrm>
          <a:prstGeom prst="rect">
            <a:avLst/>
          </a:prstGeom>
          <a:noFill/>
          <a:ln w="0">
            <a:noFill/>
          </a:ln>
        </p:spPr>
        <p:txBody>
          <a:bodyPr lIns="90000" rIns="90000" tIns="45000" bIns="45000" anchor="t">
            <a:normAutofit fontScale="55000" lnSpcReduction="19999"/>
          </a:bodyPr>
          <a:p>
            <a:pPr marL="274320" indent="-274320" algn="just">
              <a:lnSpc>
                <a:spcPct val="17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Here, inspection will be devoted to the drinking habits of adults (aged 25 to 45), who are often in their prime working years, but also have family obligations and a busy social life.</a:t>
            </a:r>
            <a:endParaRPr b="0" lang="en-US" sz="2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The harms from harmful drinking include impact on physical health, mental health and wellbeing, relationships, work and community safety (Giezek et al., 2025).</a:t>
            </a:r>
            <a:endParaRPr b="0" lang="en-US" sz="2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Building on the advice of the Chief Medical Officers of the UK, the campaign promotes 'moderation' using NHS resources and partnerships and measurable goals.</a:t>
            </a:r>
            <a:endParaRPr b="0" lang="en-US" sz="2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According to NHS Digital (2026), 21% of adults often drink more than the recommended amount of alcohol per week.</a:t>
            </a:r>
            <a:endParaRPr b="0" lang="en-US" sz="24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43" name="image16.png" descr=""/>
          <p:cNvPicPr/>
          <p:nvPr/>
        </p:nvPicPr>
        <p:blipFill>
          <a:blip r:embed="rId1"/>
          <a:stretch/>
        </p:blipFill>
        <p:spPr>
          <a:xfrm>
            <a:off x="285840" y="1357200"/>
            <a:ext cx="4357440" cy="3857400"/>
          </a:xfrm>
          <a:prstGeom prst="rect">
            <a:avLst/>
          </a:prstGeom>
          <a:noFill/>
          <a:ln w="0">
            <a:noFill/>
          </a:ln>
        </p:spPr>
      </p:pic>
      <p:sp>
        <p:nvSpPr>
          <p:cNvPr id="44" name="Rectangle 1"/>
          <p:cNvSpPr/>
          <p:nvPr/>
        </p:nvSpPr>
        <p:spPr>
          <a:xfrm>
            <a:off x="428760" y="5501160"/>
            <a:ext cx="385740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2: Alcohol Consumptions Among Adults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fontScale="90000"/>
          </a:bodyPr>
          <a:p>
            <a:pPr indent="0" algn="ctr">
              <a:lnSpc>
                <a:spcPct val="100000"/>
              </a:lnSpc>
              <a:buNone/>
            </a:pPr>
            <a:r>
              <a:rPr b="1" lang="en-US" sz="3800" strike="noStrike" u="none" cap="all">
                <a:solidFill>
                  <a:schemeClr val="dk1"/>
                </a:solidFill>
                <a:uFillTx/>
                <a:latin typeface="Times New Roman"/>
              </a:rPr>
              <a:t>Task 1 – Campaign Rationale</a:t>
            </a:r>
            <a:endParaRPr b="0" lang="en-US" sz="3800" strike="noStrike" u="none">
              <a:solidFill>
                <a:schemeClr val="dk1"/>
              </a:solidFill>
              <a:uFillTx/>
              <a:latin typeface="Trebuchet MS"/>
            </a:endParaRPr>
          </a:p>
        </p:txBody>
      </p:sp>
      <p:sp>
        <p:nvSpPr>
          <p:cNvPr id="46" name="PlaceHolder 2"/>
          <p:cNvSpPr>
            <a:spLocks noGrp="1"/>
          </p:cNvSpPr>
          <p:nvPr>
            <p:ph/>
          </p:nvPr>
        </p:nvSpPr>
        <p:spPr>
          <a:xfrm>
            <a:off x="457200" y="1481400"/>
            <a:ext cx="8229240" cy="2590200"/>
          </a:xfrm>
          <a:prstGeom prst="rect">
            <a:avLst/>
          </a:prstGeom>
          <a:noFill/>
          <a:ln w="0">
            <a:noFill/>
          </a:ln>
        </p:spPr>
        <p:txBody>
          <a:bodyPr lIns="90000" rIns="90000" tIns="45000" bIns="45000" anchor="t">
            <a:normAutofit/>
          </a:bodyPr>
          <a:p>
            <a:pPr marL="274320" indent="-274320" algn="just">
              <a:lnSpc>
                <a:spcPct val="100000"/>
              </a:lnSpc>
              <a:spcBef>
                <a:spcPts val="601"/>
              </a:spcBef>
              <a:buClr>
                <a:srgbClr val="b13f9a"/>
              </a:buClr>
              <a:buSzPct val="73000"/>
              <a:buFont typeface="Wingdings 2" charset="2"/>
              <a:buChar char=""/>
            </a:pPr>
            <a:r>
              <a:rPr b="0" lang="en-US" sz="1800" strike="noStrike" u="none">
                <a:solidFill>
                  <a:schemeClr val="dk1"/>
                </a:solidFill>
                <a:uFillTx/>
                <a:latin typeface="Times New Roman"/>
              </a:rPr>
              <a:t>Reducing alcohol consumption in mid adulthood slows the increase in chronic diseases, absenteeism and healthcare costs.</a:t>
            </a:r>
            <a:endParaRPr b="0" lang="en-US" sz="18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800" strike="noStrike" u="none">
                <a:solidFill>
                  <a:schemeClr val="dk1"/>
                </a:solidFill>
                <a:uFillTx/>
                <a:latin typeface="Times New Roman"/>
              </a:rPr>
              <a:t>Supports people to review their drinking habits, and to help build long-term community health resilience and wellness.</a:t>
            </a:r>
            <a:endParaRPr b="0" lang="en-US" sz="18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800" strike="noStrike" u="none">
                <a:solidFill>
                  <a:schemeClr val="dk1"/>
                </a:solidFill>
                <a:uFillTx/>
                <a:latin typeface="Times New Roman"/>
              </a:rPr>
              <a:t>Generalised normalisation of risky alcohol use among 25- 45-year-old adults when coping with stress.</a:t>
            </a:r>
            <a:endParaRPr b="0" lang="en-US" sz="18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800" strike="noStrike" u="none">
                <a:solidFill>
                  <a:schemeClr val="dk1"/>
                </a:solidFill>
                <a:uFillTx/>
                <a:latin typeface="Times New Roman"/>
              </a:rPr>
              <a:t>NHS England (2025) figures indicate that there are 27% men consuming alcohol at hazardous levels.</a:t>
            </a:r>
            <a:endParaRPr b="0" lang="en-US" sz="18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sp>
        <p:nvSpPr>
          <p:cNvPr id="47" name="Rectangle 2"/>
          <p:cNvSpPr/>
          <p:nvPr/>
        </p:nvSpPr>
        <p:spPr>
          <a:xfrm>
            <a:off x="0" y="0"/>
            <a:ext cx="9143640" cy="456840"/>
          </a:xfrm>
          <a:prstGeom prst="rect">
            <a:avLst/>
          </a:prstGeom>
          <a:noFill/>
          <a:ln w="9525">
            <a:noFill/>
          </a:ln>
        </p:spPr>
        <p:style>
          <a:lnRef idx="0"/>
          <a:fillRef idx="0"/>
          <a:effectRef idx="0"/>
          <a:fontRef idx="minor"/>
        </p:style>
        <p:txBody>
          <a:bodyPr numCol="1" spcCol="0" wrap="none" anchor="ctr">
            <a:spAutoFit/>
          </a:bodyPr>
          <a:p>
            <a:pPr defTabSz="914400">
              <a:lnSpc>
                <a:spcPct val="100000"/>
              </a:lnSpc>
            </a:pPr>
            <a:endParaRPr b="0" lang="en-US" sz="1800" strike="noStrike" u="none">
              <a:solidFill>
                <a:schemeClr val="dk1"/>
              </a:solidFill>
              <a:uFillTx/>
              <a:latin typeface="Trebuchet MS"/>
            </a:endParaRPr>
          </a:p>
        </p:txBody>
      </p:sp>
      <p:pic>
        <p:nvPicPr>
          <p:cNvPr id="48" name="image3.png" descr=""/>
          <p:cNvPicPr/>
          <p:nvPr/>
        </p:nvPicPr>
        <p:blipFill>
          <a:blip r:embed="rId1"/>
          <a:stretch/>
        </p:blipFill>
        <p:spPr>
          <a:xfrm>
            <a:off x="1285920" y="3929040"/>
            <a:ext cx="5943240" cy="2142720"/>
          </a:xfrm>
          <a:prstGeom prst="rect">
            <a:avLst/>
          </a:prstGeom>
          <a:noFill/>
          <a:ln w="0">
            <a:noFill/>
          </a:ln>
        </p:spPr>
      </p:pic>
      <p:sp>
        <p:nvSpPr>
          <p:cNvPr id="49" name="Rectangle 4"/>
          <p:cNvSpPr/>
          <p:nvPr/>
        </p:nvSpPr>
        <p:spPr>
          <a:xfrm>
            <a:off x="571320" y="6144120"/>
            <a:ext cx="792936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3: Prevalence of hazardous alcohol consumption </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Ay et al., 2024)</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fontScale="90000"/>
          </a:bodyPr>
          <a:p>
            <a:pPr indent="0" algn="ctr">
              <a:lnSpc>
                <a:spcPct val="100000"/>
              </a:lnSpc>
              <a:buNone/>
            </a:pPr>
            <a:r>
              <a:rPr b="1" lang="en-US" sz="2700" strike="noStrike" u="none" cap="all">
                <a:solidFill>
                  <a:schemeClr val="dk1"/>
                </a:solidFill>
                <a:uFillTx/>
                <a:latin typeface="Times New Roman"/>
              </a:rPr>
              <a:t>Task 1 – National Guidelines vs.  Adult Statistics</a:t>
            </a:r>
            <a:br>
              <a:rPr sz="3800"/>
            </a:br>
            <a:endParaRPr b="0" lang="en-US" sz="2700" strike="noStrike" u="none">
              <a:solidFill>
                <a:schemeClr val="dk1"/>
              </a:solidFill>
              <a:uFillTx/>
              <a:latin typeface="Trebuchet MS"/>
            </a:endParaRPr>
          </a:p>
        </p:txBody>
      </p:sp>
      <p:sp>
        <p:nvSpPr>
          <p:cNvPr id="51" name="PlaceHolder 2"/>
          <p:cNvSpPr>
            <a:spLocks noGrp="1"/>
          </p:cNvSpPr>
          <p:nvPr>
            <p:ph/>
          </p:nvPr>
        </p:nvSpPr>
        <p:spPr>
          <a:xfrm>
            <a:off x="457200" y="1444320"/>
            <a:ext cx="4039920" cy="5127480"/>
          </a:xfrm>
          <a:prstGeom prst="rect">
            <a:avLst/>
          </a:prstGeom>
          <a:noFill/>
          <a:ln w="0">
            <a:noFill/>
          </a:ln>
        </p:spPr>
        <p:txBody>
          <a:bodyPr lIns="90000" rIns="90000" tIns="45000" bIns="45000" anchor="t">
            <a:normAutofit fontScale="70000" lnSpcReduction="19999"/>
          </a:bodyPr>
          <a:p>
            <a:pPr marL="274320" indent="-274320" algn="just">
              <a:lnSpc>
                <a:spcPct val="15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Adults should drink no more than 14 units of alcohol a week, as recommended by the UK's Chief Medical Officers.</a:t>
            </a:r>
            <a:endParaRPr b="0" lang="en-US" sz="24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Alcohol should be taken over 3 days, if not more, and there should be some alcohol-free days throughout the week.</a:t>
            </a:r>
            <a:endParaRPr b="0" lang="en-US" sz="24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NHS England (2025) showed that adults who are residing in England had more than 14 units per week in 2024.</a:t>
            </a:r>
            <a:endParaRPr b="0" lang="en-US" sz="24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Reducing harmful drinking can lower health risks and improve sleep, relationships and everyday functioning.</a:t>
            </a:r>
            <a:endParaRPr b="0" lang="en-US" sz="2400" strike="noStrike" u="none">
              <a:solidFill>
                <a:schemeClr val="dk1"/>
              </a:solidFill>
              <a:uFillTx/>
              <a:latin typeface="Trebuchet MS"/>
            </a:endParaRPr>
          </a:p>
          <a:p>
            <a:pPr indent="0" algn="just">
              <a:lnSpc>
                <a:spcPct val="150000"/>
              </a:lnSpc>
              <a:spcBef>
                <a:spcPts val="601"/>
              </a:spcBef>
              <a:buNone/>
            </a:pPr>
            <a:endParaRPr b="0" lang="en-US" sz="24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52" name="image6.png" descr=""/>
          <p:cNvPicPr/>
          <p:nvPr/>
        </p:nvPicPr>
        <p:blipFill>
          <a:blip r:embed="rId1"/>
          <a:stretch/>
        </p:blipFill>
        <p:spPr>
          <a:xfrm>
            <a:off x="4857840" y="1571760"/>
            <a:ext cx="4000320" cy="4285800"/>
          </a:xfrm>
          <a:prstGeom prst="rect">
            <a:avLst/>
          </a:prstGeom>
          <a:noFill/>
          <a:ln w="12700">
            <a:solidFill>
              <a:srgbClr val="000000"/>
            </a:solidFill>
            <a:round/>
          </a:ln>
        </p:spPr>
      </p:pic>
      <p:sp>
        <p:nvSpPr>
          <p:cNvPr id="53" name="Rectangle 1"/>
          <p:cNvSpPr/>
          <p:nvPr/>
        </p:nvSpPr>
        <p:spPr>
          <a:xfrm>
            <a:off x="4786200" y="6074280"/>
            <a:ext cx="378576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4: Weekly Alcohol Guidance and Consumption</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a:bodyPr>
          <a:p>
            <a:pPr indent="0" algn="ctr">
              <a:lnSpc>
                <a:spcPct val="100000"/>
              </a:lnSpc>
              <a:buNone/>
            </a:pPr>
            <a:r>
              <a:rPr b="1" lang="en-US" sz="2400" strike="noStrike" u="none" cap="all">
                <a:solidFill>
                  <a:schemeClr val="dk1"/>
                </a:solidFill>
                <a:uFillTx/>
                <a:latin typeface="Times New Roman"/>
              </a:rPr>
              <a:t>Task 1 – Short-Term Consequences (Daily Life &amp; Behavior)</a:t>
            </a:r>
            <a:endParaRPr b="0" lang="en-US" sz="2400" strike="noStrike" u="none">
              <a:solidFill>
                <a:schemeClr val="dk1"/>
              </a:solidFill>
              <a:uFillTx/>
              <a:latin typeface="Trebuchet MS"/>
            </a:endParaRPr>
          </a:p>
        </p:txBody>
      </p:sp>
      <p:sp>
        <p:nvSpPr>
          <p:cNvPr id="55" name="PlaceHolder 2"/>
          <p:cNvSpPr>
            <a:spLocks noGrp="1"/>
          </p:cNvSpPr>
          <p:nvPr>
            <p:ph/>
          </p:nvPr>
        </p:nvSpPr>
        <p:spPr>
          <a:xfrm>
            <a:off x="4645080" y="1444320"/>
            <a:ext cx="4041360" cy="5127480"/>
          </a:xfrm>
          <a:prstGeom prst="rect">
            <a:avLst/>
          </a:prstGeom>
          <a:noFill/>
          <a:ln w="0">
            <a:noFill/>
          </a:ln>
        </p:spPr>
        <p:txBody>
          <a:bodyPr lIns="90000" rIns="90000" tIns="45000" bIns="45000" anchor="t">
            <a:normAutofit fontScale="32500" lnSpcReduction="19999"/>
          </a:bodyPr>
          <a:p>
            <a:pPr marL="274320" indent="-274320" algn="just">
              <a:lnSpc>
                <a:spcPct val="170000"/>
              </a:lnSpc>
              <a:spcBef>
                <a:spcPts val="601"/>
              </a:spcBef>
              <a:buClr>
                <a:srgbClr val="b13f9a"/>
              </a:buClr>
              <a:buSzPct val="73000"/>
              <a:buFont typeface="Wingdings 2" charset="2"/>
              <a:buChar char=""/>
            </a:pPr>
            <a:r>
              <a:rPr b="0" lang="en-US" sz="4200" strike="noStrike" u="none">
                <a:solidFill>
                  <a:schemeClr val="dk1"/>
                </a:solidFill>
                <a:uFillTx/>
                <a:latin typeface="Times New Roman"/>
              </a:rPr>
              <a:t>Consuming alcohol may hinder focus, judgment, and decision-making, leading to errors and lower efficiency in day-to-day tasks (Edun, 2025).</a:t>
            </a:r>
            <a:endParaRPr b="0" lang="en-US" sz="42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200" strike="noStrike" u="none">
                <a:solidFill>
                  <a:schemeClr val="dk1"/>
                </a:solidFill>
                <a:uFillTx/>
                <a:latin typeface="Times New Roman"/>
              </a:rPr>
              <a:t>In 2026, a UK study reported 42% of workers had worked hungover or intoxicated (Institute of Alcohol Studies, 2026).</a:t>
            </a:r>
            <a:endParaRPr b="0" lang="en-US" sz="42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200" strike="noStrike" u="none">
                <a:solidFill>
                  <a:schemeClr val="dk1"/>
                </a:solidFill>
                <a:uFillTx/>
                <a:latin typeface="Times New Roman"/>
              </a:rPr>
              <a:t>Unhealthy drinking can also negatively impact sleep patterns, leading to daytime sleepiness, low energy levels and low concentration.</a:t>
            </a:r>
            <a:endParaRPr b="0" lang="en-US" sz="42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200" strike="noStrike" u="none">
                <a:solidFill>
                  <a:schemeClr val="dk1"/>
                </a:solidFill>
                <a:uFillTx/>
                <a:latin typeface="Times New Roman"/>
              </a:rPr>
              <a:t>Mood swings and impulsivity caused by alcohol use can lead to fighting, contribute to relationship tension, and have a negative impact on day-to-day life.</a:t>
            </a:r>
            <a:endParaRPr b="0" lang="en-US" sz="4200" strike="noStrike" u="none">
              <a:solidFill>
                <a:schemeClr val="dk1"/>
              </a:solidFill>
              <a:uFillTx/>
              <a:latin typeface="Trebuchet MS"/>
            </a:endParaRPr>
          </a:p>
          <a:p>
            <a:pPr marL="274320" indent="-274320">
              <a:lnSpc>
                <a:spcPct val="100000"/>
              </a:lnSpc>
              <a:spcBef>
                <a:spcPts val="601"/>
              </a:spcBef>
              <a:buNone/>
              <a:tabLst>
                <a:tab algn="l" pos="0"/>
              </a:tabLst>
            </a:pPr>
            <a:endParaRPr b="0" lang="en-US" sz="2400" strike="noStrike" u="none">
              <a:solidFill>
                <a:schemeClr val="dk1"/>
              </a:solidFill>
              <a:uFillTx/>
              <a:latin typeface="Trebuchet MS"/>
            </a:endParaRPr>
          </a:p>
        </p:txBody>
      </p:sp>
      <p:pic>
        <p:nvPicPr>
          <p:cNvPr id="56" name="image7.png" descr=""/>
          <p:cNvPicPr/>
          <p:nvPr/>
        </p:nvPicPr>
        <p:blipFill>
          <a:blip r:embed="rId1"/>
          <a:stretch/>
        </p:blipFill>
        <p:spPr>
          <a:xfrm>
            <a:off x="428760" y="1500120"/>
            <a:ext cx="3747600" cy="4142880"/>
          </a:xfrm>
          <a:prstGeom prst="rect">
            <a:avLst/>
          </a:prstGeom>
          <a:noFill/>
          <a:ln w="12700">
            <a:solidFill>
              <a:srgbClr val="000000"/>
            </a:solidFill>
            <a:round/>
          </a:ln>
        </p:spPr>
      </p:pic>
      <p:sp>
        <p:nvSpPr>
          <p:cNvPr id="57" name="Rectangle 1"/>
          <p:cNvSpPr/>
          <p:nvPr/>
        </p:nvSpPr>
        <p:spPr>
          <a:xfrm>
            <a:off x="428760" y="5932440"/>
            <a:ext cx="4071600" cy="63936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5: </a:t>
            </a:r>
            <a:r>
              <a:rPr b="1" lang="en-US" sz="1200" strike="noStrike" u="none">
                <a:solidFill>
                  <a:srgbClr val="1f1f1f"/>
                </a:solidFill>
                <a:uFillTx/>
                <a:latin typeface="Times New Roman"/>
                <a:ea typeface="Times New Roman"/>
              </a:rPr>
              <a:t>The effect of alcohol on subsequent sleep in healthy adults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Gardiner et al., 2025)</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1 – Long-Term Consequences (Future Health)</a:t>
            </a:r>
            <a:endParaRPr b="0" lang="en-US" sz="2800" strike="noStrike" u="none">
              <a:solidFill>
                <a:schemeClr val="dk1"/>
              </a:solidFill>
              <a:uFillTx/>
              <a:latin typeface="Trebuchet MS"/>
            </a:endParaRPr>
          </a:p>
        </p:txBody>
      </p:sp>
      <p:sp>
        <p:nvSpPr>
          <p:cNvPr id="59" name="PlaceHolder 2"/>
          <p:cNvSpPr>
            <a:spLocks noGrp="1"/>
          </p:cNvSpPr>
          <p:nvPr>
            <p:ph/>
          </p:nvPr>
        </p:nvSpPr>
        <p:spPr>
          <a:xfrm>
            <a:off x="457200" y="1481400"/>
            <a:ext cx="8229240" cy="2376000"/>
          </a:xfrm>
          <a:prstGeom prst="rect">
            <a:avLst/>
          </a:prstGeom>
          <a:noFill/>
          <a:ln w="0">
            <a:noFill/>
          </a:ln>
        </p:spPr>
        <p:txBody>
          <a:bodyPr lIns="90000" rIns="90000" tIns="45000" bIns="45000" anchor="t">
            <a:normAutofit/>
          </a:bodyPr>
          <a:p>
            <a:pPr marL="274320" indent="-274320" algn="just">
              <a:lnSpc>
                <a:spcPct val="100000"/>
              </a:lnSpc>
              <a:spcBef>
                <a:spcPts val="601"/>
              </a:spcBef>
              <a:buClr>
                <a:srgbClr val="b13f9a"/>
              </a:buClr>
              <a:buSzPct val="73000"/>
              <a:buFont typeface="Wingdings 2" charset="2"/>
              <a:buChar char=""/>
            </a:pPr>
            <a:r>
              <a:rPr b="0" lang="en-US" sz="1500" strike="noStrike" u="none">
                <a:solidFill>
                  <a:schemeClr val="dk1"/>
                </a:solidFill>
                <a:uFillTx/>
                <a:latin typeface="Times New Roman"/>
              </a:rPr>
              <a:t>Excessive alcohol consumption over time contributes to liver damage and cirrhosis, heart disease and hypertension.</a:t>
            </a:r>
            <a:endParaRPr b="0" lang="en-US" sz="15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500" strike="noStrike" u="none">
                <a:solidFill>
                  <a:schemeClr val="dk1"/>
                </a:solidFill>
                <a:uFillTx/>
                <a:latin typeface="Times New Roman"/>
              </a:rPr>
              <a:t>A worldwide study identified alcohol intake as a risk factor for all 20 health problems studied (Dai et al., 2026).</a:t>
            </a:r>
            <a:endParaRPr b="0" lang="en-US" sz="15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500" strike="noStrike" u="none">
                <a:solidFill>
                  <a:schemeClr val="dk1"/>
                </a:solidFill>
                <a:uFillTx/>
                <a:latin typeface="Times New Roman"/>
              </a:rPr>
              <a:t>Alcohol is now associated with seven primary forms of cancer: breast, bowel, liver, mouth and throat (U.S. Department of Health and Human Services, 2025).</a:t>
            </a:r>
            <a:endParaRPr b="0" lang="en-US" sz="15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1500" strike="noStrike" u="none">
                <a:solidFill>
                  <a:schemeClr val="dk1"/>
                </a:solidFill>
                <a:uFillTx/>
                <a:latin typeface="Times New Roman"/>
              </a:rPr>
              <a:t>Heavy and prolonged alcohol abuse leads to depression, impaired brain functioning, and diminished independence, wellness and lifespan.</a:t>
            </a:r>
            <a:endParaRPr b="0" lang="en-US" sz="15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60" name="image1.png" descr=""/>
          <p:cNvPicPr/>
          <p:nvPr/>
        </p:nvPicPr>
        <p:blipFill>
          <a:blip r:embed="rId1"/>
          <a:stretch/>
        </p:blipFill>
        <p:spPr>
          <a:xfrm>
            <a:off x="1571760" y="3714840"/>
            <a:ext cx="5943240" cy="1980720"/>
          </a:xfrm>
          <a:prstGeom prst="rect">
            <a:avLst/>
          </a:prstGeom>
          <a:noFill/>
          <a:ln w="12700">
            <a:solidFill>
              <a:srgbClr val="000000"/>
            </a:solidFill>
            <a:round/>
          </a:ln>
        </p:spPr>
      </p:pic>
      <p:sp>
        <p:nvSpPr>
          <p:cNvPr id="61" name="Rectangle 1"/>
          <p:cNvSpPr/>
          <p:nvPr/>
        </p:nvSpPr>
        <p:spPr>
          <a:xfrm>
            <a:off x="1214280" y="5858280"/>
            <a:ext cx="692928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6: Long-Term Health Risks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1 – 3 SMART Campaign Aims &amp; Benefits</a:t>
            </a:r>
            <a:endParaRPr b="0" lang="en-US" sz="2800" strike="noStrike" u="none">
              <a:solidFill>
                <a:schemeClr val="dk1"/>
              </a:solidFill>
              <a:uFillTx/>
              <a:latin typeface="Trebuchet MS"/>
            </a:endParaRPr>
          </a:p>
        </p:txBody>
      </p:sp>
      <p:sp>
        <p:nvSpPr>
          <p:cNvPr id="63" name="PlaceHolder 2"/>
          <p:cNvSpPr>
            <a:spLocks noGrp="1"/>
          </p:cNvSpPr>
          <p:nvPr>
            <p:ph/>
          </p:nvPr>
        </p:nvSpPr>
        <p:spPr>
          <a:xfrm>
            <a:off x="457200" y="1444320"/>
            <a:ext cx="4039920" cy="4984920"/>
          </a:xfrm>
          <a:prstGeom prst="rect">
            <a:avLst/>
          </a:prstGeom>
          <a:noFill/>
          <a:ln w="0">
            <a:noFill/>
          </a:ln>
        </p:spPr>
        <p:txBody>
          <a:bodyPr lIns="90000" rIns="90000" tIns="45000" bIns="45000" anchor="t">
            <a:normAutofit fontScale="77500" lnSpcReduction="19999"/>
          </a:bodyPr>
          <a:p>
            <a:pPr marL="274320" indent="-274320" algn="just">
              <a:lnSpc>
                <a:spcPct val="15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Sets three SMART goals to achieve measurable health benefits for adults age 25-45.</a:t>
            </a:r>
            <a:endParaRPr b="0" lang="en-US" sz="22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Seeks to boost digital tracking by 35 per cent in six months, in order to achieve more self-awareness.</a:t>
            </a:r>
            <a:endParaRPr b="0" lang="en-US" sz="22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Aims for a 25% reduction in units/week after 12 weeks, reducing risks of chronic diseases substantially.</a:t>
            </a:r>
            <a:endParaRPr b="0" lang="en-US" sz="22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Carries out 12 community workshops each year to establish supportive social networks and encourage long-term wellness.</a:t>
            </a:r>
            <a:endParaRPr b="0" lang="en-US" sz="22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64" name="image11.png" descr=""/>
          <p:cNvPicPr/>
          <p:nvPr/>
        </p:nvPicPr>
        <p:blipFill>
          <a:blip r:embed="rId1"/>
          <a:stretch/>
        </p:blipFill>
        <p:spPr>
          <a:xfrm>
            <a:off x="4643280" y="1428840"/>
            <a:ext cx="4285800" cy="4500360"/>
          </a:xfrm>
          <a:prstGeom prst="rect">
            <a:avLst/>
          </a:prstGeom>
          <a:noFill/>
          <a:ln w="12700">
            <a:solidFill>
              <a:srgbClr val="000000"/>
            </a:solidFill>
            <a:round/>
          </a:ln>
        </p:spPr>
      </p:pic>
      <p:sp>
        <p:nvSpPr>
          <p:cNvPr id="65" name="Rectangle 1"/>
          <p:cNvSpPr/>
          <p:nvPr/>
        </p:nvSpPr>
        <p:spPr>
          <a:xfrm>
            <a:off x="4643280" y="6072480"/>
            <a:ext cx="407160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7: Smart Campaign Aims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a:bodyPr>
          <a:p>
            <a:pPr indent="0" algn="ctr">
              <a:lnSpc>
                <a:spcPct val="100000"/>
              </a:lnSpc>
              <a:buNone/>
            </a:pPr>
            <a:r>
              <a:rPr b="1" lang="en-US" sz="2400" strike="noStrike" u="none" cap="all">
                <a:solidFill>
                  <a:schemeClr val="dk1"/>
                </a:solidFill>
                <a:uFillTx/>
                <a:latin typeface="Times New Roman"/>
              </a:rPr>
              <a:t>Task 2 – Evaluation Types &amp; Measurement Strategies</a:t>
            </a:r>
            <a:endParaRPr b="0" lang="en-US" sz="2400" strike="noStrike" u="none">
              <a:solidFill>
                <a:schemeClr val="dk1"/>
              </a:solidFill>
              <a:uFillTx/>
              <a:latin typeface="Trebuchet MS"/>
            </a:endParaRPr>
          </a:p>
        </p:txBody>
      </p:sp>
      <p:sp>
        <p:nvSpPr>
          <p:cNvPr id="67" name="PlaceHolder 2"/>
          <p:cNvSpPr>
            <a:spLocks noGrp="1"/>
          </p:cNvSpPr>
          <p:nvPr>
            <p:ph/>
          </p:nvPr>
        </p:nvSpPr>
        <p:spPr>
          <a:xfrm>
            <a:off x="4645080" y="1444320"/>
            <a:ext cx="4041360" cy="5056200"/>
          </a:xfrm>
          <a:prstGeom prst="rect">
            <a:avLst/>
          </a:prstGeom>
          <a:noFill/>
          <a:ln w="0">
            <a:noFill/>
          </a:ln>
        </p:spPr>
        <p:txBody>
          <a:bodyPr lIns="90000" rIns="90000" tIns="45000" bIns="45000" anchor="t">
            <a:normAutofit fontScale="32500" lnSpcReduction="19999"/>
          </a:bodyPr>
          <a:p>
            <a:pPr marL="274320" indent="-274320" algn="just">
              <a:lnSpc>
                <a:spcPct val="170000"/>
              </a:lnSpc>
              <a:spcBef>
                <a:spcPts val="601"/>
              </a:spcBef>
              <a:buClr>
                <a:srgbClr val="b13f9a"/>
              </a:buClr>
              <a:buSzPct val="73000"/>
              <a:buFont typeface="Wingdings 2" charset="2"/>
              <a:buChar char=""/>
            </a:pPr>
            <a:r>
              <a:rPr b="0" lang="en-US" sz="4400" strike="noStrike" u="none">
                <a:solidFill>
                  <a:schemeClr val="dk1"/>
                </a:solidFill>
                <a:uFillTx/>
                <a:latin typeface="Times New Roman"/>
              </a:rPr>
              <a:t>Formative evaluation uses baseline surveys and focus groups to identify participants’ needs and improve campaign materials before delivery.</a:t>
            </a:r>
            <a:endParaRPr b="0" lang="en-US" sz="4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400" strike="noStrike" u="none">
                <a:solidFill>
                  <a:schemeClr val="dk1"/>
                </a:solidFill>
                <a:uFillTx/>
                <a:latin typeface="Times New Roman"/>
              </a:rPr>
              <a:t>A process evaluation monitors weekly attendance, app downloads and resources shared to assess campaign implementation and engagement.</a:t>
            </a:r>
            <a:endParaRPr b="0" lang="en-US" sz="4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400" strike="noStrike" u="none">
                <a:solidFill>
                  <a:schemeClr val="dk1"/>
                </a:solidFill>
                <a:uFillTx/>
                <a:latin typeface="Times New Roman"/>
              </a:rPr>
              <a:t>A systematic review found only 19% of 21 evaluated campaigns clearly defined process-evaluation objectives (Zandonai et al., 2026).</a:t>
            </a:r>
            <a:endParaRPr b="0" lang="en-US" sz="4400" strike="noStrike" u="none">
              <a:solidFill>
                <a:schemeClr val="dk1"/>
              </a:solidFill>
              <a:uFillTx/>
              <a:latin typeface="Trebuchet MS"/>
            </a:endParaRPr>
          </a:p>
          <a:p>
            <a:pPr marL="274320" indent="-274320" algn="just">
              <a:lnSpc>
                <a:spcPct val="170000"/>
              </a:lnSpc>
              <a:spcBef>
                <a:spcPts val="601"/>
              </a:spcBef>
              <a:buClr>
                <a:srgbClr val="b13f9a"/>
              </a:buClr>
              <a:buSzPct val="73000"/>
              <a:buFont typeface="Wingdings 2" charset="2"/>
              <a:buChar char=""/>
            </a:pPr>
            <a:r>
              <a:rPr b="0" lang="en-US" sz="4400" strike="noStrike" u="none">
                <a:solidFill>
                  <a:schemeClr val="dk1"/>
                </a:solidFill>
                <a:uFillTx/>
                <a:latin typeface="Times New Roman"/>
              </a:rPr>
              <a:t>Alcohol consumption and whether the person has met SMART aims are compared using baseline and 6- and 12-month follow-up assessments.</a:t>
            </a:r>
            <a:endParaRPr b="0" lang="en-US" sz="44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68" name="image18.png" descr=""/>
          <p:cNvPicPr/>
          <p:nvPr/>
        </p:nvPicPr>
        <p:blipFill>
          <a:blip r:embed="rId1"/>
          <a:stretch/>
        </p:blipFill>
        <p:spPr>
          <a:xfrm>
            <a:off x="285840" y="1714320"/>
            <a:ext cx="4285800" cy="4142880"/>
          </a:xfrm>
          <a:prstGeom prst="rect">
            <a:avLst/>
          </a:prstGeom>
          <a:noFill/>
          <a:ln w="12700">
            <a:solidFill>
              <a:srgbClr val="000000"/>
            </a:solidFill>
            <a:round/>
          </a:ln>
        </p:spPr>
      </p:pic>
      <p:sp>
        <p:nvSpPr>
          <p:cNvPr id="69" name="Rectangle 1"/>
          <p:cNvSpPr/>
          <p:nvPr/>
        </p:nvSpPr>
        <p:spPr>
          <a:xfrm>
            <a:off x="357120" y="6144120"/>
            <a:ext cx="428580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8: Campaign Evaluation Types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320040"/>
            <a:ext cx="804348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2 – Official Campaign Poster</a:t>
            </a:r>
            <a:endParaRPr b="0" lang="en-US" sz="2800" strike="noStrike" u="none">
              <a:solidFill>
                <a:schemeClr val="dk1"/>
              </a:solidFill>
              <a:uFillTx/>
              <a:latin typeface="Trebuchet MS"/>
            </a:endParaRPr>
          </a:p>
        </p:txBody>
      </p:sp>
      <p:pic>
        <p:nvPicPr>
          <p:cNvPr id="71" name="Picture 2" descr=""/>
          <p:cNvPicPr/>
          <p:nvPr/>
        </p:nvPicPr>
        <p:blipFill>
          <a:blip r:embed="rId1"/>
          <a:stretch/>
        </p:blipFill>
        <p:spPr>
          <a:xfrm>
            <a:off x="928800" y="1714320"/>
            <a:ext cx="7286400" cy="4714560"/>
          </a:xfrm>
          <a:prstGeom prst="rect">
            <a:avLst/>
          </a:prstGeom>
          <a:noFill/>
          <a:ln w="9525">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72"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2 – Local &amp; National Partner Organisations</a:t>
            </a:r>
            <a:endParaRPr b="0" lang="en-US" sz="2800" strike="noStrike" u="none">
              <a:solidFill>
                <a:schemeClr val="dk1"/>
              </a:solidFill>
              <a:uFillTx/>
              <a:latin typeface="Trebuchet MS"/>
            </a:endParaRPr>
          </a:p>
        </p:txBody>
      </p:sp>
      <p:sp>
        <p:nvSpPr>
          <p:cNvPr id="73" name="PlaceHolder 2"/>
          <p:cNvSpPr>
            <a:spLocks noGrp="1"/>
          </p:cNvSpPr>
          <p:nvPr>
            <p:ph/>
          </p:nvPr>
        </p:nvSpPr>
        <p:spPr>
          <a:xfrm>
            <a:off x="457200" y="1481400"/>
            <a:ext cx="8229240" cy="2590200"/>
          </a:xfrm>
          <a:prstGeom prst="rect">
            <a:avLst/>
          </a:prstGeom>
          <a:noFill/>
          <a:ln w="0">
            <a:noFill/>
          </a:ln>
        </p:spPr>
        <p:txBody>
          <a:bodyPr lIns="90000" rIns="90000" tIns="45000" bIns="45000" anchor="t">
            <a:noAutofit/>
          </a:bodyPr>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Drinkaware can offer evidence-based alcohol education and community interventions to help to make healthier alcohol choices in the UK (Mitchell et al., 2025).</a:t>
            </a:r>
            <a:endParaRPr b="0" lang="en-US" sz="2000" strike="noStrike" u="none">
              <a:solidFill>
                <a:schemeClr val="dk1"/>
              </a:solidFill>
              <a:uFillTx/>
              <a:latin typeface="Trebuchet MS"/>
            </a:endParaRPr>
          </a:p>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The NHS Better Health website is for adults to access lifestyle improvement and behaviour change resources.</a:t>
            </a:r>
            <a:endParaRPr b="0" lang="en-US" sz="2000" strike="noStrike" u="none">
              <a:solidFill>
                <a:schemeClr val="dk1"/>
              </a:solidFill>
              <a:uFillTx/>
              <a:latin typeface="Trebuchet MS"/>
            </a:endParaRPr>
          </a:p>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The ambition of Drinkaware is to cut the UK's number of risky drinkers by two million by 2030 (Drinkaware, 2026).</a:t>
            </a:r>
            <a:endParaRPr b="0" lang="en-US" sz="20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sp>
        <p:nvSpPr>
          <p:cNvPr id="74" name="Rectangle 2"/>
          <p:cNvSpPr/>
          <p:nvPr/>
        </p:nvSpPr>
        <p:spPr>
          <a:xfrm>
            <a:off x="0" y="0"/>
            <a:ext cx="9143640" cy="456840"/>
          </a:xfrm>
          <a:prstGeom prst="rect">
            <a:avLst/>
          </a:prstGeom>
          <a:noFill/>
          <a:ln w="9525">
            <a:noFill/>
          </a:ln>
        </p:spPr>
        <p:style>
          <a:lnRef idx="0"/>
          <a:fillRef idx="0"/>
          <a:effectRef idx="0"/>
          <a:fontRef idx="minor"/>
        </p:style>
        <p:txBody>
          <a:bodyPr numCol="1" spcCol="0" wrap="none" anchor="ctr">
            <a:spAutoFit/>
          </a:bodyPr>
          <a:p>
            <a:pPr defTabSz="914400">
              <a:lnSpc>
                <a:spcPct val="100000"/>
              </a:lnSpc>
            </a:pPr>
            <a:endParaRPr b="0" lang="en-US" sz="1800" strike="noStrike" u="none">
              <a:solidFill>
                <a:schemeClr val="dk1"/>
              </a:solidFill>
              <a:uFillTx/>
              <a:latin typeface="Trebuchet MS"/>
            </a:endParaRPr>
          </a:p>
        </p:txBody>
      </p:sp>
      <p:pic>
        <p:nvPicPr>
          <p:cNvPr id="75" name="image10.png" descr=""/>
          <p:cNvPicPr/>
          <p:nvPr/>
        </p:nvPicPr>
        <p:blipFill>
          <a:blip r:embed="rId1"/>
          <a:stretch/>
        </p:blipFill>
        <p:spPr>
          <a:xfrm>
            <a:off x="928800" y="4214880"/>
            <a:ext cx="7286400" cy="1875960"/>
          </a:xfrm>
          <a:prstGeom prst="rect">
            <a:avLst/>
          </a:prstGeom>
          <a:noFill/>
          <a:ln w="0">
            <a:noFill/>
          </a:ln>
        </p:spPr>
      </p:pic>
      <p:sp>
        <p:nvSpPr>
          <p:cNvPr id="76" name="Rectangle 3"/>
          <p:cNvSpPr/>
          <p:nvPr/>
        </p:nvSpPr>
        <p:spPr>
          <a:xfrm>
            <a:off x="785880" y="6144120"/>
            <a:ext cx="742932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9: Drinkaware launched a new UK alcohol-reduction ambition </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2 – Existing Resources to Replicate</a:t>
            </a:r>
            <a:endParaRPr b="0" lang="en-US" sz="2800" strike="noStrike" u="none">
              <a:solidFill>
                <a:schemeClr val="dk1"/>
              </a:solidFill>
              <a:uFillTx/>
              <a:latin typeface="Trebuchet MS"/>
            </a:endParaRPr>
          </a:p>
        </p:txBody>
      </p:sp>
      <p:sp>
        <p:nvSpPr>
          <p:cNvPr id="78" name="PlaceHolder 2"/>
          <p:cNvSpPr>
            <a:spLocks noGrp="1"/>
          </p:cNvSpPr>
          <p:nvPr>
            <p:ph/>
          </p:nvPr>
        </p:nvSpPr>
        <p:spPr>
          <a:xfrm>
            <a:off x="457200" y="1481400"/>
            <a:ext cx="8229240" cy="2376000"/>
          </a:xfrm>
          <a:prstGeom prst="rect">
            <a:avLst/>
          </a:prstGeom>
          <a:noFill/>
          <a:ln w="0">
            <a:noFill/>
          </a:ln>
        </p:spPr>
        <p:txBody>
          <a:bodyPr lIns="90000" rIns="90000" tIns="45000" bIns="45000" anchor="t">
            <a:normAutofit fontScale="92500" lnSpcReduction="9999"/>
          </a:bodyPr>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The NHS Drink Free Days app enables adults to help monitor their alcohol consumption, plan and set alcohol-free days and goals.</a:t>
            </a:r>
            <a:endParaRPr b="0" lang="en-US" sz="2000" strike="noStrike" u="none">
              <a:solidFill>
                <a:schemeClr val="dk1"/>
              </a:solidFill>
              <a:uFillTx/>
              <a:latin typeface="Trebuchet MS"/>
            </a:endParaRPr>
          </a:p>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The use of unit measuring wheels and use of an online calculator assists participants in understanding what alcohol units are and to examine their drinking behaviour.</a:t>
            </a:r>
            <a:endParaRPr b="0" lang="en-US" sz="2000" strike="noStrike" u="none">
              <a:solidFill>
                <a:schemeClr val="dk1"/>
              </a:solidFill>
              <a:uFillTx/>
              <a:latin typeface="Trebuchet MS"/>
            </a:endParaRPr>
          </a:p>
          <a:p>
            <a:pPr marL="274320" indent="-274320">
              <a:lnSpc>
                <a:spcPct val="100000"/>
              </a:lnSpc>
              <a:spcBef>
                <a:spcPts val="601"/>
              </a:spcBef>
              <a:buClr>
                <a:srgbClr val="b13f9a"/>
              </a:buClr>
              <a:buSzPct val="73000"/>
              <a:buFont typeface="Wingdings 2" charset="2"/>
              <a:buChar char=""/>
            </a:pPr>
            <a:r>
              <a:rPr b="0" lang="en-US" sz="2000" strike="noStrike" u="none">
                <a:solidFill>
                  <a:schemeClr val="dk1"/>
                </a:solidFill>
                <a:uFillTx/>
                <a:latin typeface="Times New Roman"/>
              </a:rPr>
              <a:t>An NHS Drink Free Days campaign reached over 160,000 people, generating nearly 9,000 information clicks (Cheshire and Merseyside Public Health Network, 2026).</a:t>
            </a:r>
            <a:endParaRPr b="0" lang="en-US" sz="20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79" name="image14.png" descr=""/>
          <p:cNvPicPr/>
          <p:nvPr/>
        </p:nvPicPr>
        <p:blipFill>
          <a:blip r:embed="rId1"/>
          <a:stretch/>
        </p:blipFill>
        <p:spPr>
          <a:xfrm>
            <a:off x="928800" y="4143240"/>
            <a:ext cx="7286400" cy="2142720"/>
          </a:xfrm>
          <a:prstGeom prst="rect">
            <a:avLst/>
          </a:prstGeom>
          <a:noFill/>
          <a:ln w="12700">
            <a:solidFill>
              <a:srgbClr val="000000"/>
            </a:solidFill>
            <a:round/>
          </a:ln>
        </p:spPr>
      </p:pic>
      <p:sp>
        <p:nvSpPr>
          <p:cNvPr id="80" name="Rectangle 1"/>
          <p:cNvSpPr/>
          <p:nvPr/>
        </p:nvSpPr>
        <p:spPr>
          <a:xfrm>
            <a:off x="1785960" y="6401160"/>
            <a:ext cx="628632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10: NHS Drink Campaign</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Cheshire and Merseyside Public Health Network, 2026)</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a:bodyPr>
          <a:p>
            <a:pPr indent="0" algn="ctr">
              <a:lnSpc>
                <a:spcPct val="100000"/>
              </a:lnSpc>
              <a:buNone/>
            </a:pPr>
            <a:r>
              <a:rPr b="1" lang="en-US" sz="3200" strike="noStrike" u="none" cap="all">
                <a:solidFill>
                  <a:schemeClr val="dk1"/>
                </a:solidFill>
                <a:uFillTx/>
                <a:latin typeface="Times New Roman"/>
              </a:rPr>
              <a:t>Task 3 – Physiological Benefits</a:t>
            </a:r>
            <a:endParaRPr b="0" lang="en-US" sz="3200" strike="noStrike" u="none">
              <a:solidFill>
                <a:schemeClr val="dk1"/>
              </a:solidFill>
              <a:uFillTx/>
              <a:latin typeface="Trebuchet MS"/>
            </a:endParaRPr>
          </a:p>
        </p:txBody>
      </p:sp>
      <p:sp>
        <p:nvSpPr>
          <p:cNvPr id="82" name="PlaceHolder 2"/>
          <p:cNvSpPr>
            <a:spLocks noGrp="1"/>
          </p:cNvSpPr>
          <p:nvPr>
            <p:ph/>
          </p:nvPr>
        </p:nvSpPr>
        <p:spPr>
          <a:xfrm>
            <a:off x="457200" y="1444320"/>
            <a:ext cx="4039920" cy="5127480"/>
          </a:xfrm>
          <a:prstGeom prst="rect">
            <a:avLst/>
          </a:prstGeom>
          <a:noFill/>
          <a:ln w="0">
            <a:noFill/>
          </a:ln>
        </p:spPr>
        <p:txBody>
          <a:bodyPr lIns="90000" rIns="90000" tIns="45000" bIns="45000" anchor="t">
            <a:noAutofit/>
          </a:bodyPr>
          <a:p>
            <a:pPr marL="274320" indent="-274320" algn="just">
              <a:lnSpc>
                <a:spcPct val="150000"/>
              </a:lnSpc>
              <a:spcBef>
                <a:spcPts val="601"/>
              </a:spcBef>
              <a:buClr>
                <a:srgbClr val="b13f9a"/>
              </a:buClr>
              <a:buSzPct val="73000"/>
              <a:buFont typeface="Wingdings 2" charset="2"/>
              <a:buChar char=""/>
            </a:pPr>
            <a:r>
              <a:rPr b="0" lang="en-US" sz="1600" strike="noStrike" u="none">
                <a:solidFill>
                  <a:schemeClr val="dk1"/>
                </a:solidFill>
                <a:uFillTx/>
                <a:latin typeface="Times New Roman"/>
              </a:rPr>
              <a:t>Quitting drinking alcohol can help with waking up more energetic in the morning, decreased daytime fatigue and better sleep overall (Hussong et al., 2026).</a:t>
            </a:r>
            <a:endParaRPr b="0" lang="en-US" sz="16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1600" strike="noStrike" u="none">
                <a:solidFill>
                  <a:schemeClr val="dk1"/>
                </a:solidFill>
                <a:uFillTx/>
                <a:latin typeface="Times New Roman"/>
              </a:rPr>
              <a:t>A reduction in cutting may alleviate blood pressure, especially in adults who drink more alcohol.</a:t>
            </a:r>
            <a:endParaRPr b="0" lang="en-US" sz="1600" strike="noStrike" u="none">
              <a:solidFill>
                <a:schemeClr val="dk1"/>
              </a:solidFill>
              <a:uFillTx/>
              <a:latin typeface="Trebuchet MS"/>
            </a:endParaRPr>
          </a:p>
          <a:p>
            <a:pPr marL="274320" indent="-274320" algn="just">
              <a:lnSpc>
                <a:spcPct val="150000"/>
              </a:lnSpc>
              <a:spcBef>
                <a:spcPts val="601"/>
              </a:spcBef>
              <a:buClr>
                <a:srgbClr val="b13f9a"/>
              </a:buClr>
              <a:buSzPct val="73000"/>
              <a:buFont typeface="Wingdings 2" charset="2"/>
              <a:buChar char=""/>
            </a:pPr>
            <a:r>
              <a:rPr b="0" lang="en-US" sz="1600" strike="noStrike" u="none">
                <a:solidFill>
                  <a:schemeClr val="dk1"/>
                </a:solidFill>
                <a:uFillTx/>
                <a:latin typeface="Times New Roman"/>
              </a:rPr>
              <a:t>A study analysed 843 studies and found high alcohol consumption increased risk across all 20 health outcomes examined (Dai et al., 2026).</a:t>
            </a:r>
            <a:endParaRPr b="0" lang="en-US" sz="1600" strike="noStrike" u="none">
              <a:solidFill>
                <a:schemeClr val="dk1"/>
              </a:solidFill>
              <a:uFillTx/>
              <a:latin typeface="Trebuchet MS"/>
            </a:endParaRPr>
          </a:p>
          <a:p>
            <a:pPr indent="0">
              <a:lnSpc>
                <a:spcPct val="150000"/>
              </a:lnSpc>
              <a:spcBef>
                <a:spcPts val="601"/>
              </a:spcBef>
              <a:buNone/>
            </a:pPr>
            <a:endParaRPr b="0" lang="en-US" sz="1800" strike="noStrike" u="none">
              <a:solidFill>
                <a:schemeClr val="dk1"/>
              </a:solidFill>
              <a:uFillTx/>
              <a:latin typeface="Trebuchet MS"/>
            </a:endParaRPr>
          </a:p>
        </p:txBody>
      </p:sp>
      <p:pic>
        <p:nvPicPr>
          <p:cNvPr id="83" name="image15.png" descr=""/>
          <p:cNvPicPr/>
          <p:nvPr/>
        </p:nvPicPr>
        <p:blipFill>
          <a:blip r:embed="rId1"/>
          <a:stretch/>
        </p:blipFill>
        <p:spPr>
          <a:xfrm>
            <a:off x="4714920" y="1571760"/>
            <a:ext cx="4219200" cy="4357440"/>
          </a:xfrm>
          <a:prstGeom prst="rect">
            <a:avLst/>
          </a:prstGeom>
          <a:noFill/>
          <a:ln w="12700">
            <a:solidFill>
              <a:srgbClr val="000000"/>
            </a:solidFill>
            <a:round/>
          </a:ln>
        </p:spPr>
      </p:pic>
      <p:sp>
        <p:nvSpPr>
          <p:cNvPr id="84" name="Rectangle 1"/>
          <p:cNvSpPr/>
          <p:nvPr/>
        </p:nvSpPr>
        <p:spPr>
          <a:xfrm>
            <a:off x="4429080" y="6215400"/>
            <a:ext cx="435744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11: Benefits of Reducing Alcohol</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320040"/>
            <a:ext cx="724176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3 – Psychological Benefits</a:t>
            </a:r>
            <a:endParaRPr b="0" lang="en-US" sz="2800" strike="noStrike" u="none">
              <a:solidFill>
                <a:schemeClr val="dk1"/>
              </a:solidFill>
              <a:uFillTx/>
              <a:latin typeface="Trebuchet MS"/>
            </a:endParaRPr>
          </a:p>
        </p:txBody>
      </p:sp>
      <p:sp>
        <p:nvSpPr>
          <p:cNvPr id="86" name="PlaceHolder 2"/>
          <p:cNvSpPr>
            <a:spLocks noGrp="1"/>
          </p:cNvSpPr>
          <p:nvPr>
            <p:ph/>
          </p:nvPr>
        </p:nvSpPr>
        <p:spPr>
          <a:xfrm>
            <a:off x="4786200" y="1444320"/>
            <a:ext cx="4071600" cy="5127480"/>
          </a:xfrm>
          <a:prstGeom prst="rect">
            <a:avLst/>
          </a:prstGeom>
          <a:noFill/>
          <a:ln w="0">
            <a:noFill/>
          </a:ln>
        </p:spPr>
        <p:txBody>
          <a:bodyPr lIns="90000" rIns="90000" tIns="45000" bIns="45000" anchor="t">
            <a:normAutofit lnSpcReduction="9999"/>
          </a:bodyPr>
          <a:p>
            <a:pPr marL="274320" indent="-274320" algn="just">
              <a:lnSpc>
                <a:spcPct val="10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Alcohol consumption may be reduced to help stabilise mood, alleviate alcohol-related anxiety and promote emotional wellness.</a:t>
            </a:r>
            <a:endParaRPr b="0" lang="en-US" sz="22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By reducing alcohol intake, adults can focus on work tasks and in the family environment, maintaining concentration, mental clarity and memory.</a:t>
            </a:r>
            <a:endParaRPr b="0" lang="en-US" sz="22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200" strike="noStrike" u="none">
                <a:solidFill>
                  <a:schemeClr val="dk1"/>
                </a:solidFill>
                <a:uFillTx/>
                <a:latin typeface="Times New Roman"/>
              </a:rPr>
              <a:t>The NHS England survey identified a high proportion of adults (18%) who drank at a hazardous level or higher, indicating the need for support (Young et al., 2025).</a:t>
            </a:r>
            <a:endParaRPr b="0" lang="en-US" sz="22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87" name="image17.png" descr=""/>
          <p:cNvPicPr/>
          <p:nvPr/>
        </p:nvPicPr>
        <p:blipFill>
          <a:blip r:embed="rId1"/>
          <a:stretch/>
        </p:blipFill>
        <p:spPr>
          <a:xfrm>
            <a:off x="357120" y="1785960"/>
            <a:ext cx="4357440" cy="4035240"/>
          </a:xfrm>
          <a:prstGeom prst="rect">
            <a:avLst/>
          </a:prstGeom>
          <a:noFill/>
          <a:ln w="12700">
            <a:solidFill>
              <a:srgbClr val="000000"/>
            </a:solidFill>
            <a:round/>
          </a:ln>
        </p:spPr>
      </p:pic>
      <p:sp>
        <p:nvSpPr>
          <p:cNvPr id="88" name="Rectangle 1"/>
          <p:cNvSpPr/>
          <p:nvPr/>
        </p:nvSpPr>
        <p:spPr>
          <a:xfrm>
            <a:off x="1143000" y="5931360"/>
            <a:ext cx="307152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Arial"/>
                <a:ea typeface="Times New Roman"/>
              </a:rPr>
              <a:t>F</a:t>
            </a:r>
            <a:r>
              <a:rPr b="1" lang="en-US" sz="1200" strike="noStrike" u="none">
                <a:solidFill>
                  <a:schemeClr val="dk1"/>
                </a:solidFill>
                <a:uFillTx/>
                <a:latin typeface="Times New Roman"/>
                <a:ea typeface="Times New Roman"/>
              </a:rPr>
              <a:t>igure 12: </a:t>
            </a:r>
            <a:r>
              <a:rPr b="1" lang="en-US" sz="1200" strike="noStrike" u="none">
                <a:solidFill>
                  <a:srgbClr val="181818"/>
                </a:solidFill>
                <a:uFillTx/>
                <a:latin typeface="Times New Roman"/>
                <a:ea typeface="Times New Roman"/>
              </a:rPr>
              <a:t>Alcohol consumption by age</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3200" strike="noStrike" u="none" cap="all">
                <a:solidFill>
                  <a:schemeClr val="dk1"/>
                </a:solidFill>
                <a:uFillTx/>
                <a:latin typeface="Times New Roman"/>
              </a:rPr>
              <a:t>Task 3 – Sociological Benefits</a:t>
            </a:r>
            <a:endParaRPr b="0" lang="en-US" sz="3200" strike="noStrike" u="none">
              <a:solidFill>
                <a:schemeClr val="dk1"/>
              </a:solidFill>
              <a:uFillTx/>
              <a:latin typeface="Trebuchet MS"/>
            </a:endParaRPr>
          </a:p>
        </p:txBody>
      </p:sp>
      <p:sp>
        <p:nvSpPr>
          <p:cNvPr id="90" name="PlaceHolder 2"/>
          <p:cNvSpPr>
            <a:spLocks noGrp="1"/>
          </p:cNvSpPr>
          <p:nvPr>
            <p:ph/>
          </p:nvPr>
        </p:nvSpPr>
        <p:spPr>
          <a:xfrm>
            <a:off x="457200" y="1481400"/>
            <a:ext cx="8229240" cy="2161800"/>
          </a:xfrm>
          <a:prstGeom prst="rect">
            <a:avLst/>
          </a:prstGeom>
          <a:noFill/>
          <a:ln w="0">
            <a:noFill/>
          </a:ln>
        </p:spPr>
        <p:txBody>
          <a:bodyPr lIns="90000" rIns="90000" tIns="45000" bIns="45000" anchor="t">
            <a:normAutofit lnSpcReduction="9999"/>
          </a:bodyPr>
          <a:p>
            <a:pPr marL="274320" indent="-274320">
              <a:lnSpc>
                <a:spcPct val="150000"/>
              </a:lnSpc>
              <a:spcBef>
                <a:spcPts val="601"/>
              </a:spcBef>
              <a:buClr>
                <a:srgbClr val="b13f9a"/>
              </a:buClr>
              <a:buSzPct val="73000"/>
              <a:buFont typeface="Wingdings 2" charset="2"/>
              <a:buChar char=""/>
            </a:pPr>
            <a:r>
              <a:rPr b="0" lang="en-US" sz="1400" strike="noStrike" u="none">
                <a:solidFill>
                  <a:schemeClr val="dk1"/>
                </a:solidFill>
                <a:uFillTx/>
                <a:latin typeface="Times New Roman"/>
              </a:rPr>
              <a:t>Consuming less alcohol can lead to better family relationships, less family conflict, and safer and more supportive family environments (Stern and Levtov, 2026).</a:t>
            </a:r>
            <a:endParaRPr b="0" lang="en-US" sz="1400" strike="noStrike" u="none">
              <a:solidFill>
                <a:schemeClr val="dk1"/>
              </a:solidFill>
              <a:uFillTx/>
              <a:latin typeface="Trebuchet MS"/>
            </a:endParaRPr>
          </a:p>
          <a:p>
            <a:pPr marL="274320" indent="-274320">
              <a:lnSpc>
                <a:spcPct val="150000"/>
              </a:lnSpc>
              <a:spcBef>
                <a:spcPts val="601"/>
              </a:spcBef>
              <a:buClr>
                <a:srgbClr val="b13f9a"/>
              </a:buClr>
              <a:buSzPct val="73000"/>
              <a:buFont typeface="Wingdings 2" charset="2"/>
              <a:buChar char=""/>
            </a:pPr>
            <a:r>
              <a:rPr b="0" lang="en-US" sz="1400" strike="noStrike" u="none">
                <a:solidFill>
                  <a:schemeClr val="dk1"/>
                </a:solidFill>
                <a:uFillTx/>
                <a:latin typeface="Times New Roman"/>
              </a:rPr>
              <a:t>Better drinking habits will lead to better attendance, cooperation, attention and working relationships among co-workers.</a:t>
            </a:r>
            <a:endParaRPr b="0" lang="en-US" sz="1400" strike="noStrike" u="none">
              <a:solidFill>
                <a:schemeClr val="dk1"/>
              </a:solidFill>
              <a:uFillTx/>
              <a:latin typeface="Trebuchet MS"/>
            </a:endParaRPr>
          </a:p>
          <a:p>
            <a:pPr marL="274320" indent="-274320">
              <a:lnSpc>
                <a:spcPct val="150000"/>
              </a:lnSpc>
              <a:spcBef>
                <a:spcPts val="601"/>
              </a:spcBef>
              <a:buClr>
                <a:srgbClr val="b13f9a"/>
              </a:buClr>
              <a:buSzPct val="73000"/>
              <a:buFont typeface="Wingdings 2" charset="2"/>
              <a:buChar char=""/>
            </a:pPr>
            <a:r>
              <a:rPr b="0" lang="en-US" sz="1400" strike="noStrike" u="none">
                <a:solidFill>
                  <a:schemeClr val="dk1"/>
                </a:solidFill>
                <a:uFillTx/>
                <a:latin typeface="Times New Roman"/>
              </a:rPr>
              <a:t>Alcohol harm costs England approximately £27.44 billion annually, including crime, reduced productivity and social services (Institute of Alcohol Studies, 2024).</a:t>
            </a:r>
            <a:endParaRPr b="0" lang="en-US" sz="14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91" name="image9.png" descr=""/>
          <p:cNvPicPr/>
          <p:nvPr/>
        </p:nvPicPr>
        <p:blipFill>
          <a:blip r:embed="rId1"/>
          <a:stretch/>
        </p:blipFill>
        <p:spPr>
          <a:xfrm>
            <a:off x="1500120" y="3571920"/>
            <a:ext cx="5943240" cy="2356920"/>
          </a:xfrm>
          <a:prstGeom prst="rect">
            <a:avLst/>
          </a:prstGeom>
          <a:noFill/>
          <a:ln w="12700">
            <a:solidFill>
              <a:srgbClr val="000000"/>
            </a:solidFill>
            <a:round/>
          </a:ln>
        </p:spPr>
      </p:pic>
      <p:sp>
        <p:nvSpPr>
          <p:cNvPr id="92" name="Rectangle 1"/>
          <p:cNvSpPr/>
          <p:nvPr/>
        </p:nvSpPr>
        <p:spPr>
          <a:xfrm>
            <a:off x="1071360" y="6144120"/>
            <a:ext cx="735768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13: £27.4 billion cost of alcohol harm in England every year</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3 – Health Belief Model (HBM) &amp; Barriers</a:t>
            </a:r>
            <a:endParaRPr b="0" lang="en-US" sz="2800" strike="noStrike" u="none">
              <a:solidFill>
                <a:schemeClr val="dk1"/>
              </a:solidFill>
              <a:uFillTx/>
              <a:latin typeface="Trebuchet MS"/>
            </a:endParaRPr>
          </a:p>
        </p:txBody>
      </p:sp>
      <p:sp>
        <p:nvSpPr>
          <p:cNvPr id="94" name="PlaceHolder 2"/>
          <p:cNvSpPr>
            <a:spLocks noGrp="1"/>
          </p:cNvSpPr>
          <p:nvPr>
            <p:ph/>
          </p:nvPr>
        </p:nvSpPr>
        <p:spPr>
          <a:xfrm>
            <a:off x="457200" y="1481400"/>
            <a:ext cx="8229240" cy="2090160"/>
          </a:xfrm>
          <a:prstGeom prst="rect">
            <a:avLst/>
          </a:prstGeom>
          <a:noFill/>
          <a:ln w="0">
            <a:noFill/>
          </a:ln>
        </p:spPr>
        <p:txBody>
          <a:bodyPr lIns="90000" rIns="90000" tIns="45000" bIns="45000" anchor="t">
            <a:normAutofit fontScale="77500" lnSpcReduction="19999"/>
          </a:bodyPr>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The Health Belief Model is a model that describes behaviour change through perceived threats to health, perceived benefits and self-efficacy (Fang et al., 2025).</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Adults can also wrongly think that alcohol-related harm can only happen to other people, such as those who are dependent or heavy drinkers.</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For adults, perceived severity, social pressure and worries about lifestyle changes can be discouraging and prevent them from cutting back.</a:t>
            </a:r>
            <a:endParaRPr b="0" lang="en-US" sz="26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95" name="image5.png" descr=""/>
          <p:cNvPicPr/>
          <p:nvPr/>
        </p:nvPicPr>
        <p:blipFill>
          <a:blip r:embed="rId1"/>
          <a:stretch/>
        </p:blipFill>
        <p:spPr>
          <a:xfrm>
            <a:off x="714240" y="3643200"/>
            <a:ext cx="7214760" cy="2285640"/>
          </a:xfrm>
          <a:prstGeom prst="rect">
            <a:avLst/>
          </a:prstGeom>
          <a:noFill/>
          <a:ln w="12700">
            <a:solidFill>
              <a:srgbClr val="000000"/>
            </a:solidFill>
            <a:round/>
          </a:ln>
        </p:spPr>
      </p:pic>
      <p:sp>
        <p:nvSpPr>
          <p:cNvPr id="96" name="Rectangle 1"/>
          <p:cNvSpPr/>
          <p:nvPr/>
        </p:nvSpPr>
        <p:spPr>
          <a:xfrm>
            <a:off x="1500120" y="6215400"/>
            <a:ext cx="621468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14: Health Belief Model </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Task 3 – Theory of Planned Behaviour (TPB) &amp; Barriers</a:t>
            </a:r>
            <a:endParaRPr b="0" lang="en-US" sz="2800" strike="noStrike" u="none">
              <a:solidFill>
                <a:schemeClr val="dk1"/>
              </a:solidFill>
              <a:uFillTx/>
              <a:latin typeface="Trebuchet MS"/>
            </a:endParaRPr>
          </a:p>
        </p:txBody>
      </p:sp>
      <p:sp>
        <p:nvSpPr>
          <p:cNvPr id="98" name="PlaceHolder 2"/>
          <p:cNvSpPr>
            <a:spLocks noGrp="1"/>
          </p:cNvSpPr>
          <p:nvPr>
            <p:ph/>
          </p:nvPr>
        </p:nvSpPr>
        <p:spPr>
          <a:xfrm>
            <a:off x="457200" y="1481400"/>
            <a:ext cx="8229240" cy="2161800"/>
          </a:xfrm>
          <a:prstGeom prst="rect">
            <a:avLst/>
          </a:prstGeom>
          <a:noFill/>
          <a:ln w="0">
            <a:noFill/>
          </a:ln>
        </p:spPr>
        <p:txBody>
          <a:bodyPr lIns="90000" rIns="90000" tIns="45000" bIns="45000" anchor="t">
            <a:normAutofit fontScale="77500" lnSpcReduction="19999"/>
          </a:bodyPr>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The Theory of Planned Behaviour explains how attitudes, subjective norms and perceived behavioural control influence intentions and actions (Jingyi and Ali, 2025).</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Negative attitudes can cause adults to think drinking in moderation is a limitation of fun, leisure and social interaction.</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Heavy drinking can become the accepted practice in some workplaces and result from peer pressure, making it difficult to have healthier alternatives.</a:t>
            </a:r>
            <a:endParaRPr b="0" lang="en-US" sz="26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99" name="image12.png" descr=""/>
          <p:cNvPicPr/>
          <p:nvPr/>
        </p:nvPicPr>
        <p:blipFill>
          <a:blip r:embed="rId1"/>
          <a:stretch/>
        </p:blipFill>
        <p:spPr>
          <a:xfrm>
            <a:off x="1571760" y="3786120"/>
            <a:ext cx="5943240" cy="2363400"/>
          </a:xfrm>
          <a:prstGeom prst="rect">
            <a:avLst/>
          </a:prstGeom>
          <a:noFill/>
          <a:ln w="12700">
            <a:solidFill>
              <a:srgbClr val="000000"/>
            </a:solidFill>
            <a:round/>
          </a:ln>
        </p:spPr>
      </p:pic>
      <p:sp>
        <p:nvSpPr>
          <p:cNvPr id="100" name="Rectangle 1"/>
          <p:cNvSpPr/>
          <p:nvPr/>
        </p:nvSpPr>
        <p:spPr>
          <a:xfrm>
            <a:off x="1000080" y="6144120"/>
            <a:ext cx="650052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15: Theory of Planned Behavior</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320040"/>
            <a:ext cx="7241760" cy="822600"/>
          </a:xfrm>
          <a:prstGeom prst="rect">
            <a:avLst/>
          </a:prstGeom>
          <a:noFill/>
          <a:ln w="0">
            <a:noFill/>
          </a:ln>
        </p:spPr>
        <p:txBody>
          <a:bodyPr lIns="45720" rIns="45720" tIns="0" bIns="0" anchor="b">
            <a:normAutofit fontScale="90000"/>
          </a:bodyPr>
          <a:p>
            <a:pPr indent="0" algn="ctr">
              <a:lnSpc>
                <a:spcPct val="100000"/>
              </a:lnSpc>
              <a:buNone/>
            </a:pPr>
            <a:r>
              <a:rPr b="1" lang="en-US" sz="2700" strike="noStrike" u="none" cap="all">
                <a:solidFill>
                  <a:schemeClr val="dk1"/>
                </a:solidFill>
                <a:uFillTx/>
                <a:latin typeface="Times New Roman"/>
              </a:rPr>
              <a:t>Task 3 – Campaign Solutions to Overcome Challenges</a:t>
            </a:r>
            <a:endParaRPr b="0" lang="en-US" sz="2700" strike="noStrike" u="none">
              <a:solidFill>
                <a:schemeClr val="dk1"/>
              </a:solidFill>
              <a:uFillTx/>
              <a:latin typeface="Trebuchet MS"/>
            </a:endParaRPr>
          </a:p>
        </p:txBody>
      </p:sp>
      <p:sp>
        <p:nvSpPr>
          <p:cNvPr id="102" name="PlaceHolder 2"/>
          <p:cNvSpPr>
            <a:spLocks noGrp="1"/>
          </p:cNvSpPr>
          <p:nvPr>
            <p:ph/>
          </p:nvPr>
        </p:nvSpPr>
        <p:spPr>
          <a:xfrm>
            <a:off x="457200" y="1444320"/>
            <a:ext cx="4039920" cy="4913280"/>
          </a:xfrm>
          <a:prstGeom prst="rect">
            <a:avLst/>
          </a:prstGeom>
          <a:noFill/>
          <a:ln w="0">
            <a:noFill/>
          </a:ln>
        </p:spPr>
        <p:txBody>
          <a:bodyPr lIns="90000" rIns="90000" tIns="45000" bIns="45000" anchor="t">
            <a:normAutofit fontScale="92500" lnSpcReduction="19999"/>
          </a:bodyPr>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Media targeted to education will inform adults about potential risks during their middle years related to alcohol, and help them think about their drinking behaviors and how to make a better decision.</a:t>
            </a:r>
            <a:endParaRPr b="0" lang="en-US" sz="24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Employers can offer alternative activities such as alcohol-free events and wellness workshops to defy workplaces norms and peer pressure (Marley 2026).</a:t>
            </a:r>
            <a:endParaRPr b="0" lang="en-US" sz="24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400" strike="noStrike" u="none">
                <a:solidFill>
                  <a:schemeClr val="dk1"/>
                </a:solidFill>
                <a:uFillTx/>
                <a:latin typeface="Times New Roman"/>
              </a:rPr>
              <a:t>Digital monitoring, peer support and stress-management skills can boost confidence to facilitate healthier coping, and ensure moderation.</a:t>
            </a:r>
            <a:endParaRPr b="0" lang="en-US" sz="2400" strike="noStrike" u="none">
              <a:solidFill>
                <a:schemeClr val="dk1"/>
              </a:solidFill>
              <a:uFillTx/>
              <a:latin typeface="Trebuchet MS"/>
            </a:endParaRPr>
          </a:p>
          <a:p>
            <a:pPr indent="0">
              <a:lnSpc>
                <a:spcPct val="100000"/>
              </a:lnSpc>
              <a:spcBef>
                <a:spcPts val="601"/>
              </a:spcBef>
              <a:buNone/>
            </a:pPr>
            <a:endParaRPr b="0" lang="en-US" sz="2400" strike="noStrike" u="none">
              <a:solidFill>
                <a:schemeClr val="dk1"/>
              </a:solidFill>
              <a:uFillTx/>
              <a:latin typeface="Trebuchet MS"/>
            </a:endParaRPr>
          </a:p>
        </p:txBody>
      </p:sp>
      <p:pic>
        <p:nvPicPr>
          <p:cNvPr id="103" name="image13.png" descr=""/>
          <p:cNvPicPr/>
          <p:nvPr/>
        </p:nvPicPr>
        <p:blipFill>
          <a:blip r:embed="rId1"/>
          <a:stretch/>
        </p:blipFill>
        <p:spPr>
          <a:xfrm>
            <a:off x="4572000" y="1428840"/>
            <a:ext cx="4300200" cy="4428720"/>
          </a:xfrm>
          <a:prstGeom prst="rect">
            <a:avLst/>
          </a:prstGeom>
          <a:noFill/>
          <a:ln w="12700">
            <a:solidFill>
              <a:srgbClr val="000000"/>
            </a:solidFill>
            <a:round/>
          </a:ln>
        </p:spPr>
      </p:pic>
      <p:sp>
        <p:nvSpPr>
          <p:cNvPr id="104" name="Rectangle 1"/>
          <p:cNvSpPr/>
          <p:nvPr/>
        </p:nvSpPr>
        <p:spPr>
          <a:xfrm>
            <a:off x="4643280" y="6145920"/>
            <a:ext cx="4000320" cy="456480"/>
          </a:xfrm>
          <a:prstGeom prst="rect">
            <a:avLst/>
          </a:prstGeom>
          <a:noFill/>
          <a:ln w="9525">
            <a:noFill/>
          </a:ln>
        </p:spPr>
        <p:style>
          <a:lnRef idx="0"/>
          <a:fillRef idx="0"/>
          <a:effectRef idx="0"/>
          <a:fontRef idx="minor"/>
        </p:style>
        <p:txBody>
          <a:bodyPr numCol="1" spcCol="0"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16: Campaign Solutions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105" name="PlaceHolder 1"/>
          <p:cNvSpPr>
            <a:spLocks noGrp="1"/>
          </p:cNvSpPr>
          <p:nvPr>
            <p:ph type="title"/>
          </p:nvPr>
        </p:nvSpPr>
        <p:spPr>
          <a:xfrm>
            <a:off x="457200" y="320040"/>
            <a:ext cx="7238520" cy="1142640"/>
          </a:xfrm>
          <a:prstGeom prst="rect">
            <a:avLst/>
          </a:prstGeom>
          <a:noFill/>
          <a:ln w="0">
            <a:noFill/>
          </a:ln>
        </p:spPr>
        <p:txBody>
          <a:bodyPr lIns="45720" rIns="45720" tIns="0" bIns="0" anchor="b">
            <a:normAutofit/>
          </a:bodyPr>
          <a:p>
            <a:pPr indent="0" algn="ctr">
              <a:lnSpc>
                <a:spcPct val="100000"/>
              </a:lnSpc>
              <a:buNone/>
            </a:pPr>
            <a:r>
              <a:rPr b="1" lang="en-US" sz="2800" strike="noStrike" u="none" cap="all">
                <a:solidFill>
                  <a:schemeClr val="dk1"/>
                </a:solidFill>
                <a:uFillTx/>
                <a:latin typeface="Times New Roman"/>
              </a:rPr>
              <a:t>Conclusion </a:t>
            </a:r>
            <a:endParaRPr b="0" lang="en-US" sz="2800" strike="noStrike" u="none">
              <a:solidFill>
                <a:schemeClr val="dk1"/>
              </a:solidFill>
              <a:uFillTx/>
              <a:latin typeface="Trebuchet MS"/>
            </a:endParaRPr>
          </a:p>
        </p:txBody>
      </p:sp>
      <p:sp>
        <p:nvSpPr>
          <p:cNvPr id="106" name="PlaceHolder 2"/>
          <p:cNvSpPr>
            <a:spLocks noGrp="1"/>
          </p:cNvSpPr>
          <p:nvPr>
            <p:ph/>
          </p:nvPr>
        </p:nvSpPr>
        <p:spPr>
          <a:xfrm>
            <a:off x="457200" y="1481400"/>
            <a:ext cx="8229240" cy="2447280"/>
          </a:xfrm>
          <a:prstGeom prst="rect">
            <a:avLst/>
          </a:prstGeom>
          <a:noFill/>
          <a:ln w="0">
            <a:noFill/>
          </a:ln>
        </p:spPr>
        <p:txBody>
          <a:bodyPr lIns="90000" rIns="90000" tIns="45000" bIns="45000" anchor="t">
            <a:normAutofit fontScale="77500" lnSpcReduction="19999"/>
          </a:bodyPr>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This campaign uses UK guidelines, NHS resources and Drinkaware partnerships, to encourage adults aged 25-45 to adopt healthier alcohol habits.</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Intervention methods are evidence-based and focus on tackling psychological, physiological and sociological barriers to attaining measurable smart outcomes and behaviour change.</a:t>
            </a:r>
            <a:endParaRPr b="0" lang="en-US" sz="2600" strike="noStrike" u="none">
              <a:solidFill>
                <a:schemeClr val="dk1"/>
              </a:solidFill>
              <a:uFillTx/>
              <a:latin typeface="Trebuchet MS"/>
            </a:endParaRPr>
          </a:p>
          <a:p>
            <a:pPr marL="274320" indent="-274320" algn="just">
              <a:lnSpc>
                <a:spcPct val="100000"/>
              </a:lnSpc>
              <a:spcBef>
                <a:spcPts val="601"/>
              </a:spcBef>
              <a:buClr>
                <a:srgbClr val="b13f9a"/>
              </a:buClr>
              <a:buSzPct val="73000"/>
              <a:buFont typeface="Wingdings 2" charset="2"/>
              <a:buChar char=""/>
            </a:pPr>
            <a:r>
              <a:rPr b="0" lang="en-US" sz="2600" strike="noStrike" u="none">
                <a:solidFill>
                  <a:schemeClr val="dk1"/>
                </a:solidFill>
                <a:uFillTx/>
                <a:latin typeface="Times New Roman"/>
              </a:rPr>
              <a:t>Digital tools, community workshops, and positive social alternatives enable adults to lead the way in promoting moderate drinking, wellbeing, and healthier communities.</a:t>
            </a:r>
            <a:endParaRPr b="0" lang="en-US" sz="2600" strike="noStrike" u="none">
              <a:solidFill>
                <a:schemeClr val="dk1"/>
              </a:solidFill>
              <a:uFillTx/>
              <a:latin typeface="Trebuchet MS"/>
            </a:endParaRPr>
          </a:p>
          <a:p>
            <a:pPr indent="0">
              <a:lnSpc>
                <a:spcPct val="100000"/>
              </a:lnSpc>
              <a:spcBef>
                <a:spcPts val="601"/>
              </a:spcBef>
              <a:buNone/>
            </a:pPr>
            <a:endParaRPr b="0" lang="en-US" sz="2600" strike="noStrike" u="none">
              <a:solidFill>
                <a:schemeClr val="dk1"/>
              </a:solidFill>
              <a:uFillTx/>
              <a:latin typeface="Trebuchet MS"/>
            </a:endParaRPr>
          </a:p>
        </p:txBody>
      </p:sp>
      <p:pic>
        <p:nvPicPr>
          <p:cNvPr id="107" name="image2.png" descr=""/>
          <p:cNvPicPr/>
          <p:nvPr/>
        </p:nvPicPr>
        <p:blipFill>
          <a:blip r:embed="rId1"/>
          <a:stretch/>
        </p:blipFill>
        <p:spPr>
          <a:xfrm>
            <a:off x="1857240" y="4000680"/>
            <a:ext cx="5362200" cy="2157120"/>
          </a:xfrm>
          <a:prstGeom prst="rect">
            <a:avLst/>
          </a:prstGeom>
          <a:noFill/>
          <a:ln w="12700">
            <a:solidFill>
              <a:srgbClr val="000000"/>
            </a:solidFill>
            <a:round/>
          </a:ln>
        </p:spPr>
      </p:pic>
      <p:sp>
        <p:nvSpPr>
          <p:cNvPr id="108" name="Rectangle 1"/>
          <p:cNvSpPr/>
          <p:nvPr/>
        </p:nvSpPr>
        <p:spPr>
          <a:xfrm>
            <a:off x="2397240" y="6217200"/>
            <a:ext cx="3841920" cy="456480"/>
          </a:xfrm>
          <a:prstGeom prst="rect">
            <a:avLst/>
          </a:prstGeom>
          <a:noFill/>
          <a:ln w="9525">
            <a:noFill/>
          </a:ln>
        </p:spPr>
        <p:style>
          <a:lnRef idx="0"/>
          <a:fillRef idx="0"/>
          <a:effectRef idx="0"/>
          <a:fontRef idx="minor"/>
        </p:style>
        <p:txBody>
          <a:bodyPr numCol="1" spcCol="0" wrap="none" anchor="ctr">
            <a:spAutoFit/>
          </a:bodyPr>
          <a:p>
            <a:pPr algn="ctr" defTabSz="914400">
              <a:lnSpc>
                <a:spcPct val="100000"/>
              </a:lnSpc>
              <a:tabLst>
                <a:tab algn="l" pos="0"/>
              </a:tabLst>
            </a:pPr>
            <a:r>
              <a:rPr b="1" lang="en-US" sz="1200" strike="noStrike" u="none">
                <a:solidFill>
                  <a:schemeClr val="dk1"/>
                </a:solidFill>
                <a:uFillTx/>
                <a:latin typeface="Times New Roman"/>
                <a:ea typeface="Times New Roman"/>
              </a:rPr>
              <a:t>Figure 17: Addressing Alcohol Consumption Among Adults</a:t>
            </a:r>
            <a:endParaRPr b="0" lang="en-GB" sz="1200" strike="noStrike" u="none">
              <a:solidFill>
                <a:srgbClr val="000000"/>
              </a:solidFill>
              <a:uFillTx/>
              <a:latin typeface="Arial"/>
            </a:endParaRPr>
          </a:p>
          <a:p>
            <a:pPr algn="ctr" defTabSz="914400">
              <a:lnSpc>
                <a:spcPct val="100000"/>
              </a:lnSpc>
              <a:tabLst>
                <a:tab algn="l" pos="0"/>
              </a:tabLst>
            </a:pPr>
            <a:r>
              <a:rPr b="0" lang="en-US" sz="1200" strike="noStrike" u="none">
                <a:solidFill>
                  <a:schemeClr val="dk1"/>
                </a:solidFill>
                <a:uFillTx/>
                <a:latin typeface="Times New Roman"/>
                <a:ea typeface="Times New Roman"/>
              </a:rPr>
              <a:t>(Source: Author) </a:t>
            </a:r>
            <a:endParaRPr b="0" lang="en-GB" sz="1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116640"/>
            <a:ext cx="8218800" cy="516240"/>
          </a:xfrm>
          <a:prstGeom prst="rect">
            <a:avLst/>
          </a:prstGeom>
          <a:noFill/>
          <a:ln w="0">
            <a:noFill/>
          </a:ln>
        </p:spPr>
        <p:txBody>
          <a:bodyPr lIns="45720" rIns="45720" tIns="0" bIns="0" anchor="b">
            <a:normAutofit fontScale="90000"/>
          </a:bodyPr>
          <a:p>
            <a:pPr indent="0" algn="ctr">
              <a:lnSpc>
                <a:spcPct val="100000"/>
              </a:lnSpc>
              <a:buNone/>
            </a:pPr>
            <a:r>
              <a:rPr b="1" lang="en-US" sz="3800" strike="noStrike" u="none" cap="all">
                <a:solidFill>
                  <a:schemeClr val="dk1"/>
                </a:solidFill>
                <a:uFillTx/>
                <a:latin typeface="Times New Roman"/>
              </a:rPr>
              <a:t>References</a:t>
            </a:r>
            <a:endParaRPr b="0" lang="en-US" sz="3800" strike="noStrike" u="none">
              <a:solidFill>
                <a:schemeClr val="dk1"/>
              </a:solidFill>
              <a:uFillTx/>
              <a:latin typeface="Trebuchet MS"/>
            </a:endParaRPr>
          </a:p>
        </p:txBody>
      </p:sp>
      <p:sp>
        <p:nvSpPr>
          <p:cNvPr id="110" name="PlaceHolder 2"/>
          <p:cNvSpPr>
            <a:spLocks noGrp="1"/>
          </p:cNvSpPr>
          <p:nvPr>
            <p:ph/>
          </p:nvPr>
        </p:nvSpPr>
        <p:spPr>
          <a:xfrm>
            <a:off x="457200" y="692640"/>
            <a:ext cx="8290800" cy="5474520"/>
          </a:xfrm>
          <a:prstGeom prst="rect">
            <a:avLst/>
          </a:prstGeom>
          <a:noFill/>
          <a:ln w="0">
            <a:noFill/>
          </a:ln>
        </p:spPr>
        <p:txBody>
          <a:bodyPr numCol="2" spcCol="108000" lIns="90000" rIns="90000" tIns="45000" bIns="45000" anchor="t">
            <a:noAutofit/>
          </a:bodyPr>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Ay, A., Çam, C., Kılınç, A., Önsüz, M.F. and Metintaş, S. (2024) ‘Prevalence of hazardous alcohol consumption and evaluation of associated factors in university students’, Social Psychiatry and Psychiatric Epidemiology. Available at:</a:t>
            </a:r>
            <a:r>
              <a:rPr b="0" lang="en-US" sz="900" strike="noStrike" u="none">
                <a:solidFill>
                  <a:schemeClr val="dk1"/>
                </a:solidFill>
                <a:uFillTx/>
                <a:latin typeface="Times New Roman"/>
                <a:hlinkClick r:id="rId1"/>
              </a:rPr>
              <a:t> https://doi.org/10.1007/s00127-024-02680-8</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Cheshire and Merseyside Public Health Network (2026) NHS Drink Free Days campaign reaches over 160,000 across Cheshire and Merseyside. Available at:</a:t>
            </a:r>
            <a:r>
              <a:rPr b="0" lang="en-US" sz="900" strike="noStrike" u="none">
                <a:solidFill>
                  <a:schemeClr val="dk1"/>
                </a:solidFill>
                <a:uFillTx/>
                <a:latin typeface="Times New Roman"/>
                <a:hlinkClick r:id="rId2"/>
              </a:rPr>
              <a:t> https://champspublichealth.com/nhs-drink-free-days-campaign-reaches-over-160000-across-cheshire-and-merseyside/</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Dai, X., Nicholson, S.I., Lawlor, H.R. et al. (2026) ‘Health effects associated with alcohol consumption: a Burden of Proof study’, Nature Health, 1, pp. 979–999. Available at:</a:t>
            </a:r>
            <a:r>
              <a:rPr b="0" lang="en-US" sz="900" strike="noStrike" u="none">
                <a:solidFill>
                  <a:schemeClr val="dk1"/>
                </a:solidFill>
                <a:uFillTx/>
                <a:latin typeface="Times New Roman"/>
                <a:hlinkClick r:id="rId3"/>
              </a:rPr>
              <a:t> https://doi.org/10.1038/s44360-026-00139-5</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Drinkaware (2026) Drinkaware unveils new shared ambition to reduce number of risky drinkers in the UK by 2 million. Available at:</a:t>
            </a:r>
            <a:r>
              <a:rPr b="0" lang="en-US" sz="900" strike="noStrike" u="none">
                <a:solidFill>
                  <a:schemeClr val="dk1"/>
                </a:solidFill>
                <a:uFillTx/>
                <a:latin typeface="Times New Roman"/>
                <a:hlinkClick r:id="rId4"/>
              </a:rPr>
              <a:t> https://www.drinkaware.co.uk/news/drinkaware-unveils-new-shared-ambition-to-reduce-number-of-risky-drinkers-in-the-uk-by-2-million</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Edun, T.D. (2025) Neuroplasticity and modern addictions: The brain’s response to alcohol. Preprints.org. Available at:</a:t>
            </a:r>
            <a:r>
              <a:rPr b="0" lang="en-US" sz="900" strike="noStrike" u="none">
                <a:solidFill>
                  <a:schemeClr val="dk1"/>
                </a:solidFill>
                <a:uFillTx/>
                <a:latin typeface="Times New Roman"/>
                <a:hlinkClick r:id="rId5"/>
              </a:rPr>
              <a:t> https://www.preprints.org/manuscript/202509.1916/download/final_file</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b="0" lang="en-US" sz="900" strike="noStrike" u="none">
                <a:solidFill>
                  <a:schemeClr val="dk1"/>
                </a:solidFill>
                <a:uFillTx/>
                <a:latin typeface="Times New Roman"/>
                <a:hlinkClick r:id="rId6"/>
              </a:rPr>
              <a:t> https://doi.org/10.3389/fpubh.2025.1629046</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Gardiner, C., Weakley, J., Burke, L.M., Roach, G.D., Sargent, C., Maniar, N., Huynh, M., Miller, D.J., Townshend, A. and Halson, S.L. (2025) ‘Systematic review and meta-analysis’, Sleep Medicine Reviews. Available at:</a:t>
            </a:r>
            <a:r>
              <a:rPr b="0" lang="en-US" sz="900" strike="noStrike" u="none">
                <a:solidFill>
                  <a:schemeClr val="dk1"/>
                </a:solidFill>
                <a:uFillTx/>
                <a:latin typeface="Times New Roman"/>
                <a:hlinkClick r:id="rId7"/>
              </a:rPr>
              <a:t> https://doi.org/10.1016/j.smrv.2024.102030</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Giezek, M., Szpakow, A., Mintus, B. and Karakiewicz, B. (2025) ‘Risk factors for harmful alcohol consumption among employees and intervention strategies used in the workplace: current state of knowledge based on a literature review’, Frontiers in Public Health, 13, article 1685325. Available at:</a:t>
            </a:r>
            <a:r>
              <a:rPr b="0" lang="en-US" sz="900" strike="noStrike" u="none">
                <a:solidFill>
                  <a:schemeClr val="dk1"/>
                </a:solidFill>
                <a:uFillTx/>
                <a:latin typeface="Times New Roman"/>
                <a:hlinkClick r:id="rId8"/>
              </a:rPr>
              <a:t> https://doi.org/10.3389/fpubh.2025.1685325</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Hussong, A.M., Haik, A.K., Jensen, M., Traver, J.M. and Richards, A.N. (2026) ‘Sleep quality and the edge-on edge-off cycle of caffeine and alcohol use’, Substance Use: Research and Treatment, 20. Available at:</a:t>
            </a:r>
            <a:r>
              <a:rPr b="0" lang="en-US" sz="900" strike="noStrike" u="none">
                <a:solidFill>
                  <a:schemeClr val="dk1"/>
                </a:solidFill>
                <a:uFillTx/>
                <a:latin typeface="Times New Roman"/>
                <a:hlinkClick r:id="rId9"/>
              </a:rPr>
              <a:t> https://doi.org/10.1177/29768357261474378</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Institute of Alcohol Studies (2024) Economy. Available at:</a:t>
            </a:r>
            <a:r>
              <a:rPr b="0" lang="en-US" sz="900" strike="noStrike" u="none">
                <a:solidFill>
                  <a:schemeClr val="dk1"/>
                </a:solidFill>
                <a:uFillTx/>
                <a:latin typeface="Times New Roman"/>
                <a:hlinkClick r:id="rId10"/>
              </a:rPr>
              <a:t> https://www.ias.org.uk/factsheet/economy/</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Institute of Alcohol Studies (2026) Financial headache: The cost of workplace hangovers and intoxication to the UK economy. Available at:</a:t>
            </a:r>
            <a:r>
              <a:rPr b="0" lang="en-US" sz="900" strike="noStrike" u="none">
                <a:solidFill>
                  <a:schemeClr val="dk1"/>
                </a:solidFill>
                <a:uFillTx/>
                <a:latin typeface="Times New Roman"/>
                <a:hlinkClick r:id="rId11"/>
              </a:rPr>
              <a:t> https://www.ias.org.uk/report/financial-headache-the-cost-of-workplace-hangovers-and-intoxication-to-the-uk-economy/</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Jingyi, W. and Ali, S.K.B.S. (2025) ‘A systematic review of the relationships between attitude, subjective norms, perceived behavioral control, and exercise intention’, The Open Public Health Journal, 18(1). Available at:</a:t>
            </a:r>
            <a:r>
              <a:rPr b="0" lang="en-US" sz="900" strike="noStrike" u="none">
                <a:solidFill>
                  <a:schemeClr val="dk1"/>
                </a:solidFill>
                <a:uFillTx/>
                <a:latin typeface="Times New Roman"/>
                <a:hlinkClick r:id="rId12"/>
              </a:rPr>
              <a:t> https://openpublichealthjournal.com/VOLUME/18/ELOCATOR/e18749445394456/FULLTEXT/</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Marley, J. (2026) ‘The Dry January® challenge: Separating fact from fiction’, Institute of Alcohol Studies, 5 February. Available at:</a:t>
            </a:r>
            <a:r>
              <a:rPr b="0" lang="en-US" sz="900" strike="noStrike" u="none">
                <a:solidFill>
                  <a:schemeClr val="dk1"/>
                </a:solidFill>
                <a:uFillTx/>
                <a:latin typeface="Times New Roman"/>
                <a:hlinkClick r:id="rId13"/>
              </a:rPr>
              <a:t> https://www.ias.org.uk/2026/02/05/the-dry-january-challenge-separating-fact-from-fiction/</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Mitchell, G., Baker, C., Schalkwyk, M.C.V., Maani, N. and Petticrew, M. (2025) ‘Do alcohol industry-funded organisations act to correct misinformation? A qualitative study of pregnancy and infant health content following independent analysis’, Globalization and Health, 21, article 68. Available at:</a:t>
            </a:r>
            <a:r>
              <a:rPr b="0" lang="en-US" sz="900" strike="noStrike" u="none">
                <a:solidFill>
                  <a:schemeClr val="dk1"/>
                </a:solidFill>
                <a:uFillTx/>
                <a:latin typeface="Times New Roman"/>
                <a:hlinkClick r:id="rId14"/>
              </a:rPr>
              <a:t> https://doi.org/10.1186/s12992-025-01125-4</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NHS Digital (2026) Statistics on alcohol, England, 2026. Available at:</a:t>
            </a:r>
            <a:r>
              <a:rPr b="0" lang="en-US" sz="900" strike="noStrike" u="none">
                <a:solidFill>
                  <a:schemeClr val="dk1"/>
                </a:solidFill>
                <a:uFillTx/>
                <a:latin typeface="Times New Roman"/>
                <a:hlinkClick r:id="rId15"/>
              </a:rPr>
              <a:t> https://digital.nhs.uk/data-and-information/publications/statistical/statistics-on-alcohol</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NHS England (2025) Health Survey for England, 2024: Adults’ health-related behaviours. Available at:</a:t>
            </a:r>
            <a:r>
              <a:rPr b="0" lang="en-US" sz="900" strike="noStrike" u="none">
                <a:solidFill>
                  <a:schemeClr val="dk1"/>
                </a:solidFill>
                <a:uFillTx/>
                <a:latin typeface="Times New Roman"/>
                <a:hlinkClick r:id="rId16"/>
              </a:rPr>
              <a:t> https://digital.nhs.uk/data-and-information/publications/statistical/health-survey-for-england/2024/adults-health-related-behaviours</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Stern, E. and Levtov, R. (2026) ‘Addressing harmful alcohol use and poor mental health: Missed opportunities to prevent domestic violence’, Public Health, 254, article 106223. Available at:</a:t>
            </a:r>
            <a:r>
              <a:rPr b="0" lang="en-US" sz="900" strike="noStrike" u="none">
                <a:solidFill>
                  <a:schemeClr val="dk1"/>
                </a:solidFill>
                <a:uFillTx/>
                <a:latin typeface="Times New Roman"/>
                <a:hlinkClick r:id="rId17"/>
              </a:rPr>
              <a:t> https://doi.org/10.1016/j.puhe.2026.106223</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U.S. Department of Health and Human Services (2025) Alcohol and cancer risk. Available at:</a:t>
            </a:r>
            <a:r>
              <a:rPr b="0" lang="en-US" sz="900" strike="noStrike" u="none">
                <a:solidFill>
                  <a:schemeClr val="dk1"/>
                </a:solidFill>
                <a:uFillTx/>
                <a:latin typeface="Times New Roman"/>
                <a:hlinkClick r:id="rId18"/>
              </a:rPr>
              <a:t> https://archive.hshsl.umaryland.edu/entities/publication/3d6b6c7c-16c5-40be-a1dc-21fdbcb05b90</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Young, E., Randall, E., Hill, S., Morris, S., Drummond, C., Fear, N., Goodwin, L., McBride, O. and McManus, S. (2025) ‘Alcohol dependence’, in Morris, S., Hill, S., Brugha, T. and McManus, S. (eds.) Adult Psychiatric Morbidity Survey: Survey of Mental Health and Wellbeing, England, 2023/4. NHS England. Available at:</a:t>
            </a:r>
            <a:r>
              <a:rPr b="0" lang="en-US" sz="900" strike="noStrike" u="none">
                <a:solidFill>
                  <a:schemeClr val="dk1"/>
                </a:solidFill>
                <a:uFillTx/>
                <a:latin typeface="Times New Roman"/>
                <a:hlinkClick r:id="rId19"/>
              </a:rPr>
              <a:t> https://digital.nhs.uk/data-and-information/publications/statistical/adult-psychiatric-morbidity-survey/survey-of-mental-health-and-wellbeing-england-2023-24/alcohol-dependence</a:t>
            </a:r>
            <a:r>
              <a:rPr b="0" lang="en-US" sz="900" strike="noStrike" u="none">
                <a:solidFill>
                  <a:schemeClr val="dk1"/>
                </a:solidFill>
                <a:uFillTx/>
                <a:latin typeface="Times New Roman"/>
              </a:rPr>
              <a:t> </a:t>
            </a:r>
            <a:endParaRPr b="0" lang="en-US" sz="900" strike="noStrike" u="none">
              <a:solidFill>
                <a:schemeClr val="dk1"/>
              </a:solidFill>
              <a:uFillTx/>
              <a:latin typeface="Trebuchet MS"/>
            </a:endParaRPr>
          </a:p>
          <a:p>
            <a:pPr marL="274320" indent="-274320" algn="just">
              <a:lnSpc>
                <a:spcPct val="100000"/>
              </a:lnSpc>
              <a:buClr>
                <a:srgbClr val="b13f9a"/>
              </a:buClr>
              <a:buSzPct val="73000"/>
              <a:buFont typeface="Wingdings 2" charset="2"/>
              <a:buChar char=""/>
            </a:pPr>
            <a:r>
              <a:rPr b="0" lang="en-US" sz="900" strike="noStrike" u="none">
                <a:solidFill>
                  <a:schemeClr val="dk1"/>
                </a:solidFill>
                <a:uFillTx/>
                <a:latin typeface="Times New Roman"/>
              </a:rPr>
              <a:t>Zandonai, T., Scarpa, G., Barbati, V., Carollo, A., Bizzego, A., Esposito, G. and Corazza, O. (2026) ‘Evaluating public health campaigns on health promotion, substance use prevention and physical activity: a systematic review’, Health Education Research, 41(2), cyag008. Available at:</a:t>
            </a:r>
            <a:r>
              <a:rPr b="0" lang="en-US" sz="900" strike="noStrike" u="none">
                <a:solidFill>
                  <a:schemeClr val="dk1"/>
                </a:solidFill>
                <a:uFillTx/>
                <a:latin typeface="Times New Roman"/>
                <a:hlinkClick r:id="rId20"/>
              </a:rPr>
              <a:t> https://doi.org/10.1093/her/cyag008</a:t>
            </a:r>
            <a:endParaRPr b="0" lang="en-US" sz="900" strike="noStrike" u="none">
              <a:solidFill>
                <a:schemeClr val="dk1"/>
              </a:solidFill>
              <a:uFillTx/>
              <a:latin typeface="Trebuchet MS"/>
            </a:endParaRPr>
          </a:p>
        </p:txBody>
      </p:sp>
    </p:spTree>
  </p:cSld>
  <mc:AlternateContent>
    <mc:Choice Requires="p14">
      <p:transition spd="slow" p14:dur="2000"/>
    </mc:Choice>
    <mc:Fallback>
      <p:transition spd="slow"/>
    </mc:Fallback>
  </mc:AlternateContent>
</p:sld>
</file>

<file path=ppt/theme/_rels/theme1.xml.rels><?xml version="1.0" encoding="UTF-8"?>
<Relationships xmlns="http://schemas.openxmlformats.org/package/2006/relationships"><Relationship Id="rId1" Type="http://schemas.openxmlformats.org/officeDocument/2006/relationships/image" Target="../media/image1.jpeg"/>
</Relationships>
</file>

<file path=ppt/theme/_rels/theme2.xml.rels><?xml version="1.0" encoding="UTF-8"?>
<Relationships xmlns="http://schemas.openxmlformats.org/package/2006/relationships"><Relationship Id="rId1" Type="http://schemas.openxmlformats.org/officeDocument/2006/relationships/image" Target="../media/image1.jpeg"/>
</Relationships>
</file>

<file path=ppt/theme/_rels/theme3.xml.rels><?xml version="1.0" encoding="UTF-8"?>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xmlns:r="http://schemas.openxmlformats.org/officeDocument/2006/relationships" name="Opulent">
  <a:themeElements>
    <a:clrScheme name="Opulent">
      <a:dk1>
        <a:srgbClr val="000000"/>
      </a:dk1>
      <a:lt1>
        <a:srgbClr val="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pitchFamily="0" charset="1"/>
        <a:ea typeface=""/>
        <a:cs typeface=""/>
      </a:majorFont>
      <a:minorFont>
        <a:latin typeface="Trebuchet MS" pitchFamily="0" charset="1"/>
        <a:ea typeface=""/>
        <a:cs typeface=""/>
      </a:minorFont>
    </a:fontScheme>
    <a:fmtScheme>
      <a:fillStyleLst>
        <a:solidFill>
          <a:schemeClr val="phClr"/>
        </a:solidFill>
        <a:gradFill>
          <a:gsLst>
            <a:gs pos="0">
              <a:schemeClr val="phClr">
                <a:tint val="15000"/>
              </a:schemeClr>
            </a:gs>
            <a:gs pos="49000">
              <a:schemeClr val="phClr">
                <a:tint val="50000"/>
              </a:schemeClr>
            </a:gs>
            <a:gs pos="49100">
              <a:schemeClr val="phClr">
                <a:tint val="64000"/>
              </a:schemeClr>
            </a:gs>
            <a:gs pos="92000">
              <a:schemeClr val="phClr">
                <a:tint val="50000"/>
              </a:schemeClr>
            </a:gs>
            <a:gs pos="100000">
              <a:schemeClr val="phClr">
                <a:tint val="43000"/>
              </a:schemeClr>
            </a:gs>
          </a:gsLst>
          <a:lin ang="5400000" scaled="1"/>
          <a:tileRect l="0" t="0" r="0" b="0"/>
        </a:gradFill>
        <a:gradFill>
          <a:gsLst>
            <a:gs pos="0">
              <a:schemeClr val="phClr">
                <a:tint val="74000"/>
              </a:schemeClr>
            </a:gs>
            <a:gs pos="49000">
              <a:schemeClr val="phClr">
                <a:tint val="96000"/>
                <a:shade val="84000"/>
              </a:schemeClr>
            </a:gs>
            <a:gs pos="49100">
              <a:schemeClr val="phClr">
                <a:shade val="55000"/>
              </a:schemeClr>
            </a:gs>
            <a:gs pos="92000">
              <a:schemeClr val="phClr">
                <a:tint val="98000"/>
                <a:shade val="90000"/>
              </a:schemeClr>
            </a:gs>
            <a:gs pos="100000">
              <a:schemeClr val="phClr">
                <a:tint val="90000"/>
                <a:shade val="97000"/>
              </a:schemeClr>
            </a:gs>
          </a:gsLst>
          <a:lin ang="5400000" scaled="1"/>
          <a:tileRect l="0" t="0" r="0" b="0"/>
        </a:gradFill>
      </a:fillStyleLst>
      <a:lnStyleLst>
        <a:ln w="11430" cap="flat" cmpd="sng" algn="ctr">
          <a:prstDash val="solid"/>
        </a:ln>
        <a:ln w="40000" cap="flat" cmpd="sng" algn="ctr">
          <a:prstDash val="solid"/>
        </a:ln>
        <a:ln w="318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78000"/>
              </a:schemeClr>
            </a:gs>
            <a:gs pos="100000">
              <a:schemeClr val="phClr">
                <a:shade val="35000"/>
              </a:schemeClr>
            </a:gs>
          </a:gsLst>
          <a:path path="circle">
            <a:fillToRect l="50000" t="50000" r="50000" b="50000"/>
          </a:path>
          <a:tileRect l="0" t="0" r="0" b="0"/>
        </a:gradFill>
        <a:blipFill rotWithShape="0">
          <a:blip r:embed="rId1"/>
          <a:srcRect l="0" t="0" r="0" b="0"/>
          <a:tile tx="0" ty="0" sx="50000" sy="50000" flip="none" algn="tl"/>
        </a:blipFill>
      </a:bgFillStyleLst>
    </a:fmtScheme>
  </a:themeElements>
</a:theme>
</file>

<file path=ppt/theme/theme2.xml><?xml version="1.0" encoding="utf-8"?>
<a:theme xmlns:a="http://schemas.openxmlformats.org/drawingml/2006/main" xmlns:r="http://schemas.openxmlformats.org/officeDocument/2006/relationships" name="Opulent">
  <a:themeElements>
    <a:clrScheme name="Opulent">
      <a:dk1>
        <a:srgbClr val="000000"/>
      </a:dk1>
      <a:lt1>
        <a:srgbClr val="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pitchFamily="0" charset="1"/>
        <a:ea typeface=""/>
        <a:cs typeface=""/>
      </a:majorFont>
      <a:minorFont>
        <a:latin typeface="Trebuchet MS" pitchFamily="0" charset="1"/>
        <a:ea typeface=""/>
        <a:cs typeface=""/>
      </a:minorFont>
    </a:fontScheme>
    <a:fmtScheme>
      <a:fillStyleLst>
        <a:solidFill>
          <a:schemeClr val="phClr"/>
        </a:solidFill>
        <a:gradFill>
          <a:gsLst>
            <a:gs pos="0">
              <a:schemeClr val="phClr">
                <a:tint val="15000"/>
              </a:schemeClr>
            </a:gs>
            <a:gs pos="49000">
              <a:schemeClr val="phClr">
                <a:tint val="50000"/>
              </a:schemeClr>
            </a:gs>
            <a:gs pos="49100">
              <a:schemeClr val="phClr">
                <a:tint val="64000"/>
              </a:schemeClr>
            </a:gs>
            <a:gs pos="92000">
              <a:schemeClr val="phClr">
                <a:tint val="50000"/>
              </a:schemeClr>
            </a:gs>
            <a:gs pos="100000">
              <a:schemeClr val="phClr">
                <a:tint val="43000"/>
              </a:schemeClr>
            </a:gs>
          </a:gsLst>
          <a:lin ang="5400000" scaled="1"/>
          <a:tileRect l="0" t="0" r="0" b="0"/>
        </a:gradFill>
        <a:gradFill>
          <a:gsLst>
            <a:gs pos="0">
              <a:schemeClr val="phClr">
                <a:tint val="74000"/>
              </a:schemeClr>
            </a:gs>
            <a:gs pos="49000">
              <a:schemeClr val="phClr">
                <a:tint val="96000"/>
                <a:shade val="84000"/>
              </a:schemeClr>
            </a:gs>
            <a:gs pos="49100">
              <a:schemeClr val="phClr">
                <a:shade val="55000"/>
              </a:schemeClr>
            </a:gs>
            <a:gs pos="92000">
              <a:schemeClr val="phClr">
                <a:tint val="98000"/>
                <a:shade val="90000"/>
              </a:schemeClr>
            </a:gs>
            <a:gs pos="100000">
              <a:schemeClr val="phClr">
                <a:tint val="90000"/>
                <a:shade val="97000"/>
              </a:schemeClr>
            </a:gs>
          </a:gsLst>
          <a:lin ang="5400000" scaled="1"/>
          <a:tileRect l="0" t="0" r="0" b="0"/>
        </a:gradFill>
      </a:fillStyleLst>
      <a:lnStyleLst>
        <a:ln w="11430" cap="flat" cmpd="sng" algn="ctr">
          <a:prstDash val="solid"/>
        </a:ln>
        <a:ln w="40000" cap="flat" cmpd="sng" algn="ctr">
          <a:prstDash val="solid"/>
        </a:ln>
        <a:ln w="318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78000"/>
              </a:schemeClr>
            </a:gs>
            <a:gs pos="100000">
              <a:schemeClr val="phClr">
                <a:shade val="35000"/>
              </a:schemeClr>
            </a:gs>
          </a:gsLst>
          <a:path path="circle">
            <a:fillToRect l="50000" t="50000" r="50000" b="50000"/>
          </a:path>
          <a:tileRect l="0" t="0" r="0" b="0"/>
        </a:gradFill>
        <a:blipFill rotWithShape="0">
          <a:blip r:embed="rId1"/>
          <a:srcRect l="0" t="0" r="0" b="0"/>
          <a:tile tx="0" ty="0" sx="50000" sy="50000" flip="none" algn="tl"/>
        </a:blipFill>
      </a:bgFillStyleLst>
    </a:fmtScheme>
  </a:themeElements>
</a:theme>
</file>

<file path=ppt/theme/theme3.xml><?xml version="1.0" encoding="utf-8"?>
<a:theme xmlns:a="http://schemas.openxmlformats.org/drawingml/2006/main" xmlns:r="http://schemas.openxmlformats.org/officeDocument/2006/relationships" name="Opulent">
  <a:themeElements>
    <a:clrScheme name="Opulent">
      <a:dk1>
        <a:srgbClr val="000000"/>
      </a:dk1>
      <a:lt1>
        <a:srgbClr val="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pitchFamily="0" charset="1"/>
        <a:ea typeface=""/>
        <a:cs typeface=""/>
      </a:majorFont>
      <a:minorFont>
        <a:latin typeface="Trebuchet MS" pitchFamily="0" charset="1"/>
        <a:ea typeface=""/>
        <a:cs typeface=""/>
      </a:minorFont>
    </a:fontScheme>
    <a:fmtScheme>
      <a:fillStyleLst>
        <a:solidFill>
          <a:schemeClr val="phClr"/>
        </a:solidFill>
        <a:gradFill>
          <a:gsLst>
            <a:gs pos="0">
              <a:schemeClr val="phClr">
                <a:tint val="15000"/>
              </a:schemeClr>
            </a:gs>
            <a:gs pos="49000">
              <a:schemeClr val="phClr">
                <a:tint val="50000"/>
              </a:schemeClr>
            </a:gs>
            <a:gs pos="49100">
              <a:schemeClr val="phClr">
                <a:tint val="64000"/>
              </a:schemeClr>
            </a:gs>
            <a:gs pos="92000">
              <a:schemeClr val="phClr">
                <a:tint val="50000"/>
              </a:schemeClr>
            </a:gs>
            <a:gs pos="100000">
              <a:schemeClr val="phClr">
                <a:tint val="43000"/>
              </a:schemeClr>
            </a:gs>
          </a:gsLst>
          <a:lin ang="5400000" scaled="1"/>
          <a:tileRect l="0" t="0" r="0" b="0"/>
        </a:gradFill>
        <a:gradFill>
          <a:gsLst>
            <a:gs pos="0">
              <a:schemeClr val="phClr">
                <a:tint val="74000"/>
              </a:schemeClr>
            </a:gs>
            <a:gs pos="49000">
              <a:schemeClr val="phClr">
                <a:tint val="96000"/>
                <a:shade val="84000"/>
              </a:schemeClr>
            </a:gs>
            <a:gs pos="49100">
              <a:schemeClr val="phClr">
                <a:shade val="55000"/>
              </a:schemeClr>
            </a:gs>
            <a:gs pos="92000">
              <a:schemeClr val="phClr">
                <a:tint val="98000"/>
                <a:shade val="90000"/>
              </a:schemeClr>
            </a:gs>
            <a:gs pos="100000">
              <a:schemeClr val="phClr">
                <a:tint val="90000"/>
                <a:shade val="97000"/>
              </a:schemeClr>
            </a:gs>
          </a:gsLst>
          <a:lin ang="5400000" scaled="1"/>
          <a:tileRect l="0" t="0" r="0" b="0"/>
        </a:gradFill>
      </a:fillStyleLst>
      <a:lnStyleLst>
        <a:ln w="11430" cap="flat" cmpd="sng" algn="ctr">
          <a:prstDash val="solid"/>
        </a:ln>
        <a:ln w="40000" cap="flat" cmpd="sng" algn="ctr">
          <a:prstDash val="solid"/>
        </a:ln>
        <a:ln w="318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78000"/>
              </a:schemeClr>
            </a:gs>
            <a:gs pos="100000">
              <a:schemeClr val="phClr">
                <a:shade val="35000"/>
              </a:schemeClr>
            </a:gs>
          </a:gsLst>
          <a:path path="circle">
            <a:fillToRect l="50000" t="50000" r="50000" b="50000"/>
          </a:path>
          <a:tileRect l="0" t="0" r="0" b="0"/>
        </a:gradFill>
        <a:blipFill rotWithShape="0">
          <a:blip r:embed="rId1"/>
          <a:srcRect l="0" t="0" r="0" b="0"/>
          <a:tile tx="0" ty="0" sx="50000" sy="50000" flip="none" algn="tl"/>
        </a:blip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Opulent</Template>
  <TotalTime>134</TotalTime>
  <Application>LibreOfficeDev/24.8.7.2.0$Android_AARCH64 LibreOffice_project/</Application>
  <AppVersion>15.0000</AppVersion>
  <Words>5018</Words>
  <Paragraphs>175</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2026-10-22T17:26:02Z</dcterms:created>
  <dc:creator>user</dc:creator>
  <dc:description/>
  <dc:language>en-GB</dc:language>
  <cp:lastModifiedBy>Bending Moments</cp:lastModifiedBy>
  <dcterms:modified xsi:type="dcterms:W3CDTF">2026-10-24T14:19:30Z</dcterms:modified>
  <cp:revision>6</cp:revision>
  <dc:subject/>
  <dc:title>Sip Smart. Live More   Topic: Alcohol consumption  age group :  25 to 54  Module: Social Epidemiology and Public Health Development  Module code: LCHS7000  Assignment Title: Component 1 Group Presentation (Practice intervention)  Student Name: Student ID:</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18</vt:i4>
  </property>
  <property fmtid="{D5CDD505-2E9C-101B-9397-08002B2CF9AE}" pid="3" name="PresentationFormat">
    <vt:lpwstr>On-screen Show (4:3)</vt:lpwstr>
  </property>
  <property fmtid="{D5CDD505-2E9C-101B-9397-08002B2CF9AE}" pid="4" name="Slides">
    <vt:i4>21</vt:i4>
  </property>
</Properties>
</file>