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6"/>
  </p:notesMasterIdLst>
  <p:sldIdLst>
    <p:sldId id="256" r:id="rId2"/>
    <p:sldId id="262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AE51DD-88BA-084A-BB93-2A8E5C475207}" v="335" dt="2026-10-16T21:05:59.2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79"/>
    <p:restoredTop sz="91473"/>
  </p:normalViewPr>
  <p:slideViewPr>
    <p:cSldViewPr snapToGrid="0">
      <p:cViewPr varScale="1">
        <p:scale>
          <a:sx n="118" d="100"/>
          <a:sy n="118" d="100"/>
        </p:scale>
        <p:origin x="22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id Mahammed Mahmud (2411651)" userId="6de7c028-113a-4049-a1bc-d26298336587" providerId="ADAL" clId="{9FAE51DD-88BA-084A-BB93-2A8E5C475207}"/>
    <pc:docChg chg="undo custSel addSld delSld modSld sldOrd modMainMaster modShowInfo">
      <pc:chgData name="Shahid Mahammed Mahmud (2411651)" userId="6de7c028-113a-4049-a1bc-d26298336587" providerId="ADAL" clId="{9FAE51DD-88BA-084A-BB93-2A8E5C475207}" dt="2026-10-16T21:15:46.551" v="1747" actId="27636"/>
      <pc:docMkLst>
        <pc:docMk/>
      </pc:docMkLst>
      <pc:sldChg chg="addSp delSp modSp mod setBg modAnim">
        <pc:chgData name="Shahid Mahammed Mahmud (2411651)" userId="6de7c028-113a-4049-a1bc-d26298336587" providerId="ADAL" clId="{9FAE51DD-88BA-084A-BB93-2A8E5C475207}" dt="2026-10-14T21:29:07.012" v="1346" actId="478"/>
        <pc:sldMkLst>
          <pc:docMk/>
          <pc:sldMk cId="3714896033" sldId="256"/>
        </pc:sldMkLst>
        <pc:spChg chg="mod">
          <ac:chgData name="Shahid Mahammed Mahmud (2411651)" userId="6de7c028-113a-4049-a1bc-d26298336587" providerId="ADAL" clId="{9FAE51DD-88BA-084A-BB93-2A8E5C475207}" dt="2026-10-14T21:28:47.235" v="1308" actId="1076"/>
          <ac:spMkLst>
            <pc:docMk/>
            <pc:sldMk cId="3714896033" sldId="256"/>
            <ac:spMk id="2" creationId="{A0BCCB10-6EC9-F985-D8E4-57B5B60B07D3}"/>
          </ac:spMkLst>
        </pc:spChg>
        <pc:spChg chg="mod">
          <ac:chgData name="Shahid Mahammed Mahmud (2411651)" userId="6de7c028-113a-4049-a1bc-d26298336587" providerId="ADAL" clId="{9FAE51DD-88BA-084A-BB93-2A8E5C475207}" dt="2026-09-15T19:25:35.428" v="408" actId="14100"/>
          <ac:spMkLst>
            <pc:docMk/>
            <pc:sldMk cId="3714896033" sldId="256"/>
            <ac:spMk id="3" creationId="{DAD8D707-8A2F-3CC1-8344-6697C1C7374D}"/>
          </ac:spMkLst>
        </pc:spChg>
        <pc:spChg chg="add mod">
          <ac:chgData name="Shahid Mahammed Mahmud (2411651)" userId="6de7c028-113a-4049-a1bc-d26298336587" providerId="ADAL" clId="{9FAE51DD-88BA-084A-BB93-2A8E5C475207}" dt="2026-09-15T19:26:26.380" v="410" actId="2711"/>
          <ac:spMkLst>
            <pc:docMk/>
            <pc:sldMk cId="3714896033" sldId="256"/>
            <ac:spMk id="4" creationId="{2EC9C933-6D39-9F28-AE6D-D50F99941CDB}"/>
          </ac:spMkLst>
        </pc:spChg>
        <pc:spChg chg="del mod">
          <ac:chgData name="Shahid Mahammed Mahmud (2411651)" userId="6de7c028-113a-4049-a1bc-d26298336587" providerId="ADAL" clId="{9FAE51DD-88BA-084A-BB93-2A8E5C475207}" dt="2026-10-14T21:29:07.012" v="1346" actId="478"/>
          <ac:spMkLst>
            <pc:docMk/>
            <pc:sldMk cId="3714896033" sldId="256"/>
            <ac:spMk id="8" creationId="{0F0A8749-69D8-72FA-E3E7-9168505D5F14}"/>
          </ac:spMkLst>
        </pc:spChg>
        <pc:picChg chg="mod">
          <ac:chgData name="Shahid Mahammed Mahmud (2411651)" userId="6de7c028-113a-4049-a1bc-d26298336587" providerId="ADAL" clId="{9FAE51DD-88BA-084A-BB93-2A8E5C475207}" dt="2026-09-15T19:25:50.402" v="409" actId="1076"/>
          <ac:picMkLst>
            <pc:docMk/>
            <pc:sldMk cId="3714896033" sldId="256"/>
            <ac:picMk id="7" creationId="{1FFF28C1-9A73-477F-D9C9-8CC0D40C0CB3}"/>
          </ac:picMkLst>
        </pc:picChg>
      </pc:sldChg>
      <pc:sldChg chg="addSp delSp modSp del mod setBg">
        <pc:chgData name="Shahid Mahammed Mahmud (2411651)" userId="6de7c028-113a-4049-a1bc-d26298336587" providerId="ADAL" clId="{9FAE51DD-88BA-084A-BB93-2A8E5C475207}" dt="2026-10-14T22:18:24.271" v="1693" actId="2696"/>
        <pc:sldMkLst>
          <pc:docMk/>
          <pc:sldMk cId="714919203" sldId="257"/>
        </pc:sldMkLst>
        <pc:spChg chg="mod">
          <ac:chgData name="Shahid Mahammed Mahmud (2411651)" userId="6de7c028-113a-4049-a1bc-d26298336587" providerId="ADAL" clId="{9FAE51DD-88BA-084A-BB93-2A8E5C475207}" dt="2026-10-14T22:03:27.307" v="1584" actId="14100"/>
          <ac:spMkLst>
            <pc:docMk/>
            <pc:sldMk cId="714919203" sldId="257"/>
            <ac:spMk id="2" creationId="{AF3FA5F6-71BD-1188-0F8C-92712E534FC5}"/>
          </ac:spMkLst>
        </pc:spChg>
        <pc:spChg chg="add del mod">
          <ac:chgData name="Shahid Mahammed Mahmud (2411651)" userId="6de7c028-113a-4049-a1bc-d26298336587" providerId="ADAL" clId="{9FAE51DD-88BA-084A-BB93-2A8E5C475207}" dt="2026-10-14T21:25:12.469" v="1269" actId="478"/>
          <ac:spMkLst>
            <pc:docMk/>
            <pc:sldMk cId="714919203" sldId="257"/>
            <ac:spMk id="4" creationId="{73F76444-EF8F-89DB-1F93-FA5CA29C5486}"/>
          </ac:spMkLst>
        </pc:spChg>
        <pc:spChg chg="add del mod">
          <ac:chgData name="Shahid Mahammed Mahmud (2411651)" userId="6de7c028-113a-4049-a1bc-d26298336587" providerId="ADAL" clId="{9FAE51DD-88BA-084A-BB93-2A8E5C475207}" dt="2026-10-14T21:25:59.597" v="1271" actId="26606"/>
          <ac:spMkLst>
            <pc:docMk/>
            <pc:sldMk cId="714919203" sldId="257"/>
            <ac:spMk id="6" creationId="{2F2933BB-67F5-4059-439B-5596A4261392}"/>
          </ac:spMkLst>
        </pc:spChg>
        <pc:spChg chg="add del mod">
          <ac:chgData name="Shahid Mahammed Mahmud (2411651)" userId="6de7c028-113a-4049-a1bc-d26298336587" providerId="ADAL" clId="{9FAE51DD-88BA-084A-BB93-2A8E5C475207}" dt="2026-10-14T22:02:24.928" v="1581"/>
          <ac:spMkLst>
            <pc:docMk/>
            <pc:sldMk cId="714919203" sldId="257"/>
            <ac:spMk id="7" creationId="{3141E0D7-A687-0ACD-99B2-12B51DEC01E5}"/>
          </ac:spMkLst>
        </pc:spChg>
        <pc:spChg chg="add mod">
          <ac:chgData name="Shahid Mahammed Mahmud (2411651)" userId="6de7c028-113a-4049-a1bc-d26298336587" providerId="ADAL" clId="{9FAE51DD-88BA-084A-BB93-2A8E5C475207}" dt="2026-10-14T22:02:10.539" v="1576" actId="931"/>
          <ac:spMkLst>
            <pc:docMk/>
            <pc:sldMk cId="714919203" sldId="257"/>
            <ac:spMk id="12" creationId="{0F7CB7CA-C13F-F48C-1D47-65C4CD75ADD4}"/>
          </ac:spMkLst>
        </pc:spChg>
        <pc:spChg chg="add mod">
          <ac:chgData name="Shahid Mahammed Mahmud (2411651)" userId="6de7c028-113a-4049-a1bc-d26298336587" providerId="ADAL" clId="{9FAE51DD-88BA-084A-BB93-2A8E5C475207}" dt="2026-10-14T22:02:10.539" v="1576" actId="931"/>
          <ac:spMkLst>
            <pc:docMk/>
            <pc:sldMk cId="714919203" sldId="257"/>
            <ac:spMk id="15" creationId="{69D05DB2-2F48-F40A-D037-A2BFB2898934}"/>
          </ac:spMkLst>
        </pc:spChg>
        <pc:spChg chg="add del mod">
          <ac:chgData name="Shahid Mahammed Mahmud (2411651)" userId="6de7c028-113a-4049-a1bc-d26298336587" providerId="ADAL" clId="{9FAE51DD-88BA-084A-BB93-2A8E5C475207}" dt="2026-10-14T22:04:04.481" v="1590" actId="478"/>
          <ac:spMkLst>
            <pc:docMk/>
            <pc:sldMk cId="714919203" sldId="257"/>
            <ac:spMk id="18" creationId="{AEC9B570-353F-5D29-0C58-25E4B0882D0B}"/>
          </ac:spMkLst>
        </pc:spChg>
        <pc:spChg chg="del mod">
          <ac:chgData name="Shahid Mahammed Mahmud (2411651)" userId="6de7c028-113a-4049-a1bc-d26298336587" providerId="ADAL" clId="{9FAE51DD-88BA-084A-BB93-2A8E5C475207}" dt="2026-09-15T19:05:21.900" v="314" actId="478"/>
          <ac:spMkLst>
            <pc:docMk/>
            <pc:sldMk cId="714919203" sldId="257"/>
            <ac:spMk id="28" creationId="{AAFDE67B-71D5-ED26-9BFB-158EBE6DA39B}"/>
          </ac:spMkLst>
        </pc:spChg>
        <pc:graphicFrameChg chg="add del">
          <ac:chgData name="Shahid Mahammed Mahmud (2411651)" userId="6de7c028-113a-4049-a1bc-d26298336587" providerId="ADAL" clId="{9FAE51DD-88BA-084A-BB93-2A8E5C475207}" dt="2026-10-14T21:23:48.412" v="1263" actId="26606"/>
          <ac:graphicFrameMkLst>
            <pc:docMk/>
            <pc:sldMk cId="714919203" sldId="257"/>
            <ac:graphicFrameMk id="45" creationId="{A781D834-F6C3-A7E8-1809-5FEC1B7E3DFB}"/>
          </ac:graphicFrameMkLst>
        </pc:graphicFrameChg>
        <pc:graphicFrameChg chg="add mod">
          <ac:chgData name="Shahid Mahammed Mahmud (2411651)" userId="6de7c028-113a-4049-a1bc-d26298336587" providerId="ADAL" clId="{9FAE51DD-88BA-084A-BB93-2A8E5C475207}" dt="2026-10-14T22:07:07.375" v="1603"/>
          <ac:graphicFrameMkLst>
            <pc:docMk/>
            <pc:sldMk cId="714919203" sldId="257"/>
            <ac:graphicFrameMk id="46" creationId="{AB728A7E-9097-7E95-CF9B-6E9DFC9539EA}"/>
          </ac:graphicFrameMkLst>
        </pc:graphicFrameChg>
        <pc:graphicFrameChg chg="del mod">
          <ac:chgData name="Shahid Mahammed Mahmud (2411651)" userId="6de7c028-113a-4049-a1bc-d26298336587" providerId="ADAL" clId="{9FAE51DD-88BA-084A-BB93-2A8E5C475207}" dt="2026-10-14T21:22:04.100" v="1258" actId="478"/>
          <ac:graphicFrameMkLst>
            <pc:docMk/>
            <pc:sldMk cId="714919203" sldId="257"/>
            <ac:graphicFrameMk id="47" creationId="{E1EC1119-D5D4-E9A3-8A19-0BF97723296D}"/>
          </ac:graphicFrameMkLst>
        </pc:graphicFrameChg>
        <pc:graphicFrameChg chg="add del">
          <ac:chgData name="Shahid Mahammed Mahmud (2411651)" userId="6de7c028-113a-4049-a1bc-d26298336587" providerId="ADAL" clId="{9FAE51DD-88BA-084A-BB93-2A8E5C475207}" dt="2026-10-14T21:24:42.345" v="1265" actId="26606"/>
          <ac:graphicFrameMkLst>
            <pc:docMk/>
            <pc:sldMk cId="714919203" sldId="257"/>
            <ac:graphicFrameMk id="48" creationId="{3FB4BE64-DBFC-615F-AD29-666F6DC5FD68}"/>
          </ac:graphicFrameMkLst>
        </pc:graphicFrameChg>
        <pc:picChg chg="add mod">
          <ac:chgData name="Shahid Mahammed Mahmud (2411651)" userId="6de7c028-113a-4049-a1bc-d26298336587" providerId="ADAL" clId="{9FAE51DD-88BA-084A-BB93-2A8E5C475207}" dt="2026-10-14T22:02:10.539" v="1576" actId="931"/>
          <ac:picMkLst>
            <pc:docMk/>
            <pc:sldMk cId="714919203" sldId="257"/>
            <ac:picMk id="9" creationId="{5B7832A8-B827-8444-B861-2260571FB483}"/>
          </ac:picMkLst>
        </pc:picChg>
        <pc:picChg chg="add mod">
          <ac:chgData name="Shahid Mahammed Mahmud (2411651)" userId="6de7c028-113a-4049-a1bc-d26298336587" providerId="ADAL" clId="{9FAE51DD-88BA-084A-BB93-2A8E5C475207}" dt="2026-10-14T22:02:10.539" v="1576" actId="931"/>
          <ac:picMkLst>
            <pc:docMk/>
            <pc:sldMk cId="714919203" sldId="257"/>
            <ac:picMk id="11" creationId="{C4FF6FC5-B6E3-C895-29DD-3FDB7BD5AEDA}"/>
          </ac:picMkLst>
        </pc:picChg>
        <pc:picChg chg="add mod">
          <ac:chgData name="Shahid Mahammed Mahmud (2411651)" userId="6de7c028-113a-4049-a1bc-d26298336587" providerId="ADAL" clId="{9FAE51DD-88BA-084A-BB93-2A8E5C475207}" dt="2026-10-14T22:02:10.539" v="1576" actId="931"/>
          <ac:picMkLst>
            <pc:docMk/>
            <pc:sldMk cId="714919203" sldId="257"/>
            <ac:picMk id="14" creationId="{B262EB45-8687-BCB1-F0AB-105D9493C5C8}"/>
          </ac:picMkLst>
        </pc:picChg>
        <pc:picChg chg="add mod">
          <ac:chgData name="Shahid Mahammed Mahmud (2411651)" userId="6de7c028-113a-4049-a1bc-d26298336587" providerId="ADAL" clId="{9FAE51DD-88BA-084A-BB93-2A8E5C475207}" dt="2026-10-14T22:09:08.916" v="1608" actId="1076"/>
          <ac:picMkLst>
            <pc:docMk/>
            <pc:sldMk cId="714919203" sldId="257"/>
            <ac:picMk id="17" creationId="{2D1B58A2-C0F1-D562-366C-2046C7B25851}"/>
          </ac:picMkLst>
        </pc:picChg>
        <pc:picChg chg="del mod">
          <ac:chgData name="Shahid Mahammed Mahmud (2411651)" userId="6de7c028-113a-4049-a1bc-d26298336587" providerId="ADAL" clId="{9FAE51DD-88BA-084A-BB93-2A8E5C475207}" dt="2026-10-14T21:59:38.580" v="1566" actId="478"/>
          <ac:picMkLst>
            <pc:docMk/>
            <pc:sldMk cId="714919203" sldId="257"/>
            <ac:picMk id="26" creationId="{C39A3C2C-0D7F-820F-D90B-A7B4993355AE}"/>
          </ac:picMkLst>
        </pc:picChg>
      </pc:sldChg>
      <pc:sldChg chg="modSp del mod setBg">
        <pc:chgData name="Shahid Mahammed Mahmud (2411651)" userId="6de7c028-113a-4049-a1bc-d26298336587" providerId="ADAL" clId="{9FAE51DD-88BA-084A-BB93-2A8E5C475207}" dt="2026-09-15T18:49:21.841" v="114" actId="2696"/>
        <pc:sldMkLst>
          <pc:docMk/>
          <pc:sldMk cId="2943124636" sldId="258"/>
        </pc:sldMkLst>
        <pc:spChg chg="mod">
          <ac:chgData name="Shahid Mahammed Mahmud (2411651)" userId="6de7c028-113a-4049-a1bc-d26298336587" providerId="ADAL" clId="{9FAE51DD-88BA-084A-BB93-2A8E5C475207}" dt="2026-09-14T21:21:13.361" v="23" actId="6549"/>
          <ac:spMkLst>
            <pc:docMk/>
            <pc:sldMk cId="2943124636" sldId="258"/>
            <ac:spMk id="2" creationId="{6D20530C-C6E6-71F6-1F06-0B90546AC88B}"/>
          </ac:spMkLst>
        </pc:spChg>
        <pc:graphicFrameChg chg="mod modGraphic">
          <ac:chgData name="Shahid Mahammed Mahmud (2411651)" userId="6de7c028-113a-4049-a1bc-d26298336587" providerId="ADAL" clId="{9FAE51DD-88BA-084A-BB93-2A8E5C475207}" dt="2026-09-15T18:48:33.473" v="103" actId="20578"/>
          <ac:graphicFrameMkLst>
            <pc:docMk/>
            <pc:sldMk cId="2943124636" sldId="258"/>
            <ac:graphicFrameMk id="7" creationId="{90A6C769-35B7-4C2D-D88F-24CD05CCC768}"/>
          </ac:graphicFrameMkLst>
        </pc:graphicFrameChg>
      </pc:sldChg>
      <pc:sldChg chg="addSp delSp modSp del mod setBg">
        <pc:chgData name="Shahid Mahammed Mahmud (2411651)" userId="6de7c028-113a-4049-a1bc-d26298336587" providerId="ADAL" clId="{9FAE51DD-88BA-084A-BB93-2A8E5C475207}" dt="2026-09-15T18:44:54.051" v="87" actId="2696"/>
        <pc:sldMkLst>
          <pc:docMk/>
          <pc:sldMk cId="1410364227" sldId="259"/>
        </pc:sldMkLst>
        <pc:spChg chg="mod">
          <ac:chgData name="Shahid Mahammed Mahmud (2411651)" userId="6de7c028-113a-4049-a1bc-d26298336587" providerId="ADAL" clId="{9FAE51DD-88BA-084A-BB93-2A8E5C475207}" dt="2026-09-15T18:39:34.559" v="59" actId="14100"/>
          <ac:spMkLst>
            <pc:docMk/>
            <pc:sldMk cId="1410364227" sldId="259"/>
            <ac:spMk id="2" creationId="{21477042-CBCE-01A3-DD6D-9AA8D217391B}"/>
          </ac:spMkLst>
        </pc:spChg>
        <pc:spChg chg="del">
          <ac:chgData name="Shahid Mahammed Mahmud (2411651)" userId="6de7c028-113a-4049-a1bc-d26298336587" providerId="ADAL" clId="{9FAE51DD-88BA-084A-BB93-2A8E5C475207}" dt="2026-09-14T21:18:26.142" v="1"/>
          <ac:spMkLst>
            <pc:docMk/>
            <pc:sldMk cId="1410364227" sldId="259"/>
            <ac:spMk id="3" creationId="{8C74A735-2A13-47DF-593A-2E4C788A232F}"/>
          </ac:spMkLst>
        </pc:spChg>
        <pc:spChg chg="add del mod">
          <ac:chgData name="Shahid Mahammed Mahmud (2411651)" userId="6de7c028-113a-4049-a1bc-d26298336587" providerId="ADAL" clId="{9FAE51DD-88BA-084A-BB93-2A8E5C475207}" dt="2026-09-15T18:40:41.689" v="65" actId="3680"/>
          <ac:spMkLst>
            <pc:docMk/>
            <pc:sldMk cId="1410364227" sldId="259"/>
            <ac:spMk id="5" creationId="{8FA61F46-890E-FEAA-29FB-53995EAE0970}"/>
          </ac:spMkLst>
        </pc:spChg>
        <pc:spChg chg="add del">
          <ac:chgData name="Shahid Mahammed Mahmud (2411651)" userId="6de7c028-113a-4049-a1bc-d26298336587" providerId="ADAL" clId="{9FAE51DD-88BA-084A-BB93-2A8E5C475207}" dt="2026-09-14T21:20:18.271" v="18" actId="26606"/>
          <ac:spMkLst>
            <pc:docMk/>
            <pc:sldMk cId="1410364227" sldId="259"/>
            <ac:spMk id="8" creationId="{DBDA151C-5770-45E4-AAFF-59E7F403866D}"/>
          </ac:spMkLst>
        </pc:spChg>
        <pc:spChg chg="add del">
          <ac:chgData name="Shahid Mahammed Mahmud (2411651)" userId="6de7c028-113a-4049-a1bc-d26298336587" providerId="ADAL" clId="{9FAE51DD-88BA-084A-BB93-2A8E5C475207}" dt="2026-09-14T21:19:43.391" v="11" actId="26606"/>
          <ac:spMkLst>
            <pc:docMk/>
            <pc:sldMk cId="1410364227" sldId="259"/>
            <ac:spMk id="15" creationId="{A637580D-1176-4083-A9A1-BD8ED08996EC}"/>
          </ac:spMkLst>
        </pc:spChg>
        <pc:spChg chg="add del">
          <ac:chgData name="Shahid Mahammed Mahmud (2411651)" userId="6de7c028-113a-4049-a1bc-d26298336587" providerId="ADAL" clId="{9FAE51DD-88BA-084A-BB93-2A8E5C475207}" dt="2026-09-14T21:19:49.423" v="13" actId="26606"/>
          <ac:spMkLst>
            <pc:docMk/>
            <pc:sldMk cId="1410364227" sldId="259"/>
            <ac:spMk id="19" creationId="{DBDA151C-5770-45E4-AAFF-59E7F403866D}"/>
          </ac:spMkLst>
        </pc:spChg>
        <pc:spChg chg="add del">
          <ac:chgData name="Shahid Mahammed Mahmud (2411651)" userId="6de7c028-113a-4049-a1bc-d26298336587" providerId="ADAL" clId="{9FAE51DD-88BA-084A-BB93-2A8E5C475207}" dt="2026-09-14T21:19:52.175" v="15" actId="26606"/>
          <ac:spMkLst>
            <pc:docMk/>
            <pc:sldMk cId="1410364227" sldId="259"/>
            <ac:spMk id="22" creationId="{A637580D-1176-4083-A9A1-BD8ED08996EC}"/>
          </ac:spMkLst>
        </pc:spChg>
        <pc:spChg chg="add del">
          <ac:chgData name="Shahid Mahammed Mahmud (2411651)" userId="6de7c028-113a-4049-a1bc-d26298336587" providerId="ADAL" clId="{9FAE51DD-88BA-084A-BB93-2A8E5C475207}" dt="2026-09-14T21:20:18.249" v="17" actId="26606"/>
          <ac:spMkLst>
            <pc:docMk/>
            <pc:sldMk cId="1410364227" sldId="259"/>
            <ac:spMk id="26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09-14T21:21:39.538" v="26" actId="26606"/>
          <ac:spMkLst>
            <pc:docMk/>
            <pc:sldMk cId="1410364227" sldId="259"/>
            <ac:spMk id="30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09-14T21:23:32.365" v="37" actId="26606"/>
          <ac:spMkLst>
            <pc:docMk/>
            <pc:sldMk cId="1410364227" sldId="259"/>
            <ac:spMk id="36" creationId="{A637580D-1176-4083-A9A1-BD8ED08996EC}"/>
          </ac:spMkLst>
        </pc:spChg>
        <pc:spChg chg="add del">
          <ac:chgData name="Shahid Mahammed Mahmud (2411651)" userId="6de7c028-113a-4049-a1bc-d26298336587" providerId="ADAL" clId="{9FAE51DD-88BA-084A-BB93-2A8E5C475207}" dt="2026-09-14T21:23:06.976" v="31" actId="26606"/>
          <ac:spMkLst>
            <pc:docMk/>
            <pc:sldMk cId="1410364227" sldId="259"/>
            <ac:spMk id="43" creationId="{A637580D-1176-4083-A9A1-BD8ED08996EC}"/>
          </ac:spMkLst>
        </pc:spChg>
        <pc:spChg chg="add del">
          <ac:chgData name="Shahid Mahammed Mahmud (2411651)" userId="6de7c028-113a-4049-a1bc-d26298336587" providerId="ADAL" clId="{9FAE51DD-88BA-084A-BB93-2A8E5C475207}" dt="2026-09-14T21:23:23.243" v="33" actId="26606"/>
          <ac:spMkLst>
            <pc:docMk/>
            <pc:sldMk cId="1410364227" sldId="259"/>
            <ac:spMk id="49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09-14T21:23:32.344" v="36" actId="26606"/>
          <ac:spMkLst>
            <pc:docMk/>
            <pc:sldMk cId="1410364227" sldId="259"/>
            <ac:spMk id="52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09-14T21:26:10.720" v="56" actId="26606"/>
          <ac:spMkLst>
            <pc:docMk/>
            <pc:sldMk cId="1410364227" sldId="259"/>
            <ac:spMk id="55" creationId="{21C69525-1BE4-4BA0-A23C-3BB6C162EFB9}"/>
          </ac:spMkLst>
        </pc:spChg>
        <pc:spChg chg="add del">
          <ac:chgData name="Shahid Mahammed Mahmud (2411651)" userId="6de7c028-113a-4049-a1bc-d26298336587" providerId="ADAL" clId="{9FAE51DD-88BA-084A-BB93-2A8E5C475207}" dt="2026-09-14T21:26:01.014" v="53" actId="26606"/>
          <ac:spMkLst>
            <pc:docMk/>
            <pc:sldMk cId="1410364227" sldId="259"/>
            <ac:spMk id="61" creationId="{21C69525-1BE4-4BA0-A23C-3BB6C162EFB9}"/>
          </ac:spMkLst>
        </pc:spChg>
        <pc:spChg chg="add del">
          <ac:chgData name="Shahid Mahammed Mahmud (2411651)" userId="6de7c028-113a-4049-a1bc-d26298336587" providerId="ADAL" clId="{9FAE51DD-88BA-084A-BB93-2A8E5C475207}" dt="2026-09-14T21:26:10.689" v="55" actId="26606"/>
          <ac:spMkLst>
            <pc:docMk/>
            <pc:sldMk cId="1410364227" sldId="259"/>
            <ac:spMk id="65" creationId="{21C69525-1BE4-4BA0-A23C-3BB6C162EFB9}"/>
          </ac:spMkLst>
        </pc:spChg>
        <pc:spChg chg="add">
          <ac:chgData name="Shahid Mahammed Mahmud (2411651)" userId="6de7c028-113a-4049-a1bc-d26298336587" providerId="ADAL" clId="{9FAE51DD-88BA-084A-BB93-2A8E5C475207}" dt="2026-09-14T21:26:10.720" v="56" actId="26606"/>
          <ac:spMkLst>
            <pc:docMk/>
            <pc:sldMk cId="1410364227" sldId="259"/>
            <ac:spMk id="68" creationId="{A637580D-1176-4083-A9A1-BD8ED08996EC}"/>
          </ac:spMkLst>
        </pc:spChg>
        <pc:graphicFrameChg chg="add del mod modGraphic">
          <ac:chgData name="Shahid Mahammed Mahmud (2411651)" userId="6de7c028-113a-4049-a1bc-d26298336587" providerId="ADAL" clId="{9FAE51DD-88BA-084A-BB93-2A8E5C475207}" dt="2026-09-15T18:40:05.304" v="62" actId="478"/>
          <ac:graphicFrameMkLst>
            <pc:docMk/>
            <pc:sldMk cId="1410364227" sldId="259"/>
            <ac:graphicFrameMk id="4" creationId="{3F5B038E-D7ED-6E6C-1BB9-D75F3365F44D}"/>
          </ac:graphicFrameMkLst>
        </pc:graphicFrameChg>
        <pc:graphicFrameChg chg="add mod ord modGraphic">
          <ac:chgData name="Shahid Mahammed Mahmud (2411651)" userId="6de7c028-113a-4049-a1bc-d26298336587" providerId="ADAL" clId="{9FAE51DD-88BA-084A-BB93-2A8E5C475207}" dt="2026-09-15T18:41:19.388" v="70" actId="2084"/>
          <ac:graphicFrameMkLst>
            <pc:docMk/>
            <pc:sldMk cId="1410364227" sldId="259"/>
            <ac:graphicFrameMk id="6" creationId="{65139046-8DC2-BFAA-BE84-36A86DFE6898}"/>
          </ac:graphicFrameMkLst>
        </pc:graphicFrameChg>
        <pc:cxnChg chg="add del">
          <ac:chgData name="Shahid Mahammed Mahmud (2411651)" userId="6de7c028-113a-4049-a1bc-d26298336587" providerId="ADAL" clId="{9FAE51DD-88BA-084A-BB93-2A8E5C475207}" dt="2026-09-14T21:20:18.271" v="18" actId="26606"/>
          <ac:cxnSpMkLst>
            <pc:docMk/>
            <pc:sldMk cId="1410364227" sldId="259"/>
            <ac:cxnSpMk id="10" creationId="{E62D3963-2153-4637-96E6-E31BD2CE5D0D}"/>
          </ac:cxnSpMkLst>
        </pc:cxnChg>
        <pc:cxnChg chg="add del">
          <ac:chgData name="Shahid Mahammed Mahmud (2411651)" userId="6de7c028-113a-4049-a1bc-d26298336587" providerId="ADAL" clId="{9FAE51DD-88BA-084A-BB93-2A8E5C475207}" dt="2026-09-14T21:19:43.391" v="11" actId="26606"/>
          <ac:cxnSpMkLst>
            <pc:docMk/>
            <pc:sldMk cId="1410364227" sldId="259"/>
            <ac:cxnSpMk id="17" creationId="{B9C96FDC-E4C2-7D8A-44BA-572E7CD9E899}"/>
          </ac:cxnSpMkLst>
        </pc:cxnChg>
        <pc:cxnChg chg="add del">
          <ac:chgData name="Shahid Mahammed Mahmud (2411651)" userId="6de7c028-113a-4049-a1bc-d26298336587" providerId="ADAL" clId="{9FAE51DD-88BA-084A-BB93-2A8E5C475207}" dt="2026-09-14T21:19:49.423" v="13" actId="26606"/>
          <ac:cxnSpMkLst>
            <pc:docMk/>
            <pc:sldMk cId="1410364227" sldId="259"/>
            <ac:cxnSpMk id="20" creationId="{B209265E-E0D7-493B-97CE-2263D50C3F0A}"/>
          </ac:cxnSpMkLst>
        </pc:cxnChg>
        <pc:cxnChg chg="add del">
          <ac:chgData name="Shahid Mahammed Mahmud (2411651)" userId="6de7c028-113a-4049-a1bc-d26298336587" providerId="ADAL" clId="{9FAE51DD-88BA-084A-BB93-2A8E5C475207}" dt="2026-09-14T21:19:52.175" v="15" actId="26606"/>
          <ac:cxnSpMkLst>
            <pc:docMk/>
            <pc:sldMk cId="1410364227" sldId="259"/>
            <ac:cxnSpMk id="23" creationId="{B9C96FDC-E4C2-7D8A-44BA-572E7CD9E899}"/>
          </ac:cxnSpMkLst>
        </pc:cxnChg>
        <pc:cxnChg chg="add del">
          <ac:chgData name="Shahid Mahammed Mahmud (2411651)" userId="6de7c028-113a-4049-a1bc-d26298336587" providerId="ADAL" clId="{9FAE51DD-88BA-084A-BB93-2A8E5C475207}" dt="2026-09-14T21:20:18.249" v="17" actId="26606"/>
          <ac:cxnSpMkLst>
            <pc:docMk/>
            <pc:sldMk cId="1410364227" sldId="259"/>
            <ac:cxnSpMk id="25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09-14T21:20:18.249" v="17" actId="26606"/>
          <ac:cxnSpMkLst>
            <pc:docMk/>
            <pc:sldMk cId="1410364227" sldId="259"/>
            <ac:cxnSpMk id="27" creationId="{59D7B6BE-A4E0-4483-BEC5-493AC3E5D2AD}"/>
          </ac:cxnSpMkLst>
        </pc:cxnChg>
        <pc:cxnChg chg="add del">
          <ac:chgData name="Shahid Mahammed Mahmud (2411651)" userId="6de7c028-113a-4049-a1bc-d26298336587" providerId="ADAL" clId="{9FAE51DD-88BA-084A-BB93-2A8E5C475207}" dt="2026-09-14T21:21:39.538" v="26" actId="26606"/>
          <ac:cxnSpMkLst>
            <pc:docMk/>
            <pc:sldMk cId="1410364227" sldId="259"/>
            <ac:cxnSpMk id="29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09-14T21:21:39.538" v="26" actId="26606"/>
          <ac:cxnSpMkLst>
            <pc:docMk/>
            <pc:sldMk cId="1410364227" sldId="259"/>
            <ac:cxnSpMk id="31" creationId="{8CED01B4-40F2-4CAE-8062-1D4CE8454C35}"/>
          </ac:cxnSpMkLst>
        </pc:cxnChg>
        <pc:cxnChg chg="add del">
          <ac:chgData name="Shahid Mahammed Mahmud (2411651)" userId="6de7c028-113a-4049-a1bc-d26298336587" providerId="ADAL" clId="{9FAE51DD-88BA-084A-BB93-2A8E5C475207}" dt="2026-09-14T21:23:32.365" v="37" actId="26606"/>
          <ac:cxnSpMkLst>
            <pc:docMk/>
            <pc:sldMk cId="1410364227" sldId="259"/>
            <ac:cxnSpMk id="38" creationId="{B9C96FDC-E4C2-7D8A-44BA-572E7CD9E899}"/>
          </ac:cxnSpMkLst>
        </pc:cxnChg>
        <pc:cxnChg chg="add del">
          <ac:chgData name="Shahid Mahammed Mahmud (2411651)" userId="6de7c028-113a-4049-a1bc-d26298336587" providerId="ADAL" clId="{9FAE51DD-88BA-084A-BB93-2A8E5C475207}" dt="2026-09-14T21:23:06.976" v="31" actId="26606"/>
          <ac:cxnSpMkLst>
            <pc:docMk/>
            <pc:sldMk cId="1410364227" sldId="259"/>
            <ac:cxnSpMk id="45" creationId="{B9C96FDC-E4C2-7D8A-44BA-572E7CD9E899}"/>
          </ac:cxnSpMkLst>
        </pc:cxnChg>
        <pc:cxnChg chg="add del">
          <ac:chgData name="Shahid Mahammed Mahmud (2411651)" userId="6de7c028-113a-4049-a1bc-d26298336587" providerId="ADAL" clId="{9FAE51DD-88BA-084A-BB93-2A8E5C475207}" dt="2026-09-14T21:23:23.243" v="33" actId="26606"/>
          <ac:cxnSpMkLst>
            <pc:docMk/>
            <pc:sldMk cId="1410364227" sldId="259"/>
            <ac:cxnSpMk id="47" creationId="{503FCC9E-47A2-69B7-68E7-7FA95EAD538D}"/>
          </ac:cxnSpMkLst>
        </pc:cxnChg>
        <pc:cxnChg chg="add del">
          <ac:chgData name="Shahid Mahammed Mahmud (2411651)" userId="6de7c028-113a-4049-a1bc-d26298336587" providerId="ADAL" clId="{9FAE51DD-88BA-084A-BB93-2A8E5C475207}" dt="2026-09-14T21:23:23.243" v="33" actId="26606"/>
          <ac:cxnSpMkLst>
            <pc:docMk/>
            <pc:sldMk cId="1410364227" sldId="259"/>
            <ac:cxnSpMk id="48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09-14T21:23:32.344" v="36" actId="26606"/>
          <ac:cxnSpMkLst>
            <pc:docMk/>
            <pc:sldMk cId="1410364227" sldId="259"/>
            <ac:cxnSpMk id="51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09-14T21:23:32.344" v="36" actId="26606"/>
          <ac:cxnSpMkLst>
            <pc:docMk/>
            <pc:sldMk cId="1410364227" sldId="259"/>
            <ac:cxnSpMk id="53" creationId="{59D7B6BE-A4E0-4483-BEC5-493AC3E5D2AD}"/>
          </ac:cxnSpMkLst>
        </pc:cxnChg>
        <pc:cxnChg chg="add del">
          <ac:chgData name="Shahid Mahammed Mahmud (2411651)" userId="6de7c028-113a-4049-a1bc-d26298336587" providerId="ADAL" clId="{9FAE51DD-88BA-084A-BB93-2A8E5C475207}" dt="2026-09-14T21:26:10.720" v="56" actId="26606"/>
          <ac:cxnSpMkLst>
            <pc:docMk/>
            <pc:sldMk cId="1410364227" sldId="259"/>
            <ac:cxnSpMk id="56" creationId="{B68AF875-C18B-4B48-AE4C-A63FD3CEFB11}"/>
          </ac:cxnSpMkLst>
        </pc:cxnChg>
        <pc:cxnChg chg="add del">
          <ac:chgData name="Shahid Mahammed Mahmud (2411651)" userId="6de7c028-113a-4049-a1bc-d26298336587" providerId="ADAL" clId="{9FAE51DD-88BA-084A-BB93-2A8E5C475207}" dt="2026-09-14T21:26:01.014" v="53" actId="26606"/>
          <ac:cxnSpMkLst>
            <pc:docMk/>
            <pc:sldMk cId="1410364227" sldId="259"/>
            <ac:cxnSpMk id="63" creationId="{B68AF875-C18B-4B48-AE4C-A63FD3CEFB11}"/>
          </ac:cxnSpMkLst>
        </pc:cxnChg>
        <pc:cxnChg chg="add del">
          <ac:chgData name="Shahid Mahammed Mahmud (2411651)" userId="6de7c028-113a-4049-a1bc-d26298336587" providerId="ADAL" clId="{9FAE51DD-88BA-084A-BB93-2A8E5C475207}" dt="2026-09-14T21:26:10.689" v="55" actId="26606"/>
          <ac:cxnSpMkLst>
            <pc:docMk/>
            <pc:sldMk cId="1410364227" sldId="259"/>
            <ac:cxnSpMk id="66" creationId="{B68AF875-C18B-4B48-AE4C-A63FD3CEFB11}"/>
          </ac:cxnSpMkLst>
        </pc:cxnChg>
        <pc:cxnChg chg="add">
          <ac:chgData name="Shahid Mahammed Mahmud (2411651)" userId="6de7c028-113a-4049-a1bc-d26298336587" providerId="ADAL" clId="{9FAE51DD-88BA-084A-BB93-2A8E5C475207}" dt="2026-09-14T21:26:10.720" v="56" actId="26606"/>
          <ac:cxnSpMkLst>
            <pc:docMk/>
            <pc:sldMk cId="1410364227" sldId="259"/>
            <ac:cxnSpMk id="69" creationId="{B9C96FDC-E4C2-7D8A-44BA-572E7CD9E899}"/>
          </ac:cxnSpMkLst>
        </pc:cxnChg>
      </pc:sldChg>
      <pc:sldChg chg="addSp delSp modSp new mod ord">
        <pc:chgData name="Shahid Mahammed Mahmud (2411651)" userId="6de7c028-113a-4049-a1bc-d26298336587" providerId="ADAL" clId="{9FAE51DD-88BA-084A-BB93-2A8E5C475207}" dt="2026-10-14T21:57:14.556" v="1565" actId="20577"/>
        <pc:sldMkLst>
          <pc:docMk/>
          <pc:sldMk cId="793594047" sldId="260"/>
        </pc:sldMkLst>
        <pc:spChg chg="mod">
          <ac:chgData name="Shahid Mahammed Mahmud (2411651)" userId="6de7c028-113a-4049-a1bc-d26298336587" providerId="ADAL" clId="{9FAE51DD-88BA-084A-BB93-2A8E5C475207}" dt="2026-09-15T18:52:04.471" v="123" actId="14100"/>
          <ac:spMkLst>
            <pc:docMk/>
            <pc:sldMk cId="793594047" sldId="260"/>
            <ac:spMk id="2" creationId="{035F3EEA-26C1-B22B-1144-23E4DD2088A5}"/>
          </ac:spMkLst>
        </pc:spChg>
        <pc:spChg chg="add del mod">
          <ac:chgData name="Shahid Mahammed Mahmud (2411651)" userId="6de7c028-113a-4049-a1bc-d26298336587" providerId="ADAL" clId="{9FAE51DD-88BA-084A-BB93-2A8E5C475207}" dt="2026-09-15T18:44:10.030" v="82" actId="3680"/>
          <ac:spMkLst>
            <pc:docMk/>
            <pc:sldMk cId="793594047" sldId="260"/>
            <ac:spMk id="3" creationId="{8411F64C-50A1-D20C-C63C-02B72090CF88}"/>
          </ac:spMkLst>
        </pc:spChg>
        <pc:spChg chg="add del mod">
          <ac:chgData name="Shahid Mahammed Mahmud (2411651)" userId="6de7c028-113a-4049-a1bc-d26298336587" providerId="ADAL" clId="{9FAE51DD-88BA-084A-BB93-2A8E5C475207}" dt="2026-10-14T21:47:45.517" v="1480" actId="3680"/>
          <ac:spMkLst>
            <pc:docMk/>
            <pc:sldMk cId="793594047" sldId="260"/>
            <ac:spMk id="4" creationId="{3D04B26D-8E77-D69B-4DE7-D134A440BF1F}"/>
          </ac:spMkLst>
        </pc:spChg>
        <pc:spChg chg="add del mod">
          <ac:chgData name="Shahid Mahammed Mahmud (2411651)" userId="6de7c028-113a-4049-a1bc-d26298336587" providerId="ADAL" clId="{9FAE51DD-88BA-084A-BB93-2A8E5C475207}" dt="2026-09-15T19:00:56.814" v="311"/>
          <ac:spMkLst>
            <pc:docMk/>
            <pc:sldMk cId="793594047" sldId="260"/>
            <ac:spMk id="9" creationId="{7A0430CF-B302-41BE-E6C9-9C7360463455}"/>
          </ac:spMkLst>
        </pc:spChg>
        <pc:spChg chg="add del mod">
          <ac:chgData name="Shahid Mahammed Mahmud (2411651)" userId="6de7c028-113a-4049-a1bc-d26298336587" providerId="ADAL" clId="{9FAE51DD-88BA-084A-BB93-2A8E5C475207}" dt="2026-10-14T21:48:58.856" v="1493" actId="3680"/>
          <ac:spMkLst>
            <pc:docMk/>
            <pc:sldMk cId="793594047" sldId="260"/>
            <ac:spMk id="9" creationId="{D0FE5C47-1D8B-DEA9-8860-94CC56136EA5}"/>
          </ac:spMkLst>
        </pc:spChg>
        <pc:graphicFrameChg chg="add del mod ord modGraphic">
          <ac:chgData name="Shahid Mahammed Mahmud (2411651)" userId="6de7c028-113a-4049-a1bc-d26298336587" providerId="ADAL" clId="{9FAE51DD-88BA-084A-BB93-2A8E5C475207}" dt="2026-09-15T18:43:31.268" v="79" actId="3680"/>
          <ac:graphicFrameMkLst>
            <pc:docMk/>
            <pc:sldMk cId="793594047" sldId="260"/>
            <ac:graphicFrameMk id="4" creationId="{48CC03ED-0AE7-DB64-AFA9-EEDC6FB72847}"/>
          </ac:graphicFrameMkLst>
        </pc:graphicFrameChg>
        <pc:graphicFrameChg chg="add del mod ord modGraphic">
          <ac:chgData name="Shahid Mahammed Mahmud (2411651)" userId="6de7c028-113a-4049-a1bc-d26298336587" providerId="ADAL" clId="{9FAE51DD-88BA-084A-BB93-2A8E5C475207}" dt="2026-09-15T18:43:57.495" v="81" actId="3680"/>
          <ac:graphicFrameMkLst>
            <pc:docMk/>
            <pc:sldMk cId="793594047" sldId="260"/>
            <ac:graphicFrameMk id="5" creationId="{9B9084F1-4086-7892-9CB5-51DE6720E933}"/>
          </ac:graphicFrameMkLst>
        </pc:graphicFrameChg>
        <pc:graphicFrameChg chg="add del mod ord modGraphic">
          <ac:chgData name="Shahid Mahammed Mahmud (2411651)" userId="6de7c028-113a-4049-a1bc-d26298336587" providerId="ADAL" clId="{9FAE51DD-88BA-084A-BB93-2A8E5C475207}" dt="2026-10-14T21:48:43.880" v="1492" actId="478"/>
          <ac:graphicFrameMkLst>
            <pc:docMk/>
            <pc:sldMk cId="793594047" sldId="260"/>
            <ac:graphicFrameMk id="5" creationId="{C32DD8EA-7033-BCBD-3E2D-F68CE7C887B0}"/>
          </ac:graphicFrameMkLst>
        </pc:graphicFrameChg>
        <pc:graphicFrameChg chg="add del mod ord modGraphic">
          <ac:chgData name="Shahid Mahammed Mahmud (2411651)" userId="6de7c028-113a-4049-a1bc-d26298336587" providerId="ADAL" clId="{9FAE51DD-88BA-084A-BB93-2A8E5C475207}" dt="2026-10-14T21:47:13.833" v="1479" actId="478"/>
          <ac:graphicFrameMkLst>
            <pc:docMk/>
            <pc:sldMk cId="793594047" sldId="260"/>
            <ac:graphicFrameMk id="6" creationId="{686B9EE4-CA44-EAEB-1F7E-C02DF980B72C}"/>
          </ac:graphicFrameMkLst>
        </pc:graphicFrameChg>
        <pc:graphicFrameChg chg="add mod ord modGraphic">
          <ac:chgData name="Shahid Mahammed Mahmud (2411651)" userId="6de7c028-113a-4049-a1bc-d26298336587" providerId="ADAL" clId="{9FAE51DD-88BA-084A-BB93-2A8E5C475207}" dt="2026-10-14T21:57:14.556" v="1565" actId="20577"/>
          <ac:graphicFrameMkLst>
            <pc:docMk/>
            <pc:sldMk cId="793594047" sldId="260"/>
            <ac:graphicFrameMk id="10" creationId="{5378E33D-C88F-02A1-5AD0-8F5F3CEF132F}"/>
          </ac:graphicFrameMkLst>
        </pc:graphicFrameChg>
        <pc:picChg chg="add mod">
          <ac:chgData name="Shahid Mahammed Mahmud (2411651)" userId="6de7c028-113a-4049-a1bc-d26298336587" providerId="ADAL" clId="{9FAE51DD-88BA-084A-BB93-2A8E5C475207}" dt="2026-09-15T18:54:13.435" v="135" actId="171"/>
          <ac:picMkLst>
            <pc:docMk/>
            <pc:sldMk cId="793594047" sldId="260"/>
            <ac:picMk id="8" creationId="{4DD1A841-60F8-911D-1641-4143916EFD6B}"/>
          </ac:picMkLst>
        </pc:picChg>
      </pc:sldChg>
      <pc:sldChg chg="addSp delSp modSp new mod ord setBg">
        <pc:chgData name="Shahid Mahammed Mahmud (2411651)" userId="6de7c028-113a-4049-a1bc-d26298336587" providerId="ADAL" clId="{9FAE51DD-88BA-084A-BB93-2A8E5C475207}" dt="2026-10-16T21:15:46.551" v="1747" actId="27636"/>
        <pc:sldMkLst>
          <pc:docMk/>
          <pc:sldMk cId="1534179263" sldId="261"/>
        </pc:sldMkLst>
        <pc:spChg chg="del mod ord">
          <ac:chgData name="Shahid Mahammed Mahmud (2411651)" userId="6de7c028-113a-4049-a1bc-d26298336587" providerId="ADAL" clId="{9FAE51DD-88BA-084A-BB93-2A8E5C475207}" dt="2026-10-16T21:03:52.449" v="1709" actId="478"/>
          <ac:spMkLst>
            <pc:docMk/>
            <pc:sldMk cId="1534179263" sldId="261"/>
            <ac:spMk id="2" creationId="{A421DE38-04FE-B35F-320C-F209B0655E52}"/>
          </ac:spMkLst>
        </pc:spChg>
        <pc:spChg chg="add del">
          <ac:chgData name="Shahid Mahammed Mahmud (2411651)" userId="6de7c028-113a-4049-a1bc-d26298336587" providerId="ADAL" clId="{9FAE51DD-88BA-084A-BB93-2A8E5C475207}" dt="2026-09-15T19:37:50.290" v="482" actId="931"/>
          <ac:spMkLst>
            <pc:docMk/>
            <pc:sldMk cId="1534179263" sldId="261"/>
            <ac:spMk id="3" creationId="{D7FEF9B9-ABA0-CCD7-082A-F8E31EAC9BF1}"/>
          </ac:spMkLst>
        </pc:spChg>
        <pc:spChg chg="add mod">
          <ac:chgData name="Shahid Mahammed Mahmud (2411651)" userId="6de7c028-113a-4049-a1bc-d26298336587" providerId="ADAL" clId="{9FAE51DD-88BA-084A-BB93-2A8E5C475207}" dt="2026-10-16T21:15:46.551" v="1747" actId="27636"/>
          <ac:spMkLst>
            <pc:docMk/>
            <pc:sldMk cId="1534179263" sldId="261"/>
            <ac:spMk id="4" creationId="{744B8958-0A7A-033B-16DC-CC567A6EA54A}"/>
          </ac:spMkLst>
        </pc:spChg>
        <pc:spChg chg="add mod">
          <ac:chgData name="Shahid Mahammed Mahmud (2411651)" userId="6de7c028-113a-4049-a1bc-d26298336587" providerId="ADAL" clId="{9FAE51DD-88BA-084A-BB93-2A8E5C475207}" dt="2026-10-16T21:15:37.921" v="1745" actId="1076"/>
          <ac:spMkLst>
            <pc:docMk/>
            <pc:sldMk cId="1534179263" sldId="261"/>
            <ac:spMk id="6" creationId="{DB421EAE-DE8A-49AE-FD92-D505086EDE86}"/>
          </ac:spMkLst>
        </pc:spChg>
        <pc:spChg chg="add del mod">
          <ac:chgData name="Shahid Mahammed Mahmud (2411651)" userId="6de7c028-113a-4049-a1bc-d26298336587" providerId="ADAL" clId="{9FAE51DD-88BA-084A-BB93-2A8E5C475207}" dt="2026-10-16T21:04:12.021" v="1711" actId="478"/>
          <ac:spMkLst>
            <pc:docMk/>
            <pc:sldMk cId="1534179263" sldId="261"/>
            <ac:spMk id="7" creationId="{9323843F-061A-EE77-F4EC-9305780C2501}"/>
          </ac:spMkLst>
        </pc:spChg>
        <pc:spChg chg="add mod">
          <ac:chgData name="Shahid Mahammed Mahmud (2411651)" userId="6de7c028-113a-4049-a1bc-d26298336587" providerId="ADAL" clId="{9FAE51DD-88BA-084A-BB93-2A8E5C475207}" dt="2026-09-15T19:37:19.732" v="481" actId="931"/>
          <ac:spMkLst>
            <pc:docMk/>
            <pc:sldMk cId="1534179263" sldId="261"/>
            <ac:spMk id="7" creationId="{FEDC728B-233E-6699-7BF3-86688D3D8DE5}"/>
          </ac:spMkLst>
        </pc:spChg>
        <pc:spChg chg="add del mod">
          <ac:chgData name="Shahid Mahammed Mahmud (2411651)" userId="6de7c028-113a-4049-a1bc-d26298336587" providerId="ADAL" clId="{9FAE51DD-88BA-084A-BB93-2A8E5C475207}" dt="2026-10-16T21:05:35.722" v="1736" actId="478"/>
          <ac:spMkLst>
            <pc:docMk/>
            <pc:sldMk cId="1534179263" sldId="261"/>
            <ac:spMk id="8" creationId="{4627B3FE-9644-036B-7B94-4B597BB5C965}"/>
          </ac:spMkLst>
        </pc:spChg>
        <pc:spChg chg="add mod">
          <ac:chgData name="Shahid Mahammed Mahmud (2411651)" userId="6de7c028-113a-4049-a1bc-d26298336587" providerId="ADAL" clId="{9FAE51DD-88BA-084A-BB93-2A8E5C475207}" dt="2026-09-15T20:04:04.066" v="1068" actId="20577"/>
          <ac:spMkLst>
            <pc:docMk/>
            <pc:sldMk cId="1534179263" sldId="261"/>
            <ac:spMk id="10" creationId="{8AD84BA2-BF28-A0F1-D6DC-DB507527D63B}"/>
          </ac:spMkLst>
        </pc:spChg>
        <pc:spChg chg="add del mod">
          <ac:chgData name="Shahid Mahammed Mahmud (2411651)" userId="6de7c028-113a-4049-a1bc-d26298336587" providerId="ADAL" clId="{9FAE51DD-88BA-084A-BB93-2A8E5C475207}" dt="2026-10-16T21:06:03.655" v="1739" actId="478"/>
          <ac:spMkLst>
            <pc:docMk/>
            <pc:sldMk cId="1534179263" sldId="261"/>
            <ac:spMk id="11" creationId="{6CF7A5AD-C5FD-4C16-A57C-3E60090E9C79}"/>
          </ac:spMkLst>
        </pc:spChg>
        <pc:spChg chg="add del">
          <ac:chgData name="Shahid Mahammed Mahmud (2411651)" userId="6de7c028-113a-4049-a1bc-d26298336587" providerId="ADAL" clId="{9FAE51DD-88BA-084A-BB93-2A8E5C475207}" dt="2026-10-14T22:19:34.349" v="1699" actId="26606"/>
          <ac:spMkLst>
            <pc:docMk/>
            <pc:sldMk cId="1534179263" sldId="261"/>
            <ac:spMk id="12" creationId="{89BBA96D-760C-44C0-B94F-3FDC8357B2C8}"/>
          </ac:spMkLst>
        </pc:spChg>
        <pc:spChg chg="add del">
          <ac:chgData name="Shahid Mahammed Mahmud (2411651)" userId="6de7c028-113a-4049-a1bc-d26298336587" providerId="ADAL" clId="{9FAE51DD-88BA-084A-BB93-2A8E5C475207}" dt="2026-10-14T22:19:34.349" v="1699" actId="26606"/>
          <ac:spMkLst>
            <pc:docMk/>
            <pc:sldMk cId="1534179263" sldId="261"/>
            <ac:spMk id="13" creationId="{EAA5F1BF-F733-47EA-A79A-01F3AD5A7988}"/>
          </ac:spMkLst>
        </pc:spChg>
        <pc:spChg chg="add del mod">
          <ac:chgData name="Shahid Mahammed Mahmud (2411651)" userId="6de7c028-113a-4049-a1bc-d26298336587" providerId="ADAL" clId="{9FAE51DD-88BA-084A-BB93-2A8E5C475207}" dt="2026-09-15T19:43:27.141" v="505" actId="26606"/>
          <ac:spMkLst>
            <pc:docMk/>
            <pc:sldMk cId="1534179263" sldId="261"/>
            <ac:spMk id="14" creationId="{67323B4E-6D6E-98DC-4045-9525791C5CB6}"/>
          </ac:spMkLst>
        </pc:spChg>
        <pc:spChg chg="add del mod">
          <ac:chgData name="Shahid Mahammed Mahmud (2411651)" userId="6de7c028-113a-4049-a1bc-d26298336587" providerId="ADAL" clId="{9FAE51DD-88BA-084A-BB93-2A8E5C475207}" dt="2026-10-14T22:19:34.349" v="1699" actId="26606"/>
          <ac:spMkLst>
            <pc:docMk/>
            <pc:sldMk cId="1534179263" sldId="261"/>
            <ac:spMk id="16" creationId="{9CD1B3C0-880C-6C36-E8EF-46DE07F0A400}"/>
          </ac:spMkLst>
        </pc:spChg>
        <pc:spChg chg="add del">
          <ac:chgData name="Shahid Mahammed Mahmud (2411651)" userId="6de7c028-113a-4049-a1bc-d26298336587" providerId="ADAL" clId="{9FAE51DD-88BA-084A-BB93-2A8E5C475207}" dt="2026-09-15T19:38:08.251" v="486" actId="26606"/>
          <ac:spMkLst>
            <pc:docMk/>
            <pc:sldMk cId="1534179263" sldId="261"/>
            <ac:spMk id="17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09-15T19:43:27.141" v="505" actId="26606"/>
          <ac:spMkLst>
            <pc:docMk/>
            <pc:sldMk cId="1534179263" sldId="261"/>
            <ac:spMk id="21" creationId="{744CAA32-F237-419C-A2DD-43C28D920D3C}"/>
          </ac:spMkLst>
        </pc:spChg>
        <pc:spChg chg="add del">
          <ac:chgData name="Shahid Mahammed Mahmud (2411651)" userId="6de7c028-113a-4049-a1bc-d26298336587" providerId="ADAL" clId="{9FAE51DD-88BA-084A-BB93-2A8E5C475207}" dt="2026-10-14T22:19:34.321" v="1698" actId="26606"/>
          <ac:spMkLst>
            <pc:docMk/>
            <pc:sldMk cId="1534179263" sldId="261"/>
            <ac:spMk id="23" creationId="{744CAA32-F237-419C-A2DD-43C28D920D3C}"/>
          </ac:spMkLst>
        </pc:spChg>
        <pc:spChg chg="add del">
          <ac:chgData name="Shahid Mahammed Mahmud (2411651)" userId="6de7c028-113a-4049-a1bc-d26298336587" providerId="ADAL" clId="{9FAE51DD-88BA-084A-BB93-2A8E5C475207}" dt="2026-10-14T22:19:34.321" v="1698" actId="26606"/>
          <ac:spMkLst>
            <pc:docMk/>
            <pc:sldMk cId="1534179263" sldId="261"/>
            <ac:spMk id="24" creationId="{9CD1B3C0-880C-6C36-E8EF-46DE07F0A400}"/>
          </ac:spMkLst>
        </pc:spChg>
        <pc:spChg chg="add del">
          <ac:chgData name="Shahid Mahammed Mahmud (2411651)" userId="6de7c028-113a-4049-a1bc-d26298336587" providerId="ADAL" clId="{9FAE51DD-88BA-084A-BB93-2A8E5C475207}" dt="2026-09-15T19:39:12.040" v="489" actId="26606"/>
          <ac:spMkLst>
            <pc:docMk/>
            <pc:sldMk cId="1534179263" sldId="261"/>
            <ac:spMk id="27" creationId="{406BD704-01C2-4341-B99A-116CC7EC56EF}"/>
          </ac:spMkLst>
        </pc:spChg>
        <pc:spChg chg="add">
          <ac:chgData name="Shahid Mahammed Mahmud (2411651)" userId="6de7c028-113a-4049-a1bc-d26298336587" providerId="ADAL" clId="{9FAE51DD-88BA-084A-BB93-2A8E5C475207}" dt="2026-10-14T22:19:34.349" v="1699" actId="26606"/>
          <ac:spMkLst>
            <pc:docMk/>
            <pc:sldMk cId="1534179263" sldId="261"/>
            <ac:spMk id="28" creationId="{744CAA32-F237-419C-A2DD-43C28D920D3C}"/>
          </ac:spMkLst>
        </pc:spChg>
        <pc:spChg chg="add del">
          <ac:chgData name="Shahid Mahammed Mahmud (2411651)" userId="6de7c028-113a-4049-a1bc-d26298336587" providerId="ADAL" clId="{9FAE51DD-88BA-084A-BB93-2A8E5C475207}" dt="2026-09-15T19:39:12.040" v="489" actId="26606"/>
          <ac:spMkLst>
            <pc:docMk/>
            <pc:sldMk cId="1534179263" sldId="261"/>
            <ac:spMk id="29" creationId="{0225C01B-A296-4FAA-AA46-794F27DF6934}"/>
          </ac:spMkLst>
        </pc:spChg>
        <pc:spChg chg="add del mod">
          <ac:chgData name="Shahid Mahammed Mahmud (2411651)" userId="6de7c028-113a-4049-a1bc-d26298336587" providerId="ADAL" clId="{9FAE51DD-88BA-084A-BB93-2A8E5C475207}" dt="2026-10-16T21:03:42.275" v="1706" actId="478"/>
          <ac:spMkLst>
            <pc:docMk/>
            <pc:sldMk cId="1534179263" sldId="261"/>
            <ac:spMk id="32" creationId="{9CD1B3C0-880C-6C36-E8EF-46DE07F0A400}"/>
          </ac:spMkLst>
        </pc:spChg>
        <pc:spChg chg="add del">
          <ac:chgData name="Shahid Mahammed Mahmud (2411651)" userId="6de7c028-113a-4049-a1bc-d26298336587" providerId="ADAL" clId="{9FAE51DD-88BA-084A-BB93-2A8E5C475207}" dt="2026-09-15T19:39:16.284" v="491" actId="26606"/>
          <ac:spMkLst>
            <pc:docMk/>
            <pc:sldMk cId="1534179263" sldId="261"/>
            <ac:spMk id="34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09-15T19:43:25.703" v="504" actId="26606"/>
          <ac:spMkLst>
            <pc:docMk/>
            <pc:sldMk cId="1534179263" sldId="261"/>
            <ac:spMk id="37" creationId="{744CAA32-F237-419C-A2DD-43C28D920D3C}"/>
          </ac:spMkLst>
        </pc:spChg>
        <pc:spChg chg="add del mod">
          <ac:chgData name="Shahid Mahammed Mahmud (2411651)" userId="6de7c028-113a-4049-a1bc-d26298336587" providerId="ADAL" clId="{9FAE51DD-88BA-084A-BB93-2A8E5C475207}" dt="2026-09-15T19:43:25.703" v="504" actId="26606"/>
          <ac:spMkLst>
            <pc:docMk/>
            <pc:sldMk cId="1534179263" sldId="261"/>
            <ac:spMk id="39" creationId="{67323B4E-6D6E-98DC-4045-9525791C5CB6}"/>
          </ac:spMkLst>
        </pc:spChg>
        <pc:graphicFrameChg chg="add del">
          <ac:chgData name="Shahid Mahammed Mahmud (2411651)" userId="6de7c028-113a-4049-a1bc-d26298336587" providerId="ADAL" clId="{9FAE51DD-88BA-084A-BB93-2A8E5C475207}" dt="2026-10-14T22:19:28.197" v="1695" actId="26606"/>
          <ac:graphicFrameMkLst>
            <pc:docMk/>
            <pc:sldMk cId="1534179263" sldId="261"/>
            <ac:graphicFrameMk id="20" creationId="{2A9A4BB6-DC81-C841-7A42-F0333E8E38D4}"/>
          </ac:graphicFrameMkLst>
        </pc:graphicFrameChg>
        <pc:picChg chg="del mod">
          <ac:chgData name="Shahid Mahammed Mahmud (2411651)" userId="6de7c028-113a-4049-a1bc-d26298336587" providerId="ADAL" clId="{9FAE51DD-88BA-084A-BB93-2A8E5C475207}" dt="2026-09-15T19:36:36.451" v="476" actId="478"/>
          <ac:picMkLst>
            <pc:docMk/>
            <pc:sldMk cId="1534179263" sldId="261"/>
            <ac:picMk id="4" creationId="{07C1EAEE-BAC1-5ED0-1068-D515CB86AD75}"/>
          </ac:picMkLst>
        </pc:picChg>
        <pc:picChg chg="add mod">
          <ac:chgData name="Shahid Mahammed Mahmud (2411651)" userId="6de7c028-113a-4049-a1bc-d26298336587" providerId="ADAL" clId="{9FAE51DD-88BA-084A-BB93-2A8E5C475207}" dt="2026-09-15T19:37:19.732" v="481" actId="931"/>
          <ac:picMkLst>
            <pc:docMk/>
            <pc:sldMk cId="1534179263" sldId="261"/>
            <ac:picMk id="6" creationId="{0A0F1C1E-CAC8-1EE7-15F7-DD020D45C226}"/>
          </ac:picMkLst>
        </pc:picChg>
        <pc:picChg chg="add mod ord">
          <ac:chgData name="Shahid Mahammed Mahmud (2411651)" userId="6de7c028-113a-4049-a1bc-d26298336587" providerId="ADAL" clId="{9FAE51DD-88BA-084A-BB93-2A8E5C475207}" dt="2026-10-16T21:15:16.527" v="1743" actId="1076"/>
          <ac:picMkLst>
            <pc:docMk/>
            <pc:sldMk cId="1534179263" sldId="261"/>
            <ac:picMk id="9" creationId="{6519B0ED-798F-064E-E5C0-6DB9DC96D18A}"/>
          </ac:picMkLst>
        </pc:picChg>
        <pc:cxnChg chg="add del">
          <ac:chgData name="Shahid Mahammed Mahmud (2411651)" userId="6de7c028-113a-4049-a1bc-d26298336587" providerId="ADAL" clId="{9FAE51DD-88BA-084A-BB93-2A8E5C475207}" dt="2026-09-15T19:38:08.251" v="486" actId="26606"/>
          <ac:cxnSpMkLst>
            <pc:docMk/>
            <pc:sldMk cId="1534179263" sldId="261"/>
            <ac:cxnSpMk id="15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9:34.349" v="1699" actId="26606"/>
          <ac:cxnSpMkLst>
            <pc:docMk/>
            <pc:sldMk cId="1534179263" sldId="261"/>
            <ac:cxnSpMk id="18" creationId="{652938D1-813E-4650-AAB9-E09257454FF2}"/>
          </ac:cxnSpMkLst>
        </pc:cxnChg>
        <pc:cxnChg chg="add del">
          <ac:chgData name="Shahid Mahammed Mahmud (2411651)" userId="6de7c028-113a-4049-a1bc-d26298336587" providerId="ADAL" clId="{9FAE51DD-88BA-084A-BB93-2A8E5C475207}" dt="2026-09-15T19:38:08.251" v="486" actId="26606"/>
          <ac:cxnSpMkLst>
            <pc:docMk/>
            <pc:sldMk cId="1534179263" sldId="261"/>
            <ac:cxnSpMk id="19" creationId="{59D7B6BE-A4E0-4483-BEC5-493AC3E5D2AD}"/>
          </ac:cxnSpMkLst>
        </pc:cxnChg>
        <pc:cxnChg chg="add del">
          <ac:chgData name="Shahid Mahammed Mahmud (2411651)" userId="6de7c028-113a-4049-a1bc-d26298336587" providerId="ADAL" clId="{9FAE51DD-88BA-084A-BB93-2A8E5C475207}" dt="2026-09-15T19:43:27.141" v="505" actId="26606"/>
          <ac:cxnSpMkLst>
            <pc:docMk/>
            <pc:sldMk cId="1534179263" sldId="261"/>
            <ac:cxnSpMk id="22" creationId="{08052531-D50B-3899-B150-D05525F4F2BC}"/>
          </ac:cxnSpMkLst>
        </pc:cxnChg>
        <pc:cxnChg chg="add del">
          <ac:chgData name="Shahid Mahammed Mahmud (2411651)" userId="6de7c028-113a-4049-a1bc-d26298336587" providerId="ADAL" clId="{9FAE51DD-88BA-084A-BB93-2A8E5C475207}" dt="2026-10-14T22:19:34.321" v="1698" actId="26606"/>
          <ac:cxnSpMkLst>
            <pc:docMk/>
            <pc:sldMk cId="1534179263" sldId="261"/>
            <ac:cxnSpMk id="25" creationId="{08052531-D50B-3899-B150-D05525F4F2BC}"/>
          </ac:cxnSpMkLst>
        </pc:cxnChg>
        <pc:cxnChg chg="add">
          <ac:chgData name="Shahid Mahammed Mahmud (2411651)" userId="6de7c028-113a-4049-a1bc-d26298336587" providerId="ADAL" clId="{9FAE51DD-88BA-084A-BB93-2A8E5C475207}" dt="2026-10-14T22:19:34.349" v="1699" actId="26606"/>
          <ac:cxnSpMkLst>
            <pc:docMk/>
            <pc:sldMk cId="1534179263" sldId="261"/>
            <ac:cxnSpMk id="30" creationId="{02C7985C-B0C3-CC50-E86A-B5EBA40E01DF}"/>
          </ac:cxnSpMkLst>
        </pc:cxnChg>
        <pc:cxnChg chg="add del">
          <ac:chgData name="Shahid Mahammed Mahmud (2411651)" userId="6de7c028-113a-4049-a1bc-d26298336587" providerId="ADAL" clId="{9FAE51DD-88BA-084A-BB93-2A8E5C475207}" dt="2026-09-15T19:39:12.040" v="489" actId="26606"/>
          <ac:cxnSpMkLst>
            <pc:docMk/>
            <pc:sldMk cId="1534179263" sldId="261"/>
            <ac:cxnSpMk id="31" creationId="{62713E66-598D-4B8A-9D2A-67C7AF46EF11}"/>
          </ac:cxnSpMkLst>
        </pc:cxnChg>
        <pc:cxnChg chg="add del">
          <ac:chgData name="Shahid Mahammed Mahmud (2411651)" userId="6de7c028-113a-4049-a1bc-d26298336587" providerId="ADAL" clId="{9FAE51DD-88BA-084A-BB93-2A8E5C475207}" dt="2026-09-15T19:39:16.284" v="491" actId="26606"/>
          <ac:cxnSpMkLst>
            <pc:docMk/>
            <pc:sldMk cId="1534179263" sldId="261"/>
            <ac:cxnSpMk id="33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09-15T19:39:16.284" v="491" actId="26606"/>
          <ac:cxnSpMkLst>
            <pc:docMk/>
            <pc:sldMk cId="1534179263" sldId="261"/>
            <ac:cxnSpMk id="35" creationId="{94AC3912-9445-326E-F355-EA4A288013DB}"/>
          </ac:cxnSpMkLst>
        </pc:cxnChg>
        <pc:cxnChg chg="add del">
          <ac:chgData name="Shahid Mahammed Mahmud (2411651)" userId="6de7c028-113a-4049-a1bc-d26298336587" providerId="ADAL" clId="{9FAE51DD-88BA-084A-BB93-2A8E5C475207}" dt="2026-09-15T19:43:25.703" v="504" actId="26606"/>
          <ac:cxnSpMkLst>
            <pc:docMk/>
            <pc:sldMk cId="1534179263" sldId="261"/>
            <ac:cxnSpMk id="38" creationId="{08052531-D50B-3899-B150-D05525F4F2BC}"/>
          </ac:cxnSpMkLst>
        </pc:cxnChg>
      </pc:sldChg>
      <pc:sldChg chg="addSp delSp modSp new mod setBg addAnim delAnim">
        <pc:chgData name="Shahid Mahammed Mahmud (2411651)" userId="6de7c028-113a-4049-a1bc-d26298336587" providerId="ADAL" clId="{9FAE51DD-88BA-084A-BB93-2A8E5C475207}" dt="2026-10-14T22:17:54.526" v="1692" actId="255"/>
        <pc:sldMkLst>
          <pc:docMk/>
          <pc:sldMk cId="1253135556" sldId="262"/>
        </pc:sldMkLst>
        <pc:spChg chg="mod ord">
          <ac:chgData name="Shahid Mahammed Mahmud (2411651)" userId="6de7c028-113a-4049-a1bc-d26298336587" providerId="ADAL" clId="{9FAE51DD-88BA-084A-BB93-2A8E5C475207}" dt="2026-10-14T22:17:54.526" v="1692" actId="255"/>
          <ac:spMkLst>
            <pc:docMk/>
            <pc:sldMk cId="1253135556" sldId="262"/>
            <ac:spMk id="2" creationId="{CEB1D70B-91AF-A03B-0819-BBD326B5ABEF}"/>
          </ac:spMkLst>
        </pc:spChg>
        <pc:spChg chg="del">
          <ac:chgData name="Shahid Mahammed Mahmud (2411651)" userId="6de7c028-113a-4049-a1bc-d26298336587" providerId="ADAL" clId="{9FAE51DD-88BA-084A-BB93-2A8E5C475207}" dt="2026-10-14T22:08:59.453" v="1606" actId="26606"/>
          <ac:spMkLst>
            <pc:docMk/>
            <pc:sldMk cId="1253135556" sldId="262"/>
            <ac:spMk id="3" creationId="{3251F235-E9FE-3270-F184-72D7080BBB47}"/>
          </ac:spMkLst>
        </pc:spChg>
        <pc:spChg chg="add del mod">
          <ac:chgData name="Shahid Mahammed Mahmud (2411651)" userId="6de7c028-113a-4049-a1bc-d26298336587" providerId="ADAL" clId="{9FAE51DD-88BA-084A-BB93-2A8E5C475207}" dt="2026-10-14T22:10:43.611" v="1618" actId="478"/>
          <ac:spMkLst>
            <pc:docMk/>
            <pc:sldMk cId="1253135556" sldId="262"/>
            <ac:spMk id="6" creationId="{3C7D21E5-397F-1A53-AB95-F18D0CB427CD}"/>
          </ac:spMkLst>
        </pc:spChg>
        <pc:spChg chg="add del">
          <ac:chgData name="Shahid Mahammed Mahmud (2411651)" userId="6de7c028-113a-4049-a1bc-d26298336587" providerId="ADAL" clId="{9FAE51DD-88BA-084A-BB93-2A8E5C475207}" dt="2026-10-14T22:10:24.727" v="1617" actId="26606"/>
          <ac:spMkLst>
            <pc:docMk/>
            <pc:sldMk cId="1253135556" sldId="262"/>
            <ac:spMk id="10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0:18.204" v="1614" actId="26606"/>
          <ac:spMkLst>
            <pc:docMk/>
            <pc:sldMk cId="1253135556" sldId="262"/>
            <ac:spMk id="19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0:18.204" v="1614" actId="26606"/>
          <ac:spMkLst>
            <pc:docMk/>
            <pc:sldMk cId="1253135556" sldId="262"/>
            <ac:spMk id="21" creationId="{05DEC45B-BA77-21C0-3869-05DE7C92376D}"/>
          </ac:spMkLst>
        </pc:spChg>
        <pc:spChg chg="add del">
          <ac:chgData name="Shahid Mahammed Mahmud (2411651)" userId="6de7c028-113a-4049-a1bc-d26298336587" providerId="ADAL" clId="{9FAE51DD-88BA-084A-BB93-2A8E5C475207}" dt="2026-10-14T22:10:24.713" v="1616" actId="26606"/>
          <ac:spMkLst>
            <pc:docMk/>
            <pc:sldMk cId="1253135556" sldId="262"/>
            <ac:spMk id="26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0:24.713" v="1616" actId="26606"/>
          <ac:spMkLst>
            <pc:docMk/>
            <pc:sldMk cId="1253135556" sldId="262"/>
            <ac:spMk id="27" creationId="{05DEC45B-BA77-21C0-3869-05DE7C92376D}"/>
          </ac:spMkLst>
        </pc:spChg>
        <pc:spChg chg="add del">
          <ac:chgData name="Shahid Mahammed Mahmud (2411651)" userId="6de7c028-113a-4049-a1bc-d26298336587" providerId="ADAL" clId="{9FAE51DD-88BA-084A-BB93-2A8E5C475207}" dt="2026-10-14T22:12:49.685" v="1629" actId="26606"/>
          <ac:spMkLst>
            <pc:docMk/>
            <pc:sldMk cId="1253135556" sldId="262"/>
            <ac:spMk id="31" creationId="{46B9231A-B34B-4A29-A6AC-532E1EE81575}"/>
          </ac:spMkLst>
        </pc:spChg>
        <pc:spChg chg="add del">
          <ac:chgData name="Shahid Mahammed Mahmud (2411651)" userId="6de7c028-113a-4049-a1bc-d26298336587" providerId="ADAL" clId="{9FAE51DD-88BA-084A-BB93-2A8E5C475207}" dt="2026-10-14T22:12:27.628" v="1623" actId="26606"/>
          <ac:spMkLst>
            <pc:docMk/>
            <pc:sldMk cId="1253135556" sldId="262"/>
            <ac:spMk id="39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2:27.628" v="1623" actId="26606"/>
          <ac:spMkLst>
            <pc:docMk/>
            <pc:sldMk cId="1253135556" sldId="262"/>
            <ac:spMk id="41" creationId="{72E284DE-AB43-1296-3166-892F44A3A2E9}"/>
          </ac:spMkLst>
        </pc:spChg>
        <pc:spChg chg="add del">
          <ac:chgData name="Shahid Mahammed Mahmud (2411651)" userId="6de7c028-113a-4049-a1bc-d26298336587" providerId="ADAL" clId="{9FAE51DD-88BA-084A-BB93-2A8E5C475207}" dt="2026-10-14T22:12:39.686" v="1625" actId="26606"/>
          <ac:spMkLst>
            <pc:docMk/>
            <pc:sldMk cId="1253135556" sldId="262"/>
            <ac:spMk id="46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2:39.686" v="1625" actId="26606"/>
          <ac:spMkLst>
            <pc:docMk/>
            <pc:sldMk cId="1253135556" sldId="262"/>
            <ac:spMk id="47" creationId="{46660C7E-A469-43A4-B89B-E1B89168BD2D}"/>
          </ac:spMkLst>
        </pc:spChg>
        <pc:spChg chg="add del">
          <ac:chgData name="Shahid Mahammed Mahmud (2411651)" userId="6de7c028-113a-4049-a1bc-d26298336587" providerId="ADAL" clId="{9FAE51DD-88BA-084A-BB93-2A8E5C475207}" dt="2026-10-14T22:12:49.671" v="1628" actId="26606"/>
          <ac:spMkLst>
            <pc:docMk/>
            <pc:sldMk cId="1253135556" sldId="262"/>
            <ac:spMk id="51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2:49.671" v="1628" actId="26606"/>
          <ac:spMkLst>
            <pc:docMk/>
            <pc:sldMk cId="1253135556" sldId="262"/>
            <ac:spMk id="52" creationId="{F8B2ECD5-47B1-47AD-AC9D-045064631A65}"/>
          </ac:spMkLst>
        </pc:spChg>
        <pc:spChg chg="add del">
          <ac:chgData name="Shahid Mahammed Mahmud (2411651)" userId="6de7c028-113a-4049-a1bc-d26298336587" providerId="ADAL" clId="{9FAE51DD-88BA-084A-BB93-2A8E5C475207}" dt="2026-10-14T22:17:20.729" v="1684" actId="26606"/>
          <ac:spMkLst>
            <pc:docMk/>
            <pc:sldMk cId="1253135556" sldId="262"/>
            <ac:spMk id="56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7:20.729" v="1684" actId="26606"/>
          <ac:spMkLst>
            <pc:docMk/>
            <pc:sldMk cId="1253135556" sldId="262"/>
            <ac:spMk id="57" creationId="{D50741CA-59A3-4426-8205-D763C968E879}"/>
          </ac:spMkLst>
        </pc:spChg>
        <pc:spChg chg="add del">
          <ac:chgData name="Shahid Mahammed Mahmud (2411651)" userId="6de7c028-113a-4049-a1bc-d26298336587" providerId="ADAL" clId="{9FAE51DD-88BA-084A-BB93-2A8E5C475207}" dt="2026-10-14T22:16:47.659" v="1674" actId="26606"/>
          <ac:spMkLst>
            <pc:docMk/>
            <pc:sldMk cId="1253135556" sldId="262"/>
            <ac:spMk id="61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6:31.254" v="1672" actId="26606"/>
          <ac:spMkLst>
            <pc:docMk/>
            <pc:sldMk cId="1253135556" sldId="262"/>
            <ac:spMk id="65" creationId="{59A9681A-2486-4655-A876-E26402CA2EF6}"/>
          </ac:spMkLst>
        </pc:spChg>
        <pc:spChg chg="add del">
          <ac:chgData name="Shahid Mahammed Mahmud (2411651)" userId="6de7c028-113a-4049-a1bc-d26298336587" providerId="ADAL" clId="{9FAE51DD-88BA-084A-BB93-2A8E5C475207}" dt="2026-10-14T22:16:58.096" v="1677" actId="26606"/>
          <ac:spMkLst>
            <pc:docMk/>
            <pc:sldMk cId="1253135556" sldId="262"/>
            <ac:spMk id="66" creationId="{59A9681A-2486-4655-A876-E26402CA2EF6}"/>
          </ac:spMkLst>
        </pc:spChg>
        <pc:spChg chg="add del">
          <ac:chgData name="Shahid Mahammed Mahmud (2411651)" userId="6de7c028-113a-4049-a1bc-d26298336587" providerId="ADAL" clId="{9FAE51DD-88BA-084A-BB93-2A8E5C475207}" dt="2026-10-14T22:16:31.254" v="1672" actId="26606"/>
          <ac:spMkLst>
            <pc:docMk/>
            <pc:sldMk cId="1253135556" sldId="262"/>
            <ac:spMk id="67" creationId="{C9BB6818-31C2-4340-98F8-64FF7F46A414}"/>
          </ac:spMkLst>
        </pc:spChg>
        <pc:spChg chg="add del">
          <ac:chgData name="Shahid Mahammed Mahmud (2411651)" userId="6de7c028-113a-4049-a1bc-d26298336587" providerId="ADAL" clId="{9FAE51DD-88BA-084A-BB93-2A8E5C475207}" dt="2026-10-14T22:16:58.096" v="1677" actId="26606"/>
          <ac:spMkLst>
            <pc:docMk/>
            <pc:sldMk cId="1253135556" sldId="262"/>
            <ac:spMk id="68" creationId="{C9BB6818-31C2-4340-98F8-64FF7F46A414}"/>
          </ac:spMkLst>
        </pc:spChg>
        <pc:spChg chg="add del">
          <ac:chgData name="Shahid Mahammed Mahmud (2411651)" userId="6de7c028-113a-4049-a1bc-d26298336587" providerId="ADAL" clId="{9FAE51DD-88BA-084A-BB93-2A8E5C475207}" dt="2026-10-14T22:17:06.295" v="1680" actId="26606"/>
          <ac:spMkLst>
            <pc:docMk/>
            <pc:sldMk cId="1253135556" sldId="262"/>
            <ac:spMk id="73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7:06.295" v="1680" actId="26606"/>
          <ac:spMkLst>
            <pc:docMk/>
            <pc:sldMk cId="1253135556" sldId="262"/>
            <ac:spMk id="74" creationId="{72E284DE-AB43-1296-3166-892F44A3A2E9}"/>
          </ac:spMkLst>
        </pc:spChg>
        <pc:spChg chg="add del">
          <ac:chgData name="Shahid Mahammed Mahmud (2411651)" userId="6de7c028-113a-4049-a1bc-d26298336587" providerId="ADAL" clId="{9FAE51DD-88BA-084A-BB93-2A8E5C475207}" dt="2026-10-14T22:17:20.715" v="1683" actId="26606"/>
          <ac:spMkLst>
            <pc:docMk/>
            <pc:sldMk cId="1253135556" sldId="262"/>
            <ac:spMk id="78" creationId="{19F9BF86-FE94-4517-B97D-026C7515E589}"/>
          </ac:spMkLst>
        </pc:spChg>
        <pc:spChg chg="add del">
          <ac:chgData name="Shahid Mahammed Mahmud (2411651)" userId="6de7c028-113a-4049-a1bc-d26298336587" providerId="ADAL" clId="{9FAE51DD-88BA-084A-BB93-2A8E5C475207}" dt="2026-10-14T22:17:20.715" v="1683" actId="26606"/>
          <ac:spMkLst>
            <pc:docMk/>
            <pc:sldMk cId="1253135556" sldId="262"/>
            <ac:spMk id="79" creationId="{9E9D00D9-C4F5-471E-BE2C-126CB112A6BD}"/>
          </ac:spMkLst>
        </pc:spChg>
        <pc:spChg chg="add">
          <ac:chgData name="Shahid Mahammed Mahmud (2411651)" userId="6de7c028-113a-4049-a1bc-d26298336587" providerId="ADAL" clId="{9FAE51DD-88BA-084A-BB93-2A8E5C475207}" dt="2026-10-14T22:17:20.729" v="1684" actId="26606"/>
          <ac:spMkLst>
            <pc:docMk/>
            <pc:sldMk cId="1253135556" sldId="262"/>
            <ac:spMk id="83" creationId="{59A9681A-2486-4655-A876-E26402CA2EF6}"/>
          </ac:spMkLst>
        </pc:spChg>
        <pc:spChg chg="add">
          <ac:chgData name="Shahid Mahammed Mahmud (2411651)" userId="6de7c028-113a-4049-a1bc-d26298336587" providerId="ADAL" clId="{9FAE51DD-88BA-084A-BB93-2A8E5C475207}" dt="2026-10-14T22:17:20.729" v="1684" actId="26606"/>
          <ac:spMkLst>
            <pc:docMk/>
            <pc:sldMk cId="1253135556" sldId="262"/>
            <ac:spMk id="84" creationId="{C9BB6818-31C2-4340-98F8-64FF7F46A414}"/>
          </ac:spMkLst>
        </pc:spChg>
        <pc:picChg chg="add mod ord">
          <ac:chgData name="Shahid Mahammed Mahmud (2411651)" userId="6de7c028-113a-4049-a1bc-d26298336587" providerId="ADAL" clId="{9FAE51DD-88BA-084A-BB93-2A8E5C475207}" dt="2026-10-14T22:17:20.729" v="1684" actId="26606"/>
          <ac:picMkLst>
            <pc:docMk/>
            <pc:sldMk cId="1253135556" sldId="262"/>
            <ac:picMk id="5" creationId="{57D91043-A513-8BC1-9E91-69BECF4387E0}"/>
          </ac:picMkLst>
        </pc:picChg>
        <pc:cxnChg chg="add del">
          <ac:chgData name="Shahid Mahammed Mahmud (2411651)" userId="6de7c028-113a-4049-a1bc-d26298336587" providerId="ADAL" clId="{9FAE51DD-88BA-084A-BB93-2A8E5C475207}" dt="2026-10-14T22:10:24.727" v="1617" actId="26606"/>
          <ac:cxnSpMkLst>
            <pc:docMk/>
            <pc:sldMk cId="1253135556" sldId="262"/>
            <ac:cxnSpMk id="8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0:24.727" v="1617" actId="26606"/>
          <ac:cxnSpMkLst>
            <pc:docMk/>
            <pc:sldMk cId="1253135556" sldId="262"/>
            <ac:cxnSpMk id="12" creationId="{59D7B6BE-A4E0-4483-BEC5-493AC3E5D2AD}"/>
          </ac:cxnSpMkLst>
        </pc:cxnChg>
        <pc:cxnChg chg="add del">
          <ac:chgData name="Shahid Mahammed Mahmud (2411651)" userId="6de7c028-113a-4049-a1bc-d26298336587" providerId="ADAL" clId="{9FAE51DD-88BA-084A-BB93-2A8E5C475207}" dt="2026-10-14T22:10:18.204" v="1614" actId="26606"/>
          <ac:cxnSpMkLst>
            <pc:docMk/>
            <pc:sldMk cId="1253135556" sldId="262"/>
            <ac:cxnSpMk id="17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0:18.204" v="1614" actId="26606"/>
          <ac:cxnSpMkLst>
            <pc:docMk/>
            <pc:sldMk cId="1253135556" sldId="262"/>
            <ac:cxnSpMk id="23" creationId="{7A0A4642-D29D-0121-4C05-5A5559BC5F39}"/>
          </ac:cxnSpMkLst>
        </pc:cxnChg>
        <pc:cxnChg chg="add del">
          <ac:chgData name="Shahid Mahammed Mahmud (2411651)" userId="6de7c028-113a-4049-a1bc-d26298336587" providerId="ADAL" clId="{9FAE51DD-88BA-084A-BB93-2A8E5C475207}" dt="2026-10-14T22:10:24.713" v="1616" actId="26606"/>
          <ac:cxnSpMkLst>
            <pc:docMk/>
            <pc:sldMk cId="1253135556" sldId="262"/>
            <ac:cxnSpMk id="25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0:24.713" v="1616" actId="26606"/>
          <ac:cxnSpMkLst>
            <pc:docMk/>
            <pc:sldMk cId="1253135556" sldId="262"/>
            <ac:cxnSpMk id="28" creationId="{7A0A4642-D29D-0121-4C05-5A5559BC5F39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49.685" v="1629" actId="26606"/>
          <ac:cxnSpMkLst>
            <pc:docMk/>
            <pc:sldMk cId="1253135556" sldId="262"/>
            <ac:cxnSpMk id="30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49.685" v="1629" actId="26606"/>
          <ac:cxnSpMkLst>
            <pc:docMk/>
            <pc:sldMk cId="1253135556" sldId="262"/>
            <ac:cxnSpMk id="32" creationId="{F0CE0765-E93C-4D37-9D5F-D464EFB10FA7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27.628" v="1623" actId="26606"/>
          <ac:cxnSpMkLst>
            <pc:docMk/>
            <pc:sldMk cId="1253135556" sldId="262"/>
            <ac:cxnSpMk id="37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27.628" v="1623" actId="26606"/>
          <ac:cxnSpMkLst>
            <pc:docMk/>
            <pc:sldMk cId="1253135556" sldId="262"/>
            <ac:cxnSpMk id="43" creationId="{97CC2FE6-3AD0-4131-B4BC-1F4D65E25E13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39.686" v="1625" actId="26606"/>
          <ac:cxnSpMkLst>
            <pc:docMk/>
            <pc:sldMk cId="1253135556" sldId="262"/>
            <ac:cxnSpMk id="45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39.686" v="1625" actId="26606"/>
          <ac:cxnSpMkLst>
            <pc:docMk/>
            <pc:sldMk cId="1253135556" sldId="262"/>
            <ac:cxnSpMk id="48" creationId="{F3E6ADA4-E13B-4321-B82C-14979EC208FB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49.671" v="1628" actId="26606"/>
          <ac:cxnSpMkLst>
            <pc:docMk/>
            <pc:sldMk cId="1253135556" sldId="262"/>
            <ac:cxnSpMk id="50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2:49.671" v="1628" actId="26606"/>
          <ac:cxnSpMkLst>
            <pc:docMk/>
            <pc:sldMk cId="1253135556" sldId="262"/>
            <ac:cxnSpMk id="53" creationId="{F0CE0765-E93C-4D37-9D5F-D464EFB10FA7}"/>
          </ac:cxnSpMkLst>
        </pc:cxnChg>
        <pc:cxnChg chg="add del">
          <ac:chgData name="Shahid Mahammed Mahmud (2411651)" userId="6de7c028-113a-4049-a1bc-d26298336587" providerId="ADAL" clId="{9FAE51DD-88BA-084A-BB93-2A8E5C475207}" dt="2026-10-14T22:17:20.729" v="1684" actId="26606"/>
          <ac:cxnSpMkLst>
            <pc:docMk/>
            <pc:sldMk cId="1253135556" sldId="262"/>
            <ac:cxnSpMk id="55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7:20.729" v="1684" actId="26606"/>
          <ac:cxnSpMkLst>
            <pc:docMk/>
            <pc:sldMk cId="1253135556" sldId="262"/>
            <ac:cxnSpMk id="58" creationId="{B05D162C-996E-4B39-A3EF-DB9D0EEF2E33}"/>
          </ac:cxnSpMkLst>
        </pc:cxnChg>
        <pc:cxnChg chg="add del">
          <ac:chgData name="Shahid Mahammed Mahmud (2411651)" userId="6de7c028-113a-4049-a1bc-d26298336587" providerId="ADAL" clId="{9FAE51DD-88BA-084A-BB93-2A8E5C475207}" dt="2026-10-14T22:16:47.659" v="1674" actId="26606"/>
          <ac:cxnSpMkLst>
            <pc:docMk/>
            <pc:sldMk cId="1253135556" sldId="262"/>
            <ac:cxnSpMk id="60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6:47.659" v="1674" actId="26606"/>
          <ac:cxnSpMkLst>
            <pc:docMk/>
            <pc:sldMk cId="1253135556" sldId="262"/>
            <ac:cxnSpMk id="62" creationId="{426B4E86-32C4-273A-1ADF-6B44243549D7}"/>
          </ac:cxnSpMkLst>
        </pc:cxnChg>
        <pc:cxnChg chg="add del">
          <ac:chgData name="Shahid Mahammed Mahmud (2411651)" userId="6de7c028-113a-4049-a1bc-d26298336587" providerId="ADAL" clId="{9FAE51DD-88BA-084A-BB93-2A8E5C475207}" dt="2026-10-14T22:16:31.254" v="1672" actId="26606"/>
          <ac:cxnSpMkLst>
            <pc:docMk/>
            <pc:sldMk cId="1253135556" sldId="262"/>
            <ac:cxnSpMk id="63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6:58.096" v="1677" actId="26606"/>
          <ac:cxnSpMkLst>
            <pc:docMk/>
            <pc:sldMk cId="1253135556" sldId="262"/>
            <ac:cxnSpMk id="64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6:31.254" v="1672" actId="26606"/>
          <ac:cxnSpMkLst>
            <pc:docMk/>
            <pc:sldMk cId="1253135556" sldId="262"/>
            <ac:cxnSpMk id="69" creationId="{F0CE0765-E93C-4D37-9D5F-D464EFB10FA7}"/>
          </ac:cxnSpMkLst>
        </pc:cxnChg>
        <pc:cxnChg chg="add del">
          <ac:chgData name="Shahid Mahammed Mahmud (2411651)" userId="6de7c028-113a-4049-a1bc-d26298336587" providerId="ADAL" clId="{9FAE51DD-88BA-084A-BB93-2A8E5C475207}" dt="2026-10-14T22:16:58.096" v="1677" actId="26606"/>
          <ac:cxnSpMkLst>
            <pc:docMk/>
            <pc:sldMk cId="1253135556" sldId="262"/>
            <ac:cxnSpMk id="70" creationId="{F0CE0765-E93C-4D37-9D5F-D464EFB10FA7}"/>
          </ac:cxnSpMkLst>
        </pc:cxnChg>
        <pc:cxnChg chg="add del">
          <ac:chgData name="Shahid Mahammed Mahmud (2411651)" userId="6de7c028-113a-4049-a1bc-d26298336587" providerId="ADAL" clId="{9FAE51DD-88BA-084A-BB93-2A8E5C475207}" dt="2026-10-14T22:17:06.295" v="1680" actId="26606"/>
          <ac:cxnSpMkLst>
            <pc:docMk/>
            <pc:sldMk cId="1253135556" sldId="262"/>
            <ac:cxnSpMk id="72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7:06.295" v="1680" actId="26606"/>
          <ac:cxnSpMkLst>
            <pc:docMk/>
            <pc:sldMk cId="1253135556" sldId="262"/>
            <ac:cxnSpMk id="75" creationId="{97CC2FE6-3AD0-4131-B4BC-1F4D65E25E13}"/>
          </ac:cxnSpMkLst>
        </pc:cxnChg>
        <pc:cxnChg chg="add del">
          <ac:chgData name="Shahid Mahammed Mahmud (2411651)" userId="6de7c028-113a-4049-a1bc-d26298336587" providerId="ADAL" clId="{9FAE51DD-88BA-084A-BB93-2A8E5C475207}" dt="2026-10-14T22:17:20.715" v="1683" actId="26606"/>
          <ac:cxnSpMkLst>
            <pc:docMk/>
            <pc:sldMk cId="1253135556" sldId="262"/>
            <ac:cxnSpMk id="77" creationId="{118E06E4-607B-144B-382B-AD3D06B1EE8C}"/>
          </ac:cxnSpMkLst>
        </pc:cxnChg>
        <pc:cxnChg chg="add del">
          <ac:chgData name="Shahid Mahammed Mahmud (2411651)" userId="6de7c028-113a-4049-a1bc-d26298336587" providerId="ADAL" clId="{9FAE51DD-88BA-084A-BB93-2A8E5C475207}" dt="2026-10-14T22:17:20.715" v="1683" actId="26606"/>
          <ac:cxnSpMkLst>
            <pc:docMk/>
            <pc:sldMk cId="1253135556" sldId="262"/>
            <ac:cxnSpMk id="80" creationId="{97CC2FE6-3AD0-4131-B4BC-1F4D65E25E13}"/>
          </ac:cxnSpMkLst>
        </pc:cxnChg>
        <pc:cxnChg chg="add">
          <ac:chgData name="Shahid Mahammed Mahmud (2411651)" userId="6de7c028-113a-4049-a1bc-d26298336587" providerId="ADAL" clId="{9FAE51DD-88BA-084A-BB93-2A8E5C475207}" dt="2026-10-14T22:17:20.729" v="1684" actId="26606"/>
          <ac:cxnSpMkLst>
            <pc:docMk/>
            <pc:sldMk cId="1253135556" sldId="262"/>
            <ac:cxnSpMk id="82" creationId="{118E06E4-607B-144B-382B-AD3D06B1EE8C}"/>
          </ac:cxnSpMkLst>
        </pc:cxnChg>
        <pc:cxnChg chg="add">
          <ac:chgData name="Shahid Mahammed Mahmud (2411651)" userId="6de7c028-113a-4049-a1bc-d26298336587" providerId="ADAL" clId="{9FAE51DD-88BA-084A-BB93-2A8E5C475207}" dt="2026-10-14T22:17:20.729" v="1684" actId="26606"/>
          <ac:cxnSpMkLst>
            <pc:docMk/>
            <pc:sldMk cId="1253135556" sldId="262"/>
            <ac:cxnSpMk id="85" creationId="{F0CE0765-E93C-4D37-9D5F-D464EFB10FA7}"/>
          </ac:cxnSpMkLst>
        </pc:cxnChg>
      </pc:sldChg>
      <pc:sldMasterChg chg="setBg">
        <pc:chgData name="Shahid Mahammed Mahmud (2411651)" userId="6de7c028-113a-4049-a1bc-d26298336587" providerId="ADAL" clId="{9FAE51DD-88BA-084A-BB93-2A8E5C475207}" dt="2026-09-14T21:17:48.986" v="0"/>
        <pc:sldMasterMkLst>
          <pc:docMk/>
          <pc:sldMasterMk cId="4125013762" sldId="2147483660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9B6E85-32BE-0C47-99FC-A975E62BA3BF}" type="datetimeFigureOut">
              <a:rPr lang="en-US" smtClean="0"/>
              <a:t>10/16/26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3F7AB-DA62-1F44-B7CD-B51E041F83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003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23F7AB-DA62-1F44-B7CD-B51E041F833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225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05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9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540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699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996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431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101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04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530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628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94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50137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psychiatry/articles/10.3389/fpsyt.2025.1555780/ful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sciencedaily.com/releases/2026/08/260820002443.htm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choolsdo.org/2016/12/mutations-in-essential-genes-linked-to-autis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nmadom-myenglishclass.blogspot.com/2012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0704-brain-picture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nyattwood.com/" TargetMode="External"/><Relationship Id="rId5" Type="http://schemas.openxmlformats.org/officeDocument/2006/relationships/hyperlink" Target="https://nas.org.uk/" TargetMode="External"/><Relationship Id="rId4" Type="http://schemas.openxmlformats.org/officeDocument/2006/relationships/hyperlink" Target="https://autismspeak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human head with colorful brain&#10;&#10;Description automatically generated">
            <a:extLst>
              <a:ext uri="{FF2B5EF4-FFF2-40B4-BE49-F238E27FC236}">
                <a16:creationId xmlns:a16="http://schemas.microsoft.com/office/drawing/2014/main" id="{1FFF28C1-9A73-477F-D9C9-8CC0D40C0C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79" r="33218"/>
          <a:stretch>
            <a:fillRect/>
          </a:stretch>
        </p:blipFill>
        <p:spPr>
          <a:xfrm>
            <a:off x="-28219" y="12"/>
            <a:ext cx="7803224" cy="6857988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89663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A close up of a cat's face&#10;&#10;Description automatically generated">
            <a:extLst>
              <a:ext uri="{FF2B5EF4-FFF2-40B4-BE49-F238E27FC236}">
                <a16:creationId xmlns:a16="http://schemas.microsoft.com/office/drawing/2014/main" id="{E3569DA7-671F-4F4E-0CED-F2D7737238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1421" r="32582"/>
          <a:stretch>
            <a:fillRect/>
          </a:stretch>
        </p:blipFill>
        <p:spPr>
          <a:xfrm>
            <a:off x="7803244" y="-1"/>
            <a:ext cx="4388756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C9C933-6D39-9F28-AE6D-D50F99941CDB}"/>
              </a:ext>
            </a:extLst>
          </p:cNvPr>
          <p:cNvSpPr txBox="1"/>
          <p:nvPr/>
        </p:nvSpPr>
        <p:spPr>
          <a:xfrm>
            <a:off x="341314" y="335834"/>
            <a:ext cx="68344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radley Hand ITC" panose="03070402050302030203" pitchFamily="66" charset="77"/>
                <a:ea typeface="HGGothicE" panose="020B0909000000000000" pitchFamily="49" charset="-128"/>
              </a:rPr>
              <a:t>BMHP6029</a:t>
            </a:r>
          </a:p>
          <a:p>
            <a:r>
              <a:rPr lang="en-US" dirty="0">
                <a:latin typeface="Bradley Hand ITC" panose="03070402050302030203" pitchFamily="66" charset="77"/>
                <a:ea typeface="HGGothicE" panose="020B0909000000000000" pitchFamily="49" charset="-128"/>
              </a:rPr>
              <a:t>Shahid Mahmud 2411651</a:t>
            </a:r>
          </a:p>
          <a:p>
            <a:r>
              <a:rPr lang="en-GB" sz="1800" b="1" dirty="0">
                <a:effectLst/>
                <a:latin typeface="Bradley Hand ITC" panose="03070402050302030203" pitchFamily="66" charset="77"/>
                <a:ea typeface="HGGothicE" panose="020B0909000000000000" pitchFamily="49" charset="-128"/>
              </a:rPr>
              <a:t>Neale Haddon</a:t>
            </a:r>
            <a:r>
              <a:rPr lang="en-GB" dirty="0">
                <a:effectLst/>
                <a:latin typeface="Bradley Hand ITC" panose="03070402050302030203" pitchFamily="66" charset="77"/>
                <a:ea typeface="HGGothicE" panose="020B0909000000000000" pitchFamily="49" charset="-128"/>
              </a:rPr>
              <a:t> </a:t>
            </a:r>
          </a:p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CCB10-6EC9-F985-D8E4-57B5B60B07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782" y="1371612"/>
            <a:ext cx="11096435" cy="1663417"/>
          </a:xfrm>
        </p:spPr>
        <p:txBody>
          <a:bodyPr anchor="t">
            <a:noAutofit/>
          </a:bodyPr>
          <a:lstStyle/>
          <a:p>
            <a:pPr algn="ctr"/>
            <a:r>
              <a:rPr lang="en-US" sz="11000" dirty="0">
                <a:solidFill>
                  <a:srgbClr val="FFFFFF"/>
                </a:solidFill>
                <a:latin typeface="Bradley Hand ITC" panose="020F0502020204030204" pitchFamily="34" charset="0"/>
                <a:cs typeface="Bradley Hand ITC" panose="020F0502020204030204" pitchFamily="34" charset="0"/>
              </a:rPr>
              <a:t>Autism</a:t>
            </a:r>
            <a:br>
              <a:rPr lang="en-US" sz="11000" dirty="0">
                <a:solidFill>
                  <a:srgbClr val="FFFFFF"/>
                </a:solidFill>
                <a:latin typeface="Bradley Hand ITC" panose="020F0502020204030204" pitchFamily="34" charset="0"/>
                <a:cs typeface="Bradley Hand ITC" panose="020F0502020204030204" pitchFamily="34" charset="0"/>
              </a:rPr>
            </a:br>
            <a:r>
              <a:rPr lang="en-US" dirty="0">
                <a:solidFill>
                  <a:srgbClr val="FFFFFF"/>
                </a:solidFill>
                <a:latin typeface="Bradley Hand ITC" panose="020F0502020204030204" pitchFamily="34" charset="0"/>
                <a:cs typeface="Bradley Hand ITC" panose="020F0502020204030204" pitchFamily="34" charset="0"/>
              </a:rPr>
              <a:t>ICD 11      </a:t>
            </a:r>
            <a:r>
              <a:rPr lang="en-GB" dirty="0">
                <a:latin typeface="Bradley Hand ITC" panose="03070402050302030203" pitchFamily="66" charset="77"/>
              </a:rPr>
              <a:t>6A02</a:t>
            </a:r>
            <a:endParaRPr lang="en-US" sz="11000" dirty="0">
              <a:solidFill>
                <a:srgbClr val="FFFFFF"/>
              </a:solidFill>
              <a:latin typeface="Bradley Hand ITC" panose="03070402050302030203" pitchFamily="66" charset="77"/>
              <a:cs typeface="Bradley Hand ITC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D8D707-8A2F-3CC1-8344-6697C1C737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5325" y="4533896"/>
            <a:ext cx="6652260" cy="1796738"/>
          </a:xfrm>
        </p:spPr>
        <p:txBody>
          <a:bodyPr anchor="t">
            <a:noAutofit/>
          </a:bodyPr>
          <a:lstStyle/>
          <a:p>
            <a:pPr algn="ctr"/>
            <a:r>
              <a:rPr lang="en-US" sz="2400" dirty="0">
                <a:solidFill>
                  <a:srgbClr val="FFFFFF"/>
                </a:solidFill>
                <a:latin typeface="Bradley Hand ITC" panose="03070402050302030203" pitchFamily="66" charset="77"/>
              </a:rPr>
              <a:t>Historical &amp; contemporary understanding, treatment &amp; Psychopathology </a:t>
            </a:r>
          </a:p>
        </p:txBody>
      </p:sp>
    </p:spTree>
    <p:extLst>
      <p:ext uri="{BB962C8B-B14F-4D97-AF65-F5344CB8AC3E}">
        <p14:creationId xmlns:p14="http://schemas.microsoft.com/office/powerpoint/2010/main" val="3714896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uzzle with colorful letters&#10;&#10;Description automatically generated">
            <a:extLst>
              <a:ext uri="{FF2B5EF4-FFF2-40B4-BE49-F238E27FC236}">
                <a16:creationId xmlns:a16="http://schemas.microsoft.com/office/drawing/2014/main" id="{57D91043-A513-8BC1-9E91-69BECF4387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42" r="-1" b="-1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1D70B-91AF-A03B-0819-BBD326B5A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48574"/>
            <a:ext cx="5758629" cy="391639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WHO lists autism as ICD‑11 Code 6A02 — inside the mental health disorders chapter</a:t>
            </a: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Tony Attwood argues: Autism is a neurodevelopmental difference — about how the brain grows from birth — not a mental illness </a:t>
            </a:r>
            <a:r>
              <a:rPr lang="en-US" sz="1800" b="1" i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(</a:t>
            </a:r>
            <a:r>
              <a:rPr lang="en-US" sz="1800" b="1" i="1" kern="1200" dirty="0" err="1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tonyattwoodcom.au</a:t>
            </a:r>
            <a:r>
              <a:rPr lang="en-US" sz="1800" b="1" i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)</a:t>
            </a:r>
            <a:br>
              <a:rPr lang="en-US" sz="1800" b="1" i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Two key features:</a:t>
            </a: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Social communication — understanding and connecting with people in unique ways</a:t>
            </a: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Patterns and senses — liking consistency; noticing sounds, lights or textures that others don’t — which can feel overwhelming</a:t>
            </a:r>
            <a:br>
              <a:rPr lang="en-US" sz="18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18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3135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treet sign with different directions&#10;&#10;Description automatically generated">
            <a:extLst>
              <a:ext uri="{FF2B5EF4-FFF2-40B4-BE49-F238E27FC236}">
                <a16:creationId xmlns:a16="http://schemas.microsoft.com/office/drawing/2014/main" id="{4DD1A841-60F8-911D-1641-4143916EFD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906000" y="24301"/>
            <a:ext cx="2286000" cy="19413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5F3EEA-26C1-B22B-1144-23E4DD208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85981"/>
            <a:ext cx="8751894" cy="1115878"/>
          </a:xfrm>
        </p:spPr>
        <p:txBody>
          <a:bodyPr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What we did then vs what we do now </a:t>
            </a:r>
            <a:endParaRPr lang="en-US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378E33D-C88F-02A1-5AD0-8F5F3CEF1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2316366"/>
              </p:ext>
            </p:extLst>
          </p:nvPr>
        </p:nvGraphicFramePr>
        <p:xfrm>
          <a:off x="552677" y="1203660"/>
          <a:ext cx="10891836" cy="5305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45918">
                  <a:extLst>
                    <a:ext uri="{9D8B030D-6E8A-4147-A177-3AD203B41FA5}">
                      <a16:colId xmlns:a16="http://schemas.microsoft.com/office/drawing/2014/main" val="2543657731"/>
                    </a:ext>
                  </a:extLst>
                </a:gridCol>
                <a:gridCol w="5445918">
                  <a:extLst>
                    <a:ext uri="{9D8B030D-6E8A-4147-A177-3AD203B41FA5}">
                      <a16:colId xmlns:a16="http://schemas.microsoft.com/office/drawing/2014/main" val="3111789337"/>
                    </a:ext>
                  </a:extLst>
                </a:gridCol>
              </a:tblGrid>
              <a:tr h="682949">
                <a:tc>
                  <a:txBody>
                    <a:bodyPr/>
                    <a:lstStyle/>
                    <a:p>
                      <a:r>
                        <a:rPr lang="en-US" dirty="0"/>
                        <a:t>Then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2036263"/>
                  </a:ext>
                </a:extLst>
              </a:tr>
              <a:tr h="858067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Named differently</a:t>
                      </a:r>
                      <a:r>
                        <a:rPr lang="en-GB" sz="1600" dirty="0"/>
                        <a:t> — separate labels like </a:t>
                      </a:r>
                      <a:r>
                        <a:rPr lang="en-GB" sz="16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Asperger’s</a:t>
                      </a:r>
                      <a:r>
                        <a:rPr lang="en-GB" sz="1600" dirty="0"/>
                        <a:t>, </a:t>
                      </a:r>
                      <a:r>
                        <a:rPr lang="en-GB" sz="16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autistic disorder.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One unified spectrum</a:t>
                      </a:r>
                      <a:r>
                        <a:rPr lang="en-GB" sz="1600" dirty="0"/>
                        <a:t> — ICD‑11 Code 6A02 — everyone under one umbrella; no more splitting people up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3733413"/>
                  </a:ext>
                </a:extLst>
              </a:tr>
              <a:tr h="682949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Blamed parents</a:t>
                      </a:r>
                      <a:r>
                        <a:rPr lang="en-GB" sz="1600" dirty="0"/>
                        <a:t> — “refrigerator mother” theory said cold parenting caused autism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blame</a:t>
                      </a:r>
                      <a:r>
                        <a:rPr lang="en-GB" sz="1600" dirty="0"/>
                        <a:t> — recognised from birth; brains develop differently, not because of how someone was raised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7211697"/>
                  </a:ext>
                </a:extLst>
              </a:tr>
              <a:tr h="682949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Tried to make people “normal”</a:t>
                      </a:r>
                      <a:r>
                        <a:rPr lang="en-GB" sz="1600" dirty="0"/>
                        <a:t> — hide traits, copy others, suppress natural ways of being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Support acceptance</a:t>
                      </a:r>
                      <a:r>
                        <a:rPr lang="en-GB" sz="1600" dirty="0"/>
                        <a:t> — understand strengths, make adjustments, help people be themselves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024625"/>
                  </a:ext>
                </a:extLst>
              </a:tr>
              <a:tr h="682949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Hidden away</a:t>
                      </a:r>
                      <a:r>
                        <a:rPr lang="en-GB" sz="1600" dirty="0"/>
                        <a:t> — people often kept out of sight; stigma meant silence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Visible voices</a:t>
                      </a:r>
                      <a:r>
                        <a:rPr lang="en-GB" sz="1600" dirty="0"/>
                        <a:t> — autistic people speak for themselves; “Nothing About Us Without Us”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567095"/>
                  </a:ext>
                </a:extLst>
              </a:tr>
              <a:tr h="858067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Few services</a:t>
                      </a:r>
                      <a:r>
                        <a:rPr lang="en-GB" sz="1600" dirty="0"/>
                        <a:t> — little understanding; many sent away to institutions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Growing rights</a:t>
                      </a:r>
                      <a:r>
                        <a:rPr lang="en-GB" sz="1600" dirty="0"/>
                        <a:t> — Autism Act 2009, Equality Act 2010, reasonable adjustments, neurodiversity training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4287586"/>
                  </a:ext>
                </a:extLst>
              </a:tr>
              <a:tr h="858067"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Diagnosed late or missed</a:t>
                      </a:r>
                      <a:r>
                        <a:rPr lang="en-GB" sz="1600" dirty="0"/>
                        <a:t> — only noticed if someone matched the “classic” stereotype — mostly boys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Diagnosed more fairly</a:t>
                      </a:r>
                      <a:r>
                        <a:rPr lang="en-GB" sz="1600" dirty="0"/>
                        <a:t> — better recognition of girls, women, and people from all backgrounds (</a:t>
                      </a:r>
                      <a:r>
                        <a:rPr lang="en-GB" sz="1600" dirty="0" err="1"/>
                        <a:t>Maenner</a:t>
                      </a:r>
                      <a:r>
                        <a:rPr lang="en-GB" sz="1600" dirty="0"/>
                        <a:t> et al., 2023)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6473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3594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colorful brain with text&#10;&#10;Description automatically generated">
            <a:extLst>
              <a:ext uri="{FF2B5EF4-FFF2-40B4-BE49-F238E27FC236}">
                <a16:creationId xmlns:a16="http://schemas.microsoft.com/office/drawing/2014/main" id="{6519B0ED-798F-064E-E5C0-6DB9DC96D1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6" r="-1" b="-1"/>
          <a:stretch>
            <a:fillRect/>
          </a:stretch>
        </p:blipFill>
        <p:spPr>
          <a:xfrm>
            <a:off x="1643763" y="498759"/>
            <a:ext cx="8229580" cy="582064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AD84BA2-BF28-A0F1-D6DC-DB507527D63B}"/>
              </a:ext>
            </a:extLst>
          </p:cNvPr>
          <p:cNvSpPr txBox="1"/>
          <p:nvPr/>
        </p:nvSpPr>
        <p:spPr>
          <a:xfrm>
            <a:off x="12007270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B8958-0A7A-033B-16DC-CC567A6EA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760258"/>
            <a:ext cx="10890928" cy="583844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Speaks (n.d.)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Prevalence and demographic disparities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autismspeaks.org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14 Oct 2026).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Cooke, R. and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Kinderman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(2018)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Psychological wellbeing: a practical guide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Palgrave Macmillan, p. 59.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ECHP (2024)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Specialist assessment waiting list statistics — England 2024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NHS Digital.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Kapp, S.K. (2020) ‘Neurodiversity — the concept and its implications for autism’, in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Neurodiversity Studies: A New Critical Paradigm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Routledge, pp. 57–74.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Maenner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M.J., et al. (2023) ‘Prevalence of autism spectrum disorder among children in multiple US communities by sex and race/ethnicity’,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the American Academy of Child &amp; Adolescent Psychiatry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62(10), pp. 1132–1141.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Autistic Society (n.d.)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and inpatient care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nas.org.uk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14 Oct 2026).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Digital (2024)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Length of stay and admission patterns for autistic people with learning disabilities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NHS Digital.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ONS (2024)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Labour market outcomes for neurodivergent adults in the UK — 2024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Office for National Statistics.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Reed, G.M., et al. (2023) ‘Alignment of ICD‑11 and DSM‑5‑TR: progress and challenges’,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Psychiatry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22(2), pp. 179–191.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Roman‑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Urrestarazu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et al. (2021) ‘Socioeconomic and ethnic disparities in autism diagnosis in the UK’,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the American Academy of Child &amp; Adolescent Psychiatry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60(10), pp. 1182–1192.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Stein, D.J., et al. (2020) ‘Revising neurodevelopmental classification in ICD‑11’,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Child Psychology and Psychiatry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61(12), pp. 1273–1284.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tonyattwoodcom.au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(n.d.) ‘Autism is a neurodevelopmental difference, not a mental health disorder’. Available at: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tonyattwood.com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.au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14 Oct 2026).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WHO (2024)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ICD‑11 Clinical descriptions and diagnostic requirements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Geneva: World Health Organization.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B421EAE-DE8A-49AE-FD92-D505086ED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79" y="0"/>
            <a:ext cx="10890929" cy="760258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534179263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8916</TotalTime>
  <Words>708</Words>
  <Application>Microsoft Macintosh PowerPoint</Application>
  <PresentationFormat>Widescreen</PresentationFormat>
  <Paragraphs>36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Bradley Hand ITC</vt:lpstr>
      <vt:lpstr>Grandview Display</vt:lpstr>
      <vt:lpstr>DashVTI</vt:lpstr>
      <vt:lpstr>Autism ICD 11      6A02</vt:lpstr>
      <vt:lpstr>WHO lists autism as ICD‑11 Code 6A02 — inside the mental health disorders chapter  Tony Attwood argues: Autism is a neurodevelopmental difference — about how the brain grows from birth — not a mental illness (tonyattwoodcom.au)  Two key features: Social communication — understanding and connecting with people in unique ways  Patterns and senses — liking consistency; noticing sounds, lights or textures that others don’t — which can feel overwhelming </vt:lpstr>
      <vt:lpstr>What we did then vs what we do now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Shahid Mahammed Mahmud (2411651)</dc:creator>
  <cp:lastModifiedBy>Shahid Mahammed Mahmud (2411651)</cp:lastModifiedBy>
  <cp:revision>1</cp:revision>
  <dcterms:created xsi:type="dcterms:W3CDTF">2026-09-14T19:31:16Z</dcterms:created>
  <dcterms:modified xsi:type="dcterms:W3CDTF">2026-10-16T21:15:46Z</dcterms:modified>
</cp:coreProperties>
</file>