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4"/>
  </p:notesMasterIdLst>
  <p:sldIdLst>
    <p:sldId id="256" r:id="rId2"/>
    <p:sldId id="258" r:id="rId3"/>
    <p:sldId id="261" r:id="rId4"/>
    <p:sldId id="265" r:id="rId5"/>
    <p:sldId id="268" r:id="rId6"/>
    <p:sldId id="270" r:id="rId7"/>
    <p:sldId id="269" r:id="rId8"/>
    <p:sldId id="271" r:id="rId9"/>
    <p:sldId id="305" r:id="rId10"/>
    <p:sldId id="273" r:id="rId11"/>
    <p:sldId id="274" r:id="rId12"/>
    <p:sldId id="308" r:id="rId13"/>
  </p:sldIdLst>
  <p:sldSz cx="9144000" cy="5143500" type="screen16x9"/>
  <p:notesSz cx="6858000" cy="9144000"/>
  <p:embeddedFontLst>
    <p:embeddedFont>
      <p:font typeface="Bebas Neue" panose="020B0606020202050201" pitchFamily="34" charset="77"/>
      <p:regular r:id="rId15"/>
    </p:embeddedFont>
    <p:embeddedFont>
      <p:font typeface="Calibri" panose="020F0502020204030204" pitchFamily="34" charset="0"/>
      <p:regular r:id="rId16"/>
      <p:bold r:id="rId17"/>
      <p:italic r:id="rId18"/>
      <p:boldItalic r:id="rId19"/>
    </p:embeddedFont>
    <p:embeddedFont>
      <p:font typeface="Cambria" panose="02040503050406030204" pitchFamily="18" charset="0"/>
      <p:regular r:id="rId20"/>
      <p:bold r:id="rId21"/>
      <p:italic r:id="rId22"/>
      <p:boldItalic r:id="rId23"/>
    </p:embeddedFont>
    <p:embeddedFont>
      <p:font typeface="Cinzel Decorative" pitchFamily="2" charset="77"/>
      <p:regular r:id="rId24"/>
      <p:bold r:id="rId25"/>
    </p:embeddedFont>
    <p:embeddedFont>
      <p:font typeface="Cormorant Garamond" pitchFamily="2" charset="77"/>
      <p:regular r:id="rId26"/>
      <p:bold r:id="rId27"/>
      <p:italic r:id="rId28"/>
      <p:boldItalic r:id="rId29"/>
    </p:embeddedFont>
    <p:embeddedFont>
      <p:font typeface="Helvetica" pitchFamily="2" charset="0"/>
      <p:regular r:id="rId30"/>
      <p:bold r:id="rId31"/>
      <p:italic r:id="rId32"/>
      <p:boldItalic r:id="rId33"/>
    </p:embeddedFont>
    <p:embeddedFont>
      <p:font typeface="Josefin Sans Light" panose="020F0302020204030204" pitchFamily="3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D5B5"/>
    <a:srgbClr val="C8C2A6"/>
    <a:srgbClr val="A4A08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C1D29F5-14E0-4783-881E-7F9C149E95BB}">
  <a:tblStyle styleId="{1C1D29F5-14E0-4783-881E-7F9C149E95B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231" autoAdjust="0"/>
  </p:normalViewPr>
  <p:slideViewPr>
    <p:cSldViewPr snapToGrid="0">
      <p:cViewPr varScale="1">
        <p:scale>
          <a:sx n="117" d="100"/>
          <a:sy n="117" d="100"/>
        </p:scale>
        <p:origin x="148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9" Type="http://schemas.openxmlformats.org/officeDocument/2006/relationships/viewProps" Target="viewProps.xml"/><Relationship Id="rId21" Type="http://schemas.openxmlformats.org/officeDocument/2006/relationships/font" Target="fonts/font7.fntdata"/><Relationship Id="rId34" Type="http://schemas.openxmlformats.org/officeDocument/2006/relationships/font" Target="fonts/font2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font" Target="fonts/font23.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font" Target="fonts/font22.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font" Target="fonts/font21.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3c3303c24d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3c3303c24d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13c3303c24d_0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13c3303c24d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13c3303c24d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13c3303c24d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Arial" panose="020B0604020202020204" pitchFamily="34" charset="0"/>
                <a:ea typeface="Calibri" panose="020F0502020204030204" pitchFamily="34" charset="0"/>
                <a:cs typeface="Vrinda" panose="020B0502040204020203" pitchFamily="34" charset="0"/>
              </a:rPr>
              <a:t>Hampton by Hilton is a hotel brand that focuses on providing quality accommodation for its guests. It is part of the larger Hilton family of hotel brands and is known for offering a great value-for-money experience. The brand has been in operation since 1984 and is now one of the most recognizable and trusted names in the hospitality industry (Cole, 2016). It offers </a:t>
            </a:r>
            <a:r>
              <a:rPr lang="en-US" sz="1800" dirty="0" err="1">
                <a:effectLst/>
                <a:latin typeface="Arial" panose="020B0604020202020204" pitchFamily="34" charset="0"/>
                <a:ea typeface="Calibri" panose="020F0502020204030204" pitchFamily="34" charset="0"/>
                <a:cs typeface="Vrinda" panose="020B0502040204020203" pitchFamily="34" charset="0"/>
              </a:rPr>
              <a:t>travellers</a:t>
            </a:r>
            <a:r>
              <a:rPr lang="en-US" sz="1800" dirty="0">
                <a:effectLst/>
                <a:latin typeface="Arial" panose="020B0604020202020204" pitchFamily="34" charset="0"/>
                <a:ea typeface="Calibri" panose="020F0502020204030204" pitchFamily="34" charset="0"/>
                <a:cs typeface="Vrinda" panose="020B0502040204020203" pitchFamily="34" charset="0"/>
              </a:rPr>
              <a:t> a consistent and quality experience across more than 2,400 properties in 22 countries, ranging from upscale full-service hotels to select-service extended-stay locations (Hilton, 2020).</a:t>
            </a:r>
            <a:endParaRPr lang="en-US" sz="180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b="0" i="0" u="none" strike="noStrike" cap="none" dirty="0">
                <a:solidFill>
                  <a:srgbClr val="000000"/>
                </a:solidFill>
                <a:effectLst/>
                <a:latin typeface="Arial"/>
                <a:ea typeface="Arial"/>
                <a:cs typeface="Arial"/>
                <a:sym typeface="Arial"/>
              </a:rPr>
              <a:t>The main consumers of Hampton by Hilton are those who are looking for a quality, yet affordable stay. The brand is particularly popular with business travelers and those looking for a comfortable and convenient place to stay while travelling. According</a:t>
            </a:r>
            <a:r>
              <a:rPr lang="en-US" sz="1200" dirty="0">
                <a:effectLst/>
              </a:rPr>
              <a:t> to a 2018 report from Hampton by Hilton, the brand's primary target demographic is business travelers and the majority of their guests are aged between 25 and 54. The brand also attracts leisure travelers, as it provides a range of services and amenities that make it an attractive choice</a:t>
            </a:r>
            <a:endParaRPr sz="12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3"/>
        <p:cNvGrpSpPr/>
        <p:nvPr/>
      </p:nvGrpSpPr>
      <p:grpSpPr>
        <a:xfrm>
          <a:off x="0" y="0"/>
          <a:ext cx="0" cy="0"/>
          <a:chOff x="0" y="0"/>
          <a:chExt cx="0" cy="0"/>
        </a:xfrm>
      </p:grpSpPr>
      <p:sp>
        <p:nvSpPr>
          <p:cNvPr id="574" name="Google Shape;574;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5" name="Google Shape;575;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guest services and facilities provided by Hampton by Hilton include a complimentary hot breakfast, free Wi-Fi, a fitness center, an on-site business center, a swimming pool, and a 24-hour convenience shop.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d362d286f3_1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d362d286f3_1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solidFill>
                  <a:srgbClr val="353740"/>
                </a:solidFill>
                <a:effectLst/>
                <a:latin typeface="Arial" panose="020B0604020202020204" pitchFamily="34" charset="0"/>
                <a:ea typeface="Calibri" panose="020F0502020204030204" pitchFamily="34" charset="0"/>
              </a:rPr>
              <a:t>In addition, Hampton by Hilton offers its “100% Hampton Guarantee,” which promises that guests will be satisfied with their stay or they will receive a full refund</a:t>
            </a:r>
            <a:r>
              <a:rPr lang="en-US" sz="1800" dirty="0">
                <a:effectLst/>
                <a:latin typeface="Arial" panose="020B0604020202020204" pitchFamily="34" charset="0"/>
                <a:ea typeface="Calibri" panose="020F0502020204030204" pitchFamily="34" charset="0"/>
              </a:rPr>
              <a:t> (</a:t>
            </a:r>
            <a:r>
              <a:rPr lang="en-US" sz="1800" dirty="0">
                <a:solidFill>
                  <a:srgbClr val="353740"/>
                </a:solidFill>
                <a:effectLst/>
                <a:latin typeface="Arial" panose="020B0604020202020204" pitchFamily="34" charset="0"/>
                <a:ea typeface="Calibri" panose="020F0502020204030204" pitchFamily="34" charset="0"/>
              </a:rPr>
              <a:t>Johnson &amp; Anderson, 2015). Considering the role and function of guest services in general, it is important to focus on providing a memorable stay experience for each guest. Hotels must strive to deliver personalized service and amenities that meet the needs of the guest. This includes providing a warm and welcoming atmosphere, providing a variety of amenities and services, and offering excellent customer service.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gd362d286f3_1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9" name="Google Shape;629;gd362d286f3_1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nSpc>
                <a:spcPct val="115000"/>
              </a:lnSpc>
              <a:spcAft>
                <a:spcPts val="1000"/>
              </a:spcAft>
            </a:pPr>
            <a:r>
              <a:rPr lang="en-US" dirty="0">
                <a:solidFill>
                  <a:schemeClr val="tx1"/>
                </a:solidFill>
                <a:latin typeface="+mn-lt"/>
                <a:ea typeface="Calibri" panose="020F0502020204030204" pitchFamily="34" charset="0"/>
                <a:cs typeface="Vrinda" panose="020B0502040204020203" pitchFamily="34" charset="0"/>
              </a:rPr>
              <a:t>Considering the role and function of guest services in general, it is important to focus on providing a memorable stay experience for each guest. Hotels must strive to deliver personalized service and amenities that meet the needs of the guest. This includes providing a warm and welcoming atmosphere, providing a variety of amenities and services, and offering excellent customer service.</a:t>
            </a:r>
          </a:p>
          <a:p>
            <a:pPr>
              <a:lnSpc>
                <a:spcPct val="115000"/>
              </a:lnSpc>
              <a:spcAft>
                <a:spcPts val="1000"/>
              </a:spcAft>
            </a:pPr>
            <a:r>
              <a:rPr lang="en-US" dirty="0">
                <a:solidFill>
                  <a:schemeClr val="tx1"/>
                </a:solidFill>
                <a:latin typeface="+mn-lt"/>
                <a:ea typeface="Calibri" panose="020F0502020204030204" pitchFamily="34" charset="0"/>
                <a:cs typeface="Vrinda" panose="020B0502040204020203" pitchFamily="34" charset="0"/>
              </a:rPr>
              <a:t>Guest services are an essential part of the hospitality industry and are essential in ensuring a pleasant stay for guests. Guest services include a range of activities and services, such as check-in and check-out procedures, room service, laundry services, and concierge services. Guest services also involve ensuring that guests are comfortable, safe, and well-informed about the hotel’s services and amenities. </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3"/>
        <p:cNvGrpSpPr/>
        <p:nvPr/>
      </p:nvGrpSpPr>
      <p:grpSpPr>
        <a:xfrm>
          <a:off x="0" y="0"/>
          <a:ext cx="0" cy="0"/>
          <a:chOff x="0" y="0"/>
          <a:chExt cx="0" cy="0"/>
        </a:xfrm>
      </p:grpSpPr>
      <p:sp>
        <p:nvSpPr>
          <p:cNvPr id="714" name="Google Shape;714;g12bd18d42a5_0_9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5" name="Google Shape;715;g12bd18d42a5_0_9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Hospitality is important for hotel brand as it is a key part of the customer experience. It is the foundation on which a hotel is built to ensure guests have a positive experience. Hospitality is what sets a hotel apart from other places to stay and helps create a memorable guest experience. Hotel brands that offer a high level of hospitality will be remembered and valued by customers. This is because when customers feel welcomed, respected and cared for, they are more likely to have a positive view of the hotel brand and be more likely to return in the future. Additionally, customers who have a positive experience often spread the word to their friends and family, helping to increase brand awareness. </a:t>
            </a:r>
          </a:p>
          <a:p>
            <a:pPr marL="158750" indent="0">
              <a:buNone/>
            </a:pPr>
            <a:r>
              <a:rPr lang="en-US" sz="1100" b="0" i="0" u="none" strike="noStrike" cap="none" dirty="0">
                <a:solidFill>
                  <a:srgbClr val="000000"/>
                </a:solidFill>
                <a:effectLst/>
                <a:latin typeface="Arial"/>
                <a:ea typeface="Arial"/>
                <a:cs typeface="Arial"/>
                <a:sym typeface="Arial"/>
              </a:rPr>
              <a:t>Hospitality can also help to create loyalty among customers. When customers feel appreciated and taken care of, they are more likely to return to the same hotel brand in the future. This loyalty can be beneficial for a hotel brand as it increases the likelihood of repeat customers and can help to increase profits. </a:t>
            </a:r>
          </a:p>
          <a:p>
            <a:pPr marL="158750" indent="0">
              <a:buNone/>
            </a:pPr>
            <a:r>
              <a:rPr lang="en-US" sz="1100" b="0" i="0" u="none" strike="noStrike" cap="none" dirty="0">
                <a:solidFill>
                  <a:srgbClr val="000000"/>
                </a:solidFill>
                <a:effectLst/>
                <a:latin typeface="Arial"/>
                <a:ea typeface="Arial"/>
                <a:cs typeface="Arial"/>
                <a:sym typeface="Arial"/>
              </a:rPr>
              <a:t>Finally, hospitality can help to create a competitive advantage for a hotel brand. Customers will remember hotels that offer a high level of hospitality and seek them out when making their travel plans. This can help a hotel brand stand out from the competition and be seen as a leader in the industry.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3c3303c24d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3c3303c24d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chemeClr val="tx1"/>
                </a:solidFill>
                <a:latin typeface="+mn-lt"/>
                <a:cs typeface="Helvetica" panose="020B0604020202020204" pitchFamily="34" charset="0"/>
              </a:rPr>
              <a:t>Hotels must strive to meet and exceed guest expectations in order to ensure customer satisfaction and loyalty. This involves providing attentive and friendly service, offering a variety of amenities, and providing a comfortable and clean environment. Hotels should also ensure that their staff are knowledgeable and able to provide helpful and accurate information to guests. In conclusion, Hampton by Hilton is a hotel brand that is focused on providing a quality, yet affordable stay for its guests. The brand provides a range of services and facilities to its guests, including comfortable accommodation, on-site dining, and entertainment options. The hotel also provides a range of guest services to ensure a pleasant and convenient stay. Finally, hospitality is an important part of the hotel experience, and hotels must strive to meet and exceed guest expectations in order to ensure customer satisfaction and loyalty.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50364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2"/>
        <p:cNvGrpSpPr/>
        <p:nvPr/>
      </p:nvGrpSpPr>
      <p:grpSpPr>
        <a:xfrm>
          <a:off x="0" y="0"/>
          <a:ext cx="0" cy="0"/>
          <a:chOff x="0" y="0"/>
          <a:chExt cx="0" cy="0"/>
        </a:xfrm>
      </p:grpSpPr>
      <p:sp>
        <p:nvSpPr>
          <p:cNvPr id="763" name="Google Shape;763;g12bd18d42a5_0_10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4" name="Google Shape;764;g12bd18d42a5_0_10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a:solidFill>
                  <a:schemeClr val="tx1"/>
                </a:solidFill>
                <a:latin typeface="+mn-lt"/>
                <a:cs typeface="Helvetica" panose="020B0604020202020204" pitchFamily="34" charset="0"/>
              </a:rPr>
              <a:t>In conclusion, the role and importance of quality service, hospitality, and guest services in Hampton by Hilton is paramount. Hampton by Hilton values its customers and understands that providing excellent customer service is key to success. Hampton by Hilton understands that customer satisfaction and loyalty are the cornerstones of a successful business, and they employ a wide variety of techniques to ensure that each guest's experience is a positive one. Hampton by Hilton's commitment to providing quality service, hospitality, and guest services is an essential part of their business model and is reflected in their consistently high ratings and customer reviews.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3"/>
        <p:cNvGrpSpPr/>
        <p:nvPr/>
      </p:nvGrpSpPr>
      <p:grpSpPr>
        <a:xfrm>
          <a:off x="0" y="0"/>
          <a:ext cx="0" cy="0"/>
          <a:chOff x="0" y="0"/>
          <a:chExt cx="0" cy="0"/>
        </a:xfrm>
      </p:grpSpPr>
      <p:sp>
        <p:nvSpPr>
          <p:cNvPr id="824" name="Google Shape;824;g12bd18d42a5_0_10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5" name="Google Shape;825;g12bd18d42a5_0_10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3c3303c24d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3c3303c24d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58717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520150" y="1535075"/>
            <a:ext cx="3940500" cy="641700"/>
          </a:xfrm>
          <a:prstGeom prst="rect">
            <a:avLst/>
          </a:prstGeom>
        </p:spPr>
        <p:txBody>
          <a:bodyPr spcFirstLastPara="1" wrap="square" lIns="91425" tIns="91425" rIns="91425" bIns="91425" anchor="ctr" anchorCtr="0">
            <a:noAutofit/>
          </a:bodyPr>
          <a:lstStyle>
            <a:lvl1pPr lvl="0" algn="r">
              <a:lnSpc>
                <a:spcPct val="90000"/>
              </a:lnSpc>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40775" y="3602425"/>
            <a:ext cx="4462500" cy="439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15200" y="221500"/>
            <a:ext cx="8313600" cy="4694650"/>
            <a:chOff x="415200" y="221500"/>
            <a:chExt cx="8313600" cy="4694650"/>
          </a:xfrm>
        </p:grpSpPr>
        <p:cxnSp>
          <p:nvCxnSpPr>
            <p:cNvPr id="12" name="Google Shape;12;p2"/>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13" name="Google Shape;13;p2"/>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14" name="Google Shape;14;p2"/>
            <p:cNvGrpSpPr/>
            <p:nvPr/>
          </p:nvGrpSpPr>
          <p:grpSpPr>
            <a:xfrm>
              <a:off x="2804975" y="221500"/>
              <a:ext cx="3559250" cy="104700"/>
              <a:chOff x="2805000" y="488200"/>
              <a:chExt cx="3559250" cy="104700"/>
            </a:xfrm>
          </p:grpSpPr>
          <p:sp>
            <p:nvSpPr>
              <p:cNvPr id="15" name="Google Shape;15;p2"/>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 name="Google Shape;16;p2"/>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7" name="Google Shape;17;p2"/>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18" name="Google Shape;18;p2"/>
            <p:cNvGrpSpPr/>
            <p:nvPr/>
          </p:nvGrpSpPr>
          <p:grpSpPr>
            <a:xfrm>
              <a:off x="2804975" y="4811450"/>
              <a:ext cx="3559250" cy="104700"/>
              <a:chOff x="2805000" y="488200"/>
              <a:chExt cx="3559250" cy="104700"/>
            </a:xfrm>
          </p:grpSpPr>
          <p:sp>
            <p:nvSpPr>
              <p:cNvPr id="19" name="Google Shape;19;p2"/>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 name="Google Shape;20;p2"/>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1" name="Google Shape;21;p2"/>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7"/>
        <p:cNvGrpSpPr/>
        <p:nvPr/>
      </p:nvGrpSpPr>
      <p:grpSpPr>
        <a:xfrm>
          <a:off x="0" y="0"/>
          <a:ext cx="0" cy="0"/>
          <a:chOff x="0" y="0"/>
          <a:chExt cx="0" cy="0"/>
        </a:xfrm>
      </p:grpSpPr>
      <p:sp>
        <p:nvSpPr>
          <p:cNvPr id="38" name="Google Shape;38;p4"/>
          <p:cNvSpPr txBox="1">
            <a:spLocks noGrp="1"/>
          </p:cNvSpPr>
          <p:nvPr>
            <p:ph type="subTitle" idx="1"/>
          </p:nvPr>
        </p:nvSpPr>
        <p:spPr>
          <a:xfrm>
            <a:off x="720000" y="2571700"/>
            <a:ext cx="3470100" cy="1463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9" name="Google Shape;39;p4"/>
          <p:cNvSpPr txBox="1">
            <a:spLocks noGrp="1"/>
          </p:cNvSpPr>
          <p:nvPr>
            <p:ph type="title"/>
          </p:nvPr>
        </p:nvSpPr>
        <p:spPr>
          <a:xfrm>
            <a:off x="720000" y="972975"/>
            <a:ext cx="3470100" cy="8229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5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0" name="Google Shape;40;p4"/>
          <p:cNvSpPr/>
          <p:nvPr/>
        </p:nvSpPr>
        <p:spPr>
          <a:xfrm>
            <a:off x="6381300" y="0"/>
            <a:ext cx="27627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1"/>
        <p:cNvGrpSpPr/>
        <p:nvPr/>
      </p:nvGrpSpPr>
      <p:grpSpPr>
        <a:xfrm>
          <a:off x="0" y="0"/>
          <a:ext cx="0" cy="0"/>
          <a:chOff x="0" y="0"/>
          <a:chExt cx="0" cy="0"/>
        </a:xfrm>
      </p:grpSpPr>
      <p:sp>
        <p:nvSpPr>
          <p:cNvPr id="42" name="Google Shape;42;p5"/>
          <p:cNvSpPr txBox="1">
            <a:spLocks noGrp="1"/>
          </p:cNvSpPr>
          <p:nvPr>
            <p:ph type="subTitle" idx="1"/>
          </p:nvPr>
        </p:nvSpPr>
        <p:spPr>
          <a:xfrm>
            <a:off x="1372968" y="2445988"/>
            <a:ext cx="2743200" cy="457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500"/>
              <a:buFont typeface="Bebas Neue"/>
              <a:buNone/>
              <a:defRPr sz="2200">
                <a:latin typeface="Cinzel Decorative"/>
                <a:ea typeface="Cinzel Decorative"/>
                <a:cs typeface="Cinzel Decorative"/>
                <a:sym typeface="Cinzel Decorative"/>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 name="Google Shape;43;p5"/>
          <p:cNvSpPr txBox="1">
            <a:spLocks noGrp="1"/>
          </p:cNvSpPr>
          <p:nvPr>
            <p:ph type="subTitle" idx="2"/>
          </p:nvPr>
        </p:nvSpPr>
        <p:spPr>
          <a:xfrm>
            <a:off x="5027843" y="2445988"/>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200">
                <a:latin typeface="Cinzel Decorative"/>
                <a:ea typeface="Cinzel Decorative"/>
                <a:cs typeface="Cinzel Decorative"/>
                <a:sym typeface="Cinzel Decorative"/>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4" name="Google Shape;44;p5"/>
          <p:cNvSpPr txBox="1">
            <a:spLocks noGrp="1"/>
          </p:cNvSpPr>
          <p:nvPr>
            <p:ph type="subTitle" idx="3"/>
          </p:nvPr>
        </p:nvSpPr>
        <p:spPr>
          <a:xfrm>
            <a:off x="1372968" y="3069806"/>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 name="Google Shape;45;p5"/>
          <p:cNvSpPr txBox="1">
            <a:spLocks noGrp="1"/>
          </p:cNvSpPr>
          <p:nvPr>
            <p:ph type="subTitle" idx="4"/>
          </p:nvPr>
        </p:nvSpPr>
        <p:spPr>
          <a:xfrm>
            <a:off x="5027843" y="3069806"/>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 name="Google Shape;46;p5"/>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47" name="Google Shape;47;p5"/>
          <p:cNvGrpSpPr/>
          <p:nvPr/>
        </p:nvGrpSpPr>
        <p:grpSpPr>
          <a:xfrm>
            <a:off x="2804975" y="221500"/>
            <a:ext cx="3559250" cy="104700"/>
            <a:chOff x="2805000" y="488200"/>
            <a:chExt cx="3559250" cy="104700"/>
          </a:xfrm>
        </p:grpSpPr>
        <p:sp>
          <p:nvSpPr>
            <p:cNvPr id="48" name="Google Shape;48;p5"/>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9" name="Google Shape;49;p5"/>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50" name="Google Shape;50;p5"/>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6"/>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53" name="Google Shape;53;p6"/>
          <p:cNvGrpSpPr/>
          <p:nvPr/>
        </p:nvGrpSpPr>
        <p:grpSpPr>
          <a:xfrm>
            <a:off x="2804975" y="221500"/>
            <a:ext cx="3559250" cy="104700"/>
            <a:chOff x="2805000" y="488200"/>
            <a:chExt cx="3559250" cy="104700"/>
          </a:xfrm>
        </p:grpSpPr>
        <p:sp>
          <p:nvSpPr>
            <p:cNvPr id="54" name="Google Shape;54;p6"/>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5" name="Google Shape;55;p6"/>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56" name="Google Shape;56;p6"/>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06"/>
        <p:cNvGrpSpPr/>
        <p:nvPr/>
      </p:nvGrpSpPr>
      <p:grpSpPr>
        <a:xfrm>
          <a:off x="0" y="0"/>
          <a:ext cx="0" cy="0"/>
          <a:chOff x="0" y="0"/>
          <a:chExt cx="0" cy="0"/>
        </a:xfrm>
      </p:grpSpPr>
      <p:sp>
        <p:nvSpPr>
          <p:cNvPr id="107" name="Google Shape;107;p13"/>
          <p:cNvSpPr txBox="1">
            <a:spLocks noGrp="1"/>
          </p:cNvSpPr>
          <p:nvPr>
            <p:ph type="title"/>
          </p:nvPr>
        </p:nvSpPr>
        <p:spPr>
          <a:xfrm>
            <a:off x="2111550" y="145278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8" name="Google Shape;108;p13"/>
          <p:cNvSpPr txBox="1">
            <a:spLocks noGrp="1"/>
          </p:cNvSpPr>
          <p:nvPr>
            <p:ph type="title" idx="2" hasCustomPrompt="1"/>
          </p:nvPr>
        </p:nvSpPr>
        <p:spPr>
          <a:xfrm>
            <a:off x="720000" y="144072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subTitle" idx="1"/>
          </p:nvPr>
        </p:nvSpPr>
        <p:spPr>
          <a:xfrm>
            <a:off x="823871" y="210975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0" name="Google Shape;110;p13"/>
          <p:cNvSpPr txBox="1">
            <a:spLocks noGrp="1"/>
          </p:cNvSpPr>
          <p:nvPr>
            <p:ph type="title" idx="3"/>
          </p:nvPr>
        </p:nvSpPr>
        <p:spPr>
          <a:xfrm>
            <a:off x="720000" y="363952"/>
            <a:ext cx="7704000" cy="5487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1" name="Google Shape;111;p13"/>
          <p:cNvSpPr txBox="1">
            <a:spLocks noGrp="1"/>
          </p:cNvSpPr>
          <p:nvPr>
            <p:ph type="title" idx="4"/>
          </p:nvPr>
        </p:nvSpPr>
        <p:spPr>
          <a:xfrm>
            <a:off x="6110100" y="145278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2" name="Google Shape;112;p13"/>
          <p:cNvSpPr txBox="1">
            <a:spLocks noGrp="1"/>
          </p:cNvSpPr>
          <p:nvPr>
            <p:ph type="title" idx="5" hasCustomPrompt="1"/>
          </p:nvPr>
        </p:nvSpPr>
        <p:spPr>
          <a:xfrm>
            <a:off x="4718550" y="144072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3" name="Google Shape;113;p13"/>
          <p:cNvSpPr txBox="1">
            <a:spLocks noGrp="1"/>
          </p:cNvSpPr>
          <p:nvPr>
            <p:ph type="subTitle" idx="6"/>
          </p:nvPr>
        </p:nvSpPr>
        <p:spPr>
          <a:xfrm>
            <a:off x="4822421" y="210975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4" name="Google Shape;114;p13"/>
          <p:cNvSpPr txBox="1">
            <a:spLocks noGrp="1"/>
          </p:cNvSpPr>
          <p:nvPr>
            <p:ph type="title" idx="7"/>
          </p:nvPr>
        </p:nvSpPr>
        <p:spPr>
          <a:xfrm>
            <a:off x="2111550" y="315993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dk1"/>
              </a:buClr>
              <a:buSzPts val="2400"/>
              <a:buNone/>
              <a:defRPr sz="2200"/>
            </a:lvl1pPr>
            <a:lvl2pPr lvl="1" rtl="0">
              <a:spcBef>
                <a:spcPts val="0"/>
              </a:spcBef>
              <a:spcAft>
                <a:spcPts val="0"/>
              </a:spcAft>
              <a:buClr>
                <a:schemeClr val="dk1"/>
              </a:buClr>
              <a:buSzPts val="2400"/>
              <a:buNone/>
              <a:defRPr sz="2400">
                <a:solidFill>
                  <a:schemeClr val="dk1"/>
                </a:solidFill>
              </a:defRPr>
            </a:lvl2pPr>
            <a:lvl3pPr lvl="2" rtl="0">
              <a:spcBef>
                <a:spcPts val="0"/>
              </a:spcBef>
              <a:spcAft>
                <a:spcPts val="0"/>
              </a:spcAft>
              <a:buClr>
                <a:schemeClr val="dk1"/>
              </a:buClr>
              <a:buSzPts val="2400"/>
              <a:buNone/>
              <a:defRPr sz="2400">
                <a:solidFill>
                  <a:schemeClr val="dk1"/>
                </a:solidFill>
              </a:defRPr>
            </a:lvl3pPr>
            <a:lvl4pPr lvl="3" rtl="0">
              <a:spcBef>
                <a:spcPts val="0"/>
              </a:spcBef>
              <a:spcAft>
                <a:spcPts val="0"/>
              </a:spcAft>
              <a:buClr>
                <a:schemeClr val="dk1"/>
              </a:buClr>
              <a:buSzPts val="2400"/>
              <a:buNone/>
              <a:defRPr sz="2400">
                <a:solidFill>
                  <a:schemeClr val="dk1"/>
                </a:solidFill>
              </a:defRPr>
            </a:lvl4pPr>
            <a:lvl5pPr lvl="4" rtl="0">
              <a:spcBef>
                <a:spcPts val="0"/>
              </a:spcBef>
              <a:spcAft>
                <a:spcPts val="0"/>
              </a:spcAft>
              <a:buClr>
                <a:schemeClr val="dk1"/>
              </a:buClr>
              <a:buSzPts val="2400"/>
              <a:buNone/>
              <a:defRPr sz="2400">
                <a:solidFill>
                  <a:schemeClr val="dk1"/>
                </a:solidFill>
              </a:defRPr>
            </a:lvl5pPr>
            <a:lvl6pPr lvl="5" rtl="0">
              <a:spcBef>
                <a:spcPts val="0"/>
              </a:spcBef>
              <a:spcAft>
                <a:spcPts val="0"/>
              </a:spcAft>
              <a:buClr>
                <a:schemeClr val="dk1"/>
              </a:buClr>
              <a:buSzPts val="2400"/>
              <a:buNone/>
              <a:defRPr sz="2400">
                <a:solidFill>
                  <a:schemeClr val="dk1"/>
                </a:solidFill>
              </a:defRPr>
            </a:lvl6pPr>
            <a:lvl7pPr lvl="6" rtl="0">
              <a:spcBef>
                <a:spcPts val="0"/>
              </a:spcBef>
              <a:spcAft>
                <a:spcPts val="0"/>
              </a:spcAft>
              <a:buClr>
                <a:schemeClr val="dk1"/>
              </a:buClr>
              <a:buSzPts val="2400"/>
              <a:buNone/>
              <a:defRPr sz="2400">
                <a:solidFill>
                  <a:schemeClr val="dk1"/>
                </a:solidFill>
              </a:defRPr>
            </a:lvl7pPr>
            <a:lvl8pPr lvl="7" rtl="0">
              <a:spcBef>
                <a:spcPts val="0"/>
              </a:spcBef>
              <a:spcAft>
                <a:spcPts val="0"/>
              </a:spcAft>
              <a:buClr>
                <a:schemeClr val="dk1"/>
              </a:buClr>
              <a:buSzPts val="2400"/>
              <a:buNone/>
              <a:defRPr sz="2400">
                <a:solidFill>
                  <a:schemeClr val="dk1"/>
                </a:solidFill>
              </a:defRPr>
            </a:lvl8pPr>
            <a:lvl9pPr lvl="8" rtl="0">
              <a:spcBef>
                <a:spcPts val="0"/>
              </a:spcBef>
              <a:spcAft>
                <a:spcPts val="0"/>
              </a:spcAft>
              <a:buClr>
                <a:schemeClr val="dk1"/>
              </a:buClr>
              <a:buSzPts val="2400"/>
              <a:buNone/>
              <a:defRPr sz="2400">
                <a:solidFill>
                  <a:schemeClr val="dk1"/>
                </a:solidFill>
              </a:defRPr>
            </a:lvl9pPr>
          </a:lstStyle>
          <a:p>
            <a:endParaRPr/>
          </a:p>
        </p:txBody>
      </p:sp>
      <p:sp>
        <p:nvSpPr>
          <p:cNvPr id="115" name="Google Shape;115;p13"/>
          <p:cNvSpPr txBox="1">
            <a:spLocks noGrp="1"/>
          </p:cNvSpPr>
          <p:nvPr>
            <p:ph type="title" idx="8" hasCustomPrompt="1"/>
          </p:nvPr>
        </p:nvSpPr>
        <p:spPr>
          <a:xfrm>
            <a:off x="720000" y="314787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2900"/>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r>
              <a:t>xx%</a:t>
            </a:r>
          </a:p>
        </p:txBody>
      </p:sp>
      <p:sp>
        <p:nvSpPr>
          <p:cNvPr id="116" name="Google Shape;116;p13"/>
          <p:cNvSpPr txBox="1">
            <a:spLocks noGrp="1"/>
          </p:cNvSpPr>
          <p:nvPr>
            <p:ph type="subTitle" idx="9"/>
          </p:nvPr>
        </p:nvSpPr>
        <p:spPr>
          <a:xfrm>
            <a:off x="823871" y="381690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17" name="Google Shape;117;p13"/>
          <p:cNvSpPr txBox="1">
            <a:spLocks noGrp="1"/>
          </p:cNvSpPr>
          <p:nvPr>
            <p:ph type="title" idx="13"/>
          </p:nvPr>
        </p:nvSpPr>
        <p:spPr>
          <a:xfrm>
            <a:off x="6110100" y="315993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dk1"/>
              </a:buClr>
              <a:buSzPts val="2400"/>
              <a:buNone/>
              <a:defRPr sz="2200"/>
            </a:lvl1pPr>
            <a:lvl2pPr lvl="1" rtl="0">
              <a:spcBef>
                <a:spcPts val="0"/>
              </a:spcBef>
              <a:spcAft>
                <a:spcPts val="0"/>
              </a:spcAft>
              <a:buClr>
                <a:schemeClr val="dk1"/>
              </a:buClr>
              <a:buSzPts val="2400"/>
              <a:buNone/>
              <a:defRPr sz="2400">
                <a:solidFill>
                  <a:schemeClr val="dk1"/>
                </a:solidFill>
              </a:defRPr>
            </a:lvl2pPr>
            <a:lvl3pPr lvl="2" rtl="0">
              <a:spcBef>
                <a:spcPts val="0"/>
              </a:spcBef>
              <a:spcAft>
                <a:spcPts val="0"/>
              </a:spcAft>
              <a:buClr>
                <a:schemeClr val="dk1"/>
              </a:buClr>
              <a:buSzPts val="2400"/>
              <a:buNone/>
              <a:defRPr sz="2400">
                <a:solidFill>
                  <a:schemeClr val="dk1"/>
                </a:solidFill>
              </a:defRPr>
            </a:lvl3pPr>
            <a:lvl4pPr lvl="3" rtl="0">
              <a:spcBef>
                <a:spcPts val="0"/>
              </a:spcBef>
              <a:spcAft>
                <a:spcPts val="0"/>
              </a:spcAft>
              <a:buClr>
                <a:schemeClr val="dk1"/>
              </a:buClr>
              <a:buSzPts val="2400"/>
              <a:buNone/>
              <a:defRPr sz="2400">
                <a:solidFill>
                  <a:schemeClr val="dk1"/>
                </a:solidFill>
              </a:defRPr>
            </a:lvl4pPr>
            <a:lvl5pPr lvl="4" rtl="0">
              <a:spcBef>
                <a:spcPts val="0"/>
              </a:spcBef>
              <a:spcAft>
                <a:spcPts val="0"/>
              </a:spcAft>
              <a:buClr>
                <a:schemeClr val="dk1"/>
              </a:buClr>
              <a:buSzPts val="2400"/>
              <a:buNone/>
              <a:defRPr sz="2400">
                <a:solidFill>
                  <a:schemeClr val="dk1"/>
                </a:solidFill>
              </a:defRPr>
            </a:lvl5pPr>
            <a:lvl6pPr lvl="5" rtl="0">
              <a:spcBef>
                <a:spcPts val="0"/>
              </a:spcBef>
              <a:spcAft>
                <a:spcPts val="0"/>
              </a:spcAft>
              <a:buClr>
                <a:schemeClr val="dk1"/>
              </a:buClr>
              <a:buSzPts val="2400"/>
              <a:buNone/>
              <a:defRPr sz="2400">
                <a:solidFill>
                  <a:schemeClr val="dk1"/>
                </a:solidFill>
              </a:defRPr>
            </a:lvl6pPr>
            <a:lvl7pPr lvl="6" rtl="0">
              <a:spcBef>
                <a:spcPts val="0"/>
              </a:spcBef>
              <a:spcAft>
                <a:spcPts val="0"/>
              </a:spcAft>
              <a:buClr>
                <a:schemeClr val="dk1"/>
              </a:buClr>
              <a:buSzPts val="2400"/>
              <a:buNone/>
              <a:defRPr sz="2400">
                <a:solidFill>
                  <a:schemeClr val="dk1"/>
                </a:solidFill>
              </a:defRPr>
            </a:lvl7pPr>
            <a:lvl8pPr lvl="7" rtl="0">
              <a:spcBef>
                <a:spcPts val="0"/>
              </a:spcBef>
              <a:spcAft>
                <a:spcPts val="0"/>
              </a:spcAft>
              <a:buClr>
                <a:schemeClr val="dk1"/>
              </a:buClr>
              <a:buSzPts val="2400"/>
              <a:buNone/>
              <a:defRPr sz="2400">
                <a:solidFill>
                  <a:schemeClr val="dk1"/>
                </a:solidFill>
              </a:defRPr>
            </a:lvl8pPr>
            <a:lvl9pPr lvl="8" rtl="0">
              <a:spcBef>
                <a:spcPts val="0"/>
              </a:spcBef>
              <a:spcAft>
                <a:spcPts val="0"/>
              </a:spcAft>
              <a:buClr>
                <a:schemeClr val="dk1"/>
              </a:buClr>
              <a:buSzPts val="2400"/>
              <a:buNone/>
              <a:defRPr sz="2400">
                <a:solidFill>
                  <a:schemeClr val="dk1"/>
                </a:solidFill>
              </a:defRPr>
            </a:lvl9pPr>
          </a:lstStyle>
          <a:p>
            <a:endParaRPr/>
          </a:p>
        </p:txBody>
      </p:sp>
      <p:sp>
        <p:nvSpPr>
          <p:cNvPr id="118" name="Google Shape;118;p13"/>
          <p:cNvSpPr txBox="1">
            <a:spLocks noGrp="1"/>
          </p:cNvSpPr>
          <p:nvPr>
            <p:ph type="title" idx="14" hasCustomPrompt="1"/>
          </p:nvPr>
        </p:nvSpPr>
        <p:spPr>
          <a:xfrm>
            <a:off x="4718550" y="314787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2900"/>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r>
              <a:t>xx%</a:t>
            </a:r>
          </a:p>
        </p:txBody>
      </p:sp>
      <p:sp>
        <p:nvSpPr>
          <p:cNvPr id="119" name="Google Shape;119;p13"/>
          <p:cNvSpPr txBox="1">
            <a:spLocks noGrp="1"/>
          </p:cNvSpPr>
          <p:nvPr>
            <p:ph type="subTitle" idx="15"/>
          </p:nvPr>
        </p:nvSpPr>
        <p:spPr>
          <a:xfrm>
            <a:off x="4822421" y="381690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grpSp>
        <p:nvGrpSpPr>
          <p:cNvPr id="120" name="Google Shape;120;p13"/>
          <p:cNvGrpSpPr/>
          <p:nvPr/>
        </p:nvGrpSpPr>
        <p:grpSpPr>
          <a:xfrm>
            <a:off x="2804975" y="221500"/>
            <a:ext cx="3559250" cy="104700"/>
            <a:chOff x="2805000" y="488200"/>
            <a:chExt cx="3559250" cy="104700"/>
          </a:xfrm>
        </p:grpSpPr>
        <p:sp>
          <p:nvSpPr>
            <p:cNvPr id="121" name="Google Shape;121;p1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2" name="Google Shape;122;p1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23" name="Google Shape;123;p1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45"/>
        <p:cNvGrpSpPr/>
        <p:nvPr/>
      </p:nvGrpSpPr>
      <p:grpSpPr>
        <a:xfrm>
          <a:off x="0" y="0"/>
          <a:ext cx="0" cy="0"/>
          <a:chOff x="0" y="0"/>
          <a:chExt cx="0" cy="0"/>
        </a:xfrm>
      </p:grpSpPr>
      <p:sp>
        <p:nvSpPr>
          <p:cNvPr id="146" name="Google Shape;146;p16"/>
          <p:cNvSpPr txBox="1">
            <a:spLocks noGrp="1"/>
          </p:cNvSpPr>
          <p:nvPr>
            <p:ph type="title"/>
          </p:nvPr>
        </p:nvSpPr>
        <p:spPr>
          <a:xfrm>
            <a:off x="7200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7" name="Google Shape;147;p16"/>
          <p:cNvSpPr txBox="1">
            <a:spLocks noGrp="1"/>
          </p:cNvSpPr>
          <p:nvPr>
            <p:ph type="subTitle" idx="1"/>
          </p:nvPr>
        </p:nvSpPr>
        <p:spPr>
          <a:xfrm>
            <a:off x="7200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8" name="Google Shape;148;p16"/>
          <p:cNvSpPr txBox="1">
            <a:spLocks noGrp="1"/>
          </p:cNvSpPr>
          <p:nvPr>
            <p:ph type="title" idx="2"/>
          </p:nvPr>
        </p:nvSpPr>
        <p:spPr>
          <a:xfrm>
            <a:off x="34038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9" name="Google Shape;149;p16"/>
          <p:cNvSpPr txBox="1">
            <a:spLocks noGrp="1"/>
          </p:cNvSpPr>
          <p:nvPr>
            <p:ph type="subTitle" idx="3"/>
          </p:nvPr>
        </p:nvSpPr>
        <p:spPr>
          <a:xfrm>
            <a:off x="34038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0" name="Google Shape;150;p16"/>
          <p:cNvSpPr txBox="1">
            <a:spLocks noGrp="1"/>
          </p:cNvSpPr>
          <p:nvPr>
            <p:ph type="title" idx="4"/>
          </p:nvPr>
        </p:nvSpPr>
        <p:spPr>
          <a:xfrm>
            <a:off x="60876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1" name="Google Shape;151;p16"/>
          <p:cNvSpPr txBox="1">
            <a:spLocks noGrp="1"/>
          </p:cNvSpPr>
          <p:nvPr>
            <p:ph type="subTitle" idx="5"/>
          </p:nvPr>
        </p:nvSpPr>
        <p:spPr>
          <a:xfrm>
            <a:off x="60876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 name="Google Shape;152;p16"/>
          <p:cNvSpPr txBox="1">
            <a:spLocks noGrp="1"/>
          </p:cNvSpPr>
          <p:nvPr>
            <p:ph type="title" idx="6"/>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53" name="Google Shape;153;p16"/>
          <p:cNvGrpSpPr/>
          <p:nvPr/>
        </p:nvGrpSpPr>
        <p:grpSpPr>
          <a:xfrm>
            <a:off x="2804975" y="221500"/>
            <a:ext cx="3559250" cy="104700"/>
            <a:chOff x="2805000" y="488200"/>
            <a:chExt cx="3559250" cy="104700"/>
          </a:xfrm>
        </p:grpSpPr>
        <p:sp>
          <p:nvSpPr>
            <p:cNvPr id="154" name="Google Shape;154;p16"/>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55" name="Google Shape;155;p16"/>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56" name="Google Shape;156;p16"/>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81"/>
        <p:cNvGrpSpPr/>
        <p:nvPr/>
      </p:nvGrpSpPr>
      <p:grpSpPr>
        <a:xfrm>
          <a:off x="0" y="0"/>
          <a:ext cx="0" cy="0"/>
          <a:chOff x="0" y="0"/>
          <a:chExt cx="0" cy="0"/>
        </a:xfrm>
      </p:grpSpPr>
      <p:sp>
        <p:nvSpPr>
          <p:cNvPr id="182" name="Google Shape;182;p19"/>
          <p:cNvSpPr txBox="1">
            <a:spLocks noGrp="1"/>
          </p:cNvSpPr>
          <p:nvPr>
            <p:ph type="title"/>
          </p:nvPr>
        </p:nvSpPr>
        <p:spPr>
          <a:xfrm>
            <a:off x="720009"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3" name="Google Shape;183;p19"/>
          <p:cNvSpPr txBox="1">
            <a:spLocks noGrp="1"/>
          </p:cNvSpPr>
          <p:nvPr>
            <p:ph type="subTitle" idx="1"/>
          </p:nvPr>
        </p:nvSpPr>
        <p:spPr>
          <a:xfrm>
            <a:off x="720009"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4" name="Google Shape;184;p19"/>
          <p:cNvSpPr txBox="1">
            <a:spLocks noGrp="1"/>
          </p:cNvSpPr>
          <p:nvPr>
            <p:ph type="title" idx="2"/>
          </p:nvPr>
        </p:nvSpPr>
        <p:spPr>
          <a:xfrm>
            <a:off x="4758811"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5" name="Google Shape;185;p19"/>
          <p:cNvSpPr txBox="1">
            <a:spLocks noGrp="1"/>
          </p:cNvSpPr>
          <p:nvPr>
            <p:ph type="subTitle" idx="3"/>
          </p:nvPr>
        </p:nvSpPr>
        <p:spPr>
          <a:xfrm>
            <a:off x="4758806"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6" name="Google Shape;186;p19"/>
          <p:cNvSpPr txBox="1">
            <a:spLocks noGrp="1"/>
          </p:cNvSpPr>
          <p:nvPr>
            <p:ph type="title" idx="4"/>
          </p:nvPr>
        </p:nvSpPr>
        <p:spPr>
          <a:xfrm>
            <a:off x="2739410"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7" name="Google Shape;187;p19"/>
          <p:cNvSpPr txBox="1">
            <a:spLocks noGrp="1"/>
          </p:cNvSpPr>
          <p:nvPr>
            <p:ph type="subTitle" idx="5"/>
          </p:nvPr>
        </p:nvSpPr>
        <p:spPr>
          <a:xfrm>
            <a:off x="2739408"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8" name="Google Shape;188;p19"/>
          <p:cNvSpPr txBox="1">
            <a:spLocks noGrp="1"/>
          </p:cNvSpPr>
          <p:nvPr>
            <p:ph type="title" idx="6"/>
          </p:nvPr>
        </p:nvSpPr>
        <p:spPr>
          <a:xfrm>
            <a:off x="6778212"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9" name="Google Shape;189;p19"/>
          <p:cNvSpPr txBox="1">
            <a:spLocks noGrp="1"/>
          </p:cNvSpPr>
          <p:nvPr>
            <p:ph type="subTitle" idx="7"/>
          </p:nvPr>
        </p:nvSpPr>
        <p:spPr>
          <a:xfrm>
            <a:off x="6778205"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0" name="Google Shape;190;p19"/>
          <p:cNvSpPr txBox="1">
            <a:spLocks noGrp="1"/>
          </p:cNvSpPr>
          <p:nvPr>
            <p:ph type="title" idx="8"/>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91" name="Google Shape;191;p19"/>
          <p:cNvGrpSpPr/>
          <p:nvPr/>
        </p:nvGrpSpPr>
        <p:grpSpPr>
          <a:xfrm>
            <a:off x="2804975" y="221500"/>
            <a:ext cx="3559250" cy="104700"/>
            <a:chOff x="2805000" y="488200"/>
            <a:chExt cx="3559250" cy="104700"/>
          </a:xfrm>
        </p:grpSpPr>
        <p:sp>
          <p:nvSpPr>
            <p:cNvPr id="192" name="Google Shape;192;p19"/>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93" name="Google Shape;193;p19"/>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94" name="Google Shape;194;p19"/>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195"/>
        <p:cNvGrpSpPr/>
        <p:nvPr/>
      </p:nvGrpSpPr>
      <p:grpSpPr>
        <a:xfrm>
          <a:off x="0" y="0"/>
          <a:ext cx="0" cy="0"/>
          <a:chOff x="0" y="0"/>
          <a:chExt cx="0" cy="0"/>
        </a:xfrm>
      </p:grpSpPr>
      <p:sp>
        <p:nvSpPr>
          <p:cNvPr id="196" name="Google Shape;196;p20"/>
          <p:cNvSpPr txBox="1">
            <a:spLocks noGrp="1"/>
          </p:cNvSpPr>
          <p:nvPr>
            <p:ph type="title"/>
          </p:nvPr>
        </p:nvSpPr>
        <p:spPr>
          <a:xfrm>
            <a:off x="720000"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7" name="Google Shape;197;p20"/>
          <p:cNvSpPr txBox="1">
            <a:spLocks noGrp="1"/>
          </p:cNvSpPr>
          <p:nvPr>
            <p:ph type="subTitle" idx="1"/>
          </p:nvPr>
        </p:nvSpPr>
        <p:spPr>
          <a:xfrm>
            <a:off x="720000"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8" name="Google Shape;198;p20"/>
          <p:cNvSpPr txBox="1">
            <a:spLocks noGrp="1"/>
          </p:cNvSpPr>
          <p:nvPr>
            <p:ph type="title" idx="2"/>
          </p:nvPr>
        </p:nvSpPr>
        <p:spPr>
          <a:xfrm>
            <a:off x="3657600"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9" name="Google Shape;199;p20"/>
          <p:cNvSpPr txBox="1">
            <a:spLocks noGrp="1"/>
          </p:cNvSpPr>
          <p:nvPr>
            <p:ph type="subTitle" idx="3"/>
          </p:nvPr>
        </p:nvSpPr>
        <p:spPr>
          <a:xfrm>
            <a:off x="3657600"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0" name="Google Shape;200;p20"/>
          <p:cNvSpPr txBox="1">
            <a:spLocks noGrp="1"/>
          </p:cNvSpPr>
          <p:nvPr>
            <p:ph type="title" idx="4"/>
          </p:nvPr>
        </p:nvSpPr>
        <p:spPr>
          <a:xfrm>
            <a:off x="720000"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1" name="Google Shape;201;p20"/>
          <p:cNvSpPr txBox="1">
            <a:spLocks noGrp="1"/>
          </p:cNvSpPr>
          <p:nvPr>
            <p:ph type="subTitle" idx="5"/>
          </p:nvPr>
        </p:nvSpPr>
        <p:spPr>
          <a:xfrm>
            <a:off x="720000"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2" name="Google Shape;202;p20"/>
          <p:cNvSpPr txBox="1">
            <a:spLocks noGrp="1"/>
          </p:cNvSpPr>
          <p:nvPr>
            <p:ph type="title" idx="6"/>
          </p:nvPr>
        </p:nvSpPr>
        <p:spPr>
          <a:xfrm>
            <a:off x="3657600"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3" name="Google Shape;203;p20"/>
          <p:cNvSpPr txBox="1">
            <a:spLocks noGrp="1"/>
          </p:cNvSpPr>
          <p:nvPr>
            <p:ph type="subTitle" idx="7"/>
          </p:nvPr>
        </p:nvSpPr>
        <p:spPr>
          <a:xfrm>
            <a:off x="3657600"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4" name="Google Shape;204;p20"/>
          <p:cNvSpPr txBox="1">
            <a:spLocks noGrp="1"/>
          </p:cNvSpPr>
          <p:nvPr>
            <p:ph type="title" idx="8"/>
          </p:nvPr>
        </p:nvSpPr>
        <p:spPr>
          <a:xfrm>
            <a:off x="6595195"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0"/>
          <p:cNvSpPr txBox="1">
            <a:spLocks noGrp="1"/>
          </p:cNvSpPr>
          <p:nvPr>
            <p:ph type="subTitle" idx="9"/>
          </p:nvPr>
        </p:nvSpPr>
        <p:spPr>
          <a:xfrm>
            <a:off x="6595195"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6" name="Google Shape;206;p20"/>
          <p:cNvSpPr txBox="1">
            <a:spLocks noGrp="1"/>
          </p:cNvSpPr>
          <p:nvPr>
            <p:ph type="title" idx="13"/>
          </p:nvPr>
        </p:nvSpPr>
        <p:spPr>
          <a:xfrm>
            <a:off x="6595195"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0"/>
          <p:cNvSpPr txBox="1">
            <a:spLocks noGrp="1"/>
          </p:cNvSpPr>
          <p:nvPr>
            <p:ph type="subTitle" idx="14"/>
          </p:nvPr>
        </p:nvSpPr>
        <p:spPr>
          <a:xfrm>
            <a:off x="6595195"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8" name="Google Shape;208;p20"/>
          <p:cNvSpPr txBox="1">
            <a:spLocks noGrp="1"/>
          </p:cNvSpPr>
          <p:nvPr>
            <p:ph type="title" idx="15"/>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09" name="Google Shape;209;p20"/>
          <p:cNvGrpSpPr/>
          <p:nvPr/>
        </p:nvGrpSpPr>
        <p:grpSpPr>
          <a:xfrm>
            <a:off x="2804975" y="221500"/>
            <a:ext cx="3559250" cy="104700"/>
            <a:chOff x="2805000" y="488200"/>
            <a:chExt cx="3559250" cy="104700"/>
          </a:xfrm>
        </p:grpSpPr>
        <p:sp>
          <p:nvSpPr>
            <p:cNvPr id="210" name="Google Shape;210;p20"/>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1" name="Google Shape;211;p20"/>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12" name="Google Shape;212;p20"/>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40"/>
        <p:cNvGrpSpPr/>
        <p:nvPr/>
      </p:nvGrpSpPr>
      <p:grpSpPr>
        <a:xfrm>
          <a:off x="0" y="0"/>
          <a:ext cx="0" cy="0"/>
          <a:chOff x="0" y="0"/>
          <a:chExt cx="0" cy="0"/>
        </a:xfrm>
      </p:grpSpPr>
      <p:grpSp>
        <p:nvGrpSpPr>
          <p:cNvPr id="241" name="Google Shape;241;p23"/>
          <p:cNvGrpSpPr/>
          <p:nvPr/>
        </p:nvGrpSpPr>
        <p:grpSpPr>
          <a:xfrm>
            <a:off x="415200" y="221500"/>
            <a:ext cx="8313600" cy="4694650"/>
            <a:chOff x="415200" y="221500"/>
            <a:chExt cx="8313600" cy="4694650"/>
          </a:xfrm>
        </p:grpSpPr>
        <p:cxnSp>
          <p:nvCxnSpPr>
            <p:cNvPr id="242" name="Google Shape;242;p23"/>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243" name="Google Shape;243;p23"/>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244" name="Google Shape;244;p23"/>
            <p:cNvGrpSpPr/>
            <p:nvPr/>
          </p:nvGrpSpPr>
          <p:grpSpPr>
            <a:xfrm>
              <a:off x="2804975" y="221500"/>
              <a:ext cx="3559250" cy="104700"/>
              <a:chOff x="2805000" y="488200"/>
              <a:chExt cx="3559250" cy="104700"/>
            </a:xfrm>
          </p:grpSpPr>
          <p:sp>
            <p:nvSpPr>
              <p:cNvPr id="245" name="Google Shape;245;p2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6" name="Google Shape;246;p2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47" name="Google Shape;247;p2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248" name="Google Shape;248;p23"/>
            <p:cNvGrpSpPr/>
            <p:nvPr/>
          </p:nvGrpSpPr>
          <p:grpSpPr>
            <a:xfrm>
              <a:off x="2804975" y="4811450"/>
              <a:ext cx="3559250" cy="104700"/>
              <a:chOff x="2805000" y="488200"/>
              <a:chExt cx="3559250" cy="104700"/>
            </a:xfrm>
          </p:grpSpPr>
          <p:sp>
            <p:nvSpPr>
              <p:cNvPr id="249" name="Google Shape;249;p2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0" name="Google Shape;250;p2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51" name="Google Shape;251;p2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52"/>
        <p:cNvGrpSpPr/>
        <p:nvPr/>
      </p:nvGrpSpPr>
      <p:grpSpPr>
        <a:xfrm>
          <a:off x="0" y="0"/>
          <a:ext cx="0" cy="0"/>
          <a:chOff x="0" y="0"/>
          <a:chExt cx="0" cy="0"/>
        </a:xfrm>
      </p:grpSpPr>
      <p:grpSp>
        <p:nvGrpSpPr>
          <p:cNvPr id="253" name="Google Shape;253;p24"/>
          <p:cNvGrpSpPr/>
          <p:nvPr/>
        </p:nvGrpSpPr>
        <p:grpSpPr>
          <a:xfrm>
            <a:off x="2804975" y="221500"/>
            <a:ext cx="3559250" cy="104700"/>
            <a:chOff x="2805000" y="488200"/>
            <a:chExt cx="3559250" cy="104700"/>
          </a:xfrm>
        </p:grpSpPr>
        <p:sp>
          <p:nvSpPr>
            <p:cNvPr id="254" name="Google Shape;254;p24"/>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5" name="Google Shape;255;p24"/>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56" name="Google Shape;256;p24"/>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lumMod val="65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65760"/>
            <a:ext cx="7704000" cy="5487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3000"/>
              <a:buFont typeface="Cinzel Decorative"/>
              <a:buNone/>
              <a:defRPr sz="3000">
                <a:solidFill>
                  <a:schemeClr val="lt1"/>
                </a:solidFill>
                <a:latin typeface="Cinzel Decorative"/>
                <a:ea typeface="Cinzel Decorative"/>
                <a:cs typeface="Cinzel Decorative"/>
                <a:sym typeface="Cinzel Decorative"/>
              </a:defRPr>
            </a:lvl1pPr>
            <a:lvl2pPr lvl="1"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2pPr>
            <a:lvl3pPr lvl="2"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3pPr>
            <a:lvl4pPr lvl="3"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4pPr>
            <a:lvl5pPr lvl="4"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5pPr>
            <a:lvl6pPr lvl="5"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6pPr>
            <a:lvl7pPr lvl="6"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7pPr>
            <a:lvl8pPr lvl="7"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8pPr>
            <a:lvl9pPr lvl="8"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1pPr>
            <a:lvl2pPr marL="914400" lvl="1"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2pPr>
            <a:lvl3pPr marL="1371600" lvl="2"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3pPr>
            <a:lvl4pPr marL="1828800" lvl="3"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4pPr>
            <a:lvl5pPr marL="2286000" lvl="4"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5pPr>
            <a:lvl6pPr marL="2743200" lvl="5"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6pPr>
            <a:lvl7pPr marL="3200400" lvl="6"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7pPr>
            <a:lvl8pPr marL="3657600" lvl="7"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8pPr>
            <a:lvl9pPr marL="4114800" lvl="8" indent="-317500">
              <a:lnSpc>
                <a:spcPct val="100000"/>
              </a:lnSpc>
              <a:spcBef>
                <a:spcPts val="1600"/>
              </a:spcBef>
              <a:spcAft>
                <a:spcPts val="160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8" r:id="rId5"/>
    <p:sldLayoutId id="2147483659" r:id="rId6"/>
    <p:sldLayoutId id="2147483662" r:id="rId7"/>
    <p:sldLayoutId id="2147483665" r:id="rId8"/>
    <p:sldLayoutId id="2147483666" r:id="rId9"/>
    <p:sldLayoutId id="2147483669" r:id="rId10"/>
    <p:sldLayoutId id="2147483670"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stretch>
            <a:fillRect t="-9000" b="-9000"/>
          </a:stretch>
        </a:blipFill>
        <a:effectLst/>
      </p:bgPr>
    </p:bg>
    <p:spTree>
      <p:nvGrpSpPr>
        <p:cNvPr id="1" name="Shape 266"/>
        <p:cNvGrpSpPr/>
        <p:nvPr/>
      </p:nvGrpSpPr>
      <p:grpSpPr>
        <a:xfrm>
          <a:off x="0" y="0"/>
          <a:ext cx="0" cy="0"/>
          <a:chOff x="0" y="0"/>
          <a:chExt cx="0" cy="0"/>
        </a:xfrm>
      </p:grpSpPr>
      <p:sp>
        <p:nvSpPr>
          <p:cNvPr id="267" name="Google Shape;267;p28"/>
          <p:cNvSpPr txBox="1">
            <a:spLocks noGrp="1"/>
          </p:cNvSpPr>
          <p:nvPr>
            <p:ph type="ctrTitle"/>
          </p:nvPr>
        </p:nvSpPr>
        <p:spPr>
          <a:xfrm>
            <a:off x="849600" y="868259"/>
            <a:ext cx="4741615" cy="878235"/>
          </a:xfrm>
          <a:prstGeom prst="rect">
            <a:avLst/>
          </a:prstGeom>
        </p:spPr>
        <p:txBody>
          <a:bodyPr spcFirstLastPara="1" wrap="square" lIns="91425" tIns="91425" rIns="91425" bIns="91425" anchor="ctr" anchorCtr="0">
            <a:noAutofit/>
          </a:bodyPr>
          <a:lstStyle/>
          <a:p>
            <a:pPr lvl="0"/>
            <a:r>
              <a:rPr lang="en-US" dirty="0">
                <a:solidFill>
                  <a:schemeClr val="tx1"/>
                </a:solidFill>
              </a:rPr>
              <a:t> </a:t>
            </a:r>
            <a:r>
              <a:rPr lang="en-US" sz="4800" b="1" dirty="0">
                <a:solidFill>
                  <a:schemeClr val="tx1"/>
                </a:solidFill>
              </a:rPr>
              <a:t>Hampton by</a:t>
            </a:r>
            <a:endParaRPr sz="4800" b="1" dirty="0">
              <a:solidFill>
                <a:schemeClr val="tx1"/>
              </a:solidFill>
            </a:endParaRPr>
          </a:p>
        </p:txBody>
      </p:sp>
      <p:sp>
        <p:nvSpPr>
          <p:cNvPr id="269" name="Google Shape;269;p28"/>
          <p:cNvSpPr txBox="1">
            <a:spLocks noGrp="1"/>
          </p:cNvSpPr>
          <p:nvPr>
            <p:ph type="subTitle" idx="1"/>
          </p:nvPr>
        </p:nvSpPr>
        <p:spPr>
          <a:xfrm>
            <a:off x="3970242" y="1949782"/>
            <a:ext cx="4215300" cy="1627233"/>
          </a:xfrm>
          <a:prstGeom prst="rect">
            <a:avLst/>
          </a:prstGeom>
        </p:spPr>
        <p:txBody>
          <a:bodyPr spcFirstLastPara="1" wrap="square" lIns="91425" tIns="91425" rIns="91425" bIns="91425" anchor="t" anchorCtr="0">
            <a:noAutofit/>
          </a:bodyPr>
          <a:lstStyle/>
          <a:p>
            <a:pPr marL="0" lvl="0" indent="0" algn="l">
              <a:lnSpc>
                <a:spcPct val="90000"/>
              </a:lnSpc>
            </a:pPr>
            <a:r>
              <a:rPr lang="en" sz="6000" b="1" dirty="0">
                <a:solidFill>
                  <a:schemeClr val="tx1"/>
                </a:solidFill>
                <a:latin typeface="Cinzel Decorative" panose="020B0604020202020204" charset="0"/>
                <a:ea typeface="Cinzel Decorative"/>
                <a:cs typeface="Cinzel Decorative"/>
                <a:sym typeface="Cinzel Decorative"/>
              </a:rPr>
              <a:t> </a:t>
            </a:r>
            <a:r>
              <a:rPr lang="en-US" sz="6000" b="1" dirty="0">
                <a:solidFill>
                  <a:schemeClr val="tx1"/>
                </a:solidFill>
                <a:latin typeface="Cinzel Decorative" panose="020B0604020202020204" charset="0"/>
              </a:rPr>
              <a:t>Hilton</a:t>
            </a:r>
            <a:endParaRPr sz="6000" b="1" dirty="0">
              <a:solidFill>
                <a:schemeClr val="tx1"/>
              </a:solidFill>
              <a:latin typeface="Cinzel Decorative" panose="020B0604020202020204" charset="0"/>
              <a:ea typeface="Cinzel Decorative"/>
              <a:cs typeface="Cinzel Decorative"/>
              <a:sym typeface="Cinzel Decorative"/>
            </a:endParaRPr>
          </a:p>
        </p:txBody>
      </p:sp>
      <p:sp>
        <p:nvSpPr>
          <p:cNvPr id="3" name="Subtitle 2">
            <a:extLst>
              <a:ext uri="{FF2B5EF4-FFF2-40B4-BE49-F238E27FC236}">
                <a16:creationId xmlns:a16="http://schemas.microsoft.com/office/drawing/2014/main" id="{B96BD039-7FDE-4443-AD1E-ACF1F605F0C9}"/>
              </a:ext>
            </a:extLst>
          </p:cNvPr>
          <p:cNvSpPr>
            <a:spLocks noGrp="1"/>
          </p:cNvSpPr>
          <p:nvPr>
            <p:ph type="subTitle" idx="1"/>
          </p:nvPr>
        </p:nvSpPr>
        <p:spPr>
          <a:xfrm>
            <a:off x="-152401" y="2863002"/>
            <a:ext cx="9046029" cy="1068010"/>
          </a:xfrm>
        </p:spPr>
        <p:txBody>
          <a:bodyPr/>
          <a:lstStyle/>
          <a:p>
            <a:r>
              <a:rPr lang="en-US" sz="2400" b="1" dirty="0">
                <a:solidFill>
                  <a:srgbClr val="1F1F1F"/>
                </a:solidFill>
                <a:effectLst/>
                <a:latin typeface="+mj-lt"/>
                <a:ea typeface="Calibri" panose="020F0502020204030204" pitchFamily="34" charset="0"/>
                <a:cs typeface="Vrinda" panose="020B0502040204020203" pitchFamily="34" charset="0"/>
              </a:rPr>
              <a:t>BMIH4003 Hospitality and Guest Services</a:t>
            </a:r>
            <a:endParaRPr lang="en-US" sz="2400" b="1" dirty="0">
              <a:effectLst/>
              <a:latin typeface="+mj-lt"/>
              <a:ea typeface="Calibri" panose="020F0502020204030204" pitchFamily="34" charset="0"/>
              <a:cs typeface="Vrinda" panose="020B0502040204020203" pitchFamily="34" charset="0"/>
            </a:endParaRPr>
          </a:p>
          <a:p>
            <a:r>
              <a:rPr lang="en-US" sz="2400" b="1" dirty="0">
                <a:solidFill>
                  <a:schemeClr val="tx1"/>
                </a:solidFill>
                <a:latin typeface="+mj-lt"/>
              </a:rPr>
              <a:t>The role and importance of quality service, hospitality and guest services in the hospitality industry</a:t>
            </a:r>
          </a:p>
        </p:txBody>
      </p:sp>
      <p:sp>
        <p:nvSpPr>
          <p:cNvPr id="2" name="TextBox 1">
            <a:extLst>
              <a:ext uri="{FF2B5EF4-FFF2-40B4-BE49-F238E27FC236}">
                <a16:creationId xmlns:a16="http://schemas.microsoft.com/office/drawing/2014/main" id="{0C8B1046-1D36-7A49-A7D2-2C93914FCF7A}"/>
              </a:ext>
            </a:extLst>
          </p:cNvPr>
          <p:cNvSpPr txBox="1"/>
          <p:nvPr/>
        </p:nvSpPr>
        <p:spPr>
          <a:xfrm>
            <a:off x="3026228" y="4221887"/>
            <a:ext cx="4974772" cy="523220"/>
          </a:xfrm>
          <a:prstGeom prst="rect">
            <a:avLst/>
          </a:prstGeom>
          <a:noFill/>
        </p:spPr>
        <p:txBody>
          <a:bodyPr wrap="square" rtlCol="0">
            <a:spAutoFit/>
          </a:bodyPr>
          <a:lstStyle/>
          <a:p>
            <a:r>
              <a:rPr lang="en-US" sz="2800" b="1" dirty="0">
                <a:solidFill>
                  <a:srgbClr val="7030A0"/>
                </a:solidFill>
              </a:rPr>
              <a:t>Presented By Nargis Begum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0"/>
          <p:cNvSpPr txBox="1">
            <a:spLocks noGrp="1"/>
          </p:cNvSpPr>
          <p:nvPr>
            <p:ph type="title"/>
          </p:nvPr>
        </p:nvSpPr>
        <p:spPr>
          <a:xfrm>
            <a:off x="1544316" y="1116585"/>
            <a:ext cx="7012174" cy="603919"/>
          </a:xfrm>
          <a:prstGeom prst="rect">
            <a:avLst/>
          </a:prstGeom>
        </p:spPr>
        <p:txBody>
          <a:bodyPr spcFirstLastPara="1" wrap="square" lIns="91425" tIns="91425" rIns="91425" bIns="91425" anchor="ctr" anchorCtr="0">
            <a:noAutofit/>
          </a:bodyPr>
          <a:lstStyle/>
          <a:p>
            <a:pPr lvl="0"/>
            <a:r>
              <a:rPr lang="en" dirty="0">
                <a:solidFill>
                  <a:schemeClr val="tx1"/>
                </a:solidFill>
              </a:rPr>
              <a:t>About The </a:t>
            </a:r>
            <a:r>
              <a:rPr lang="en-US" dirty="0">
                <a:solidFill>
                  <a:schemeClr val="tx1"/>
                </a:solidFill>
              </a:rPr>
              <a:t>Hotel Brand - Hampton by Hilton</a:t>
            </a:r>
            <a:endParaRPr dirty="0">
              <a:solidFill>
                <a:schemeClr val="tx1"/>
              </a:solidFill>
            </a:endParaRPr>
          </a:p>
        </p:txBody>
      </p:sp>
      <p:sp>
        <p:nvSpPr>
          <p:cNvPr id="287" name="Google Shape;287;p30"/>
          <p:cNvSpPr txBox="1">
            <a:spLocks noGrp="1"/>
          </p:cNvSpPr>
          <p:nvPr>
            <p:ph type="title" idx="2"/>
          </p:nvPr>
        </p:nvSpPr>
        <p:spPr>
          <a:xfrm>
            <a:off x="587510" y="1002753"/>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chemeClr val="tx1"/>
                </a:solidFill>
              </a:rPr>
              <a:t>01</a:t>
            </a:r>
            <a:endParaRPr dirty="0">
              <a:solidFill>
                <a:schemeClr val="tx1"/>
              </a:solidFill>
            </a:endParaRPr>
          </a:p>
        </p:txBody>
      </p:sp>
      <p:sp>
        <p:nvSpPr>
          <p:cNvPr id="289" name="Google Shape;289;p30"/>
          <p:cNvSpPr txBox="1">
            <a:spLocks noGrp="1"/>
          </p:cNvSpPr>
          <p:nvPr>
            <p:ph type="title" idx="3"/>
          </p:nvPr>
        </p:nvSpPr>
        <p:spPr>
          <a:xfrm>
            <a:off x="720000" y="363952"/>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tx1"/>
                </a:solidFill>
              </a:rPr>
              <a:t>Table of contents</a:t>
            </a:r>
            <a:endParaRPr>
              <a:solidFill>
                <a:schemeClr val="tx1"/>
              </a:solidFill>
            </a:endParaRPr>
          </a:p>
        </p:txBody>
      </p:sp>
      <p:sp>
        <p:nvSpPr>
          <p:cNvPr id="291" name="Google Shape;291;p30"/>
          <p:cNvSpPr txBox="1">
            <a:spLocks noGrp="1"/>
          </p:cNvSpPr>
          <p:nvPr>
            <p:ph type="title" idx="4"/>
          </p:nvPr>
        </p:nvSpPr>
        <p:spPr>
          <a:xfrm>
            <a:off x="1544316" y="1748411"/>
            <a:ext cx="6879684" cy="527700"/>
          </a:xfrm>
          <a:prstGeom prst="rect">
            <a:avLst/>
          </a:prstGeom>
        </p:spPr>
        <p:txBody>
          <a:bodyPr spcFirstLastPara="1" wrap="square" lIns="91425" tIns="91425" rIns="91425" bIns="91425" anchor="ctr" anchorCtr="0">
            <a:noAutofit/>
          </a:bodyPr>
          <a:lstStyle/>
          <a:p>
            <a:r>
              <a:rPr lang="en-US" dirty="0">
                <a:solidFill>
                  <a:schemeClr val="tx1"/>
                </a:solidFill>
              </a:rPr>
              <a:t>Targeted </a:t>
            </a:r>
            <a:r>
              <a:rPr lang="en-US" sz="2400" dirty="0">
                <a:solidFill>
                  <a:schemeClr val="tx1"/>
                </a:solidFill>
                <a:latin typeface="Cinzel Decorative" panose="020B0604020202020204" charset="0"/>
                <a:ea typeface="Times New Roman" panose="02020603050405020304" pitchFamily="18" charset="0"/>
              </a:rPr>
              <a:t>Main consumers</a:t>
            </a:r>
            <a:endParaRPr dirty="0">
              <a:solidFill>
                <a:schemeClr val="tx1"/>
              </a:solidFill>
            </a:endParaRPr>
          </a:p>
        </p:txBody>
      </p:sp>
      <p:sp>
        <p:nvSpPr>
          <p:cNvPr id="292" name="Google Shape;292;p30"/>
          <p:cNvSpPr txBox="1">
            <a:spLocks noGrp="1"/>
          </p:cNvSpPr>
          <p:nvPr>
            <p:ph type="title" idx="5"/>
          </p:nvPr>
        </p:nvSpPr>
        <p:spPr>
          <a:xfrm>
            <a:off x="587510" y="1720504"/>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chemeClr val="tx1"/>
                </a:solidFill>
              </a:rPr>
              <a:t>02</a:t>
            </a:r>
            <a:endParaRPr dirty="0">
              <a:solidFill>
                <a:schemeClr val="tx1"/>
              </a:solidFill>
            </a:endParaRPr>
          </a:p>
        </p:txBody>
      </p:sp>
      <p:sp>
        <p:nvSpPr>
          <p:cNvPr id="294" name="Google Shape;294;p30"/>
          <p:cNvSpPr txBox="1">
            <a:spLocks noGrp="1"/>
          </p:cNvSpPr>
          <p:nvPr>
            <p:ph type="title" idx="7"/>
          </p:nvPr>
        </p:nvSpPr>
        <p:spPr>
          <a:xfrm>
            <a:off x="1544316" y="3366976"/>
            <a:ext cx="6879684" cy="527700"/>
          </a:xfrm>
          <a:prstGeom prst="rect">
            <a:avLst/>
          </a:prstGeom>
        </p:spPr>
        <p:txBody>
          <a:bodyPr spcFirstLastPara="1" wrap="square" lIns="91425" tIns="91425" rIns="91425" bIns="91425" anchor="ctr" anchorCtr="0">
            <a:noAutofit/>
          </a:bodyPr>
          <a:lstStyle/>
          <a:p>
            <a:pPr lvl="0"/>
            <a:r>
              <a:rPr lang="en-US" dirty="0">
                <a:solidFill>
                  <a:schemeClr val="tx1"/>
                </a:solidFill>
              </a:rPr>
              <a:t>the need to consider the role and function of guest services</a:t>
            </a:r>
            <a:endParaRPr dirty="0">
              <a:solidFill>
                <a:schemeClr val="tx1"/>
              </a:solidFill>
            </a:endParaRPr>
          </a:p>
        </p:txBody>
      </p:sp>
      <p:sp>
        <p:nvSpPr>
          <p:cNvPr id="295" name="Google Shape;295;p30"/>
          <p:cNvSpPr txBox="1">
            <a:spLocks noGrp="1"/>
          </p:cNvSpPr>
          <p:nvPr>
            <p:ph type="title" idx="8"/>
          </p:nvPr>
        </p:nvSpPr>
        <p:spPr>
          <a:xfrm>
            <a:off x="587510" y="2230407"/>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chemeClr val="tx1"/>
                </a:solidFill>
              </a:rPr>
              <a:t>03</a:t>
            </a:r>
            <a:endParaRPr dirty="0">
              <a:solidFill>
                <a:schemeClr val="tx1"/>
              </a:solidFill>
            </a:endParaRPr>
          </a:p>
        </p:txBody>
      </p:sp>
      <p:sp>
        <p:nvSpPr>
          <p:cNvPr id="297" name="Google Shape;297;p30"/>
          <p:cNvSpPr txBox="1">
            <a:spLocks noGrp="1"/>
          </p:cNvSpPr>
          <p:nvPr>
            <p:ph type="title" idx="13"/>
          </p:nvPr>
        </p:nvSpPr>
        <p:spPr>
          <a:xfrm>
            <a:off x="1544316" y="2494257"/>
            <a:ext cx="6879684" cy="527700"/>
          </a:xfrm>
          <a:prstGeom prst="rect">
            <a:avLst/>
          </a:prstGeom>
        </p:spPr>
        <p:txBody>
          <a:bodyPr spcFirstLastPara="1" wrap="square" lIns="91425" tIns="91425" rIns="91425" bIns="91425" anchor="ctr" anchorCtr="0">
            <a:noAutofit/>
          </a:bodyPr>
          <a:lstStyle/>
          <a:p>
            <a:r>
              <a:rPr lang="en-US" sz="2400" dirty="0">
                <a:solidFill>
                  <a:schemeClr val="tx1"/>
                </a:solidFill>
                <a:latin typeface="Cinzel Decorative" panose="020B0604020202020204" charset="0"/>
              </a:rPr>
              <a:t>nature, scope and role of the guest services and facilities that are provided to guests</a:t>
            </a:r>
            <a:endParaRPr dirty="0">
              <a:solidFill>
                <a:schemeClr val="tx1"/>
              </a:solidFill>
            </a:endParaRPr>
          </a:p>
        </p:txBody>
      </p:sp>
      <p:sp>
        <p:nvSpPr>
          <p:cNvPr id="298" name="Google Shape;298;p30"/>
          <p:cNvSpPr txBox="1">
            <a:spLocks noGrp="1"/>
          </p:cNvSpPr>
          <p:nvPr>
            <p:ph type="title" idx="14"/>
          </p:nvPr>
        </p:nvSpPr>
        <p:spPr>
          <a:xfrm>
            <a:off x="587510" y="3357931"/>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chemeClr val="tx1"/>
                </a:solidFill>
              </a:rPr>
              <a:t>04</a:t>
            </a:r>
            <a:endParaRPr dirty="0">
              <a:solidFill>
                <a:schemeClr val="tx1"/>
              </a:solidFill>
            </a:endParaRPr>
          </a:p>
        </p:txBody>
      </p:sp>
      <p:grpSp>
        <p:nvGrpSpPr>
          <p:cNvPr id="303" name="Google Shape;303;p30"/>
          <p:cNvGrpSpPr/>
          <p:nvPr/>
        </p:nvGrpSpPr>
        <p:grpSpPr>
          <a:xfrm>
            <a:off x="2804975" y="221500"/>
            <a:ext cx="3559250" cy="104700"/>
            <a:chOff x="2805000" y="488200"/>
            <a:chExt cx="3559250" cy="104700"/>
          </a:xfrm>
        </p:grpSpPr>
        <p:sp>
          <p:nvSpPr>
            <p:cNvPr id="304" name="Google Shape;304;p30"/>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cxnSp>
          <p:nvCxnSpPr>
            <p:cNvPr id="305" name="Google Shape;305;p30"/>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306" name="Google Shape;306;p30"/>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
        <p:nvSpPr>
          <p:cNvPr id="31" name="Google Shape;298;p30">
            <a:extLst>
              <a:ext uri="{FF2B5EF4-FFF2-40B4-BE49-F238E27FC236}">
                <a16:creationId xmlns:a16="http://schemas.microsoft.com/office/drawing/2014/main" id="{2D0B6D20-4E5E-44EA-A680-EC0E181CEF9F}"/>
              </a:ext>
            </a:extLst>
          </p:cNvPr>
          <p:cNvSpPr txBox="1">
            <a:spLocks/>
          </p:cNvSpPr>
          <p:nvPr/>
        </p:nvSpPr>
        <p:spPr>
          <a:xfrm>
            <a:off x="587510" y="4140747"/>
            <a:ext cx="821700" cy="527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000"/>
              <a:buFont typeface="Cinzel Decorative"/>
              <a:buNone/>
              <a:defRPr sz="29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chemeClr val="dk1"/>
              </a:buClr>
              <a:buSzPts val="3000"/>
              <a:buFont typeface="Cormorant Garamond"/>
              <a:buNone/>
              <a:defRPr sz="3000" b="1" i="0" u="none" strike="noStrike" cap="none">
                <a:solidFill>
                  <a:schemeClr val="dk1"/>
                </a:solidFill>
                <a:latin typeface="Cormorant Garamond"/>
                <a:ea typeface="Cormorant Garamond"/>
                <a:cs typeface="Cormorant Garamond"/>
                <a:sym typeface="Cormorant Garamond"/>
              </a:defRPr>
            </a:lvl9pPr>
          </a:lstStyle>
          <a:p>
            <a:pPr algn="r"/>
            <a:r>
              <a:rPr lang="en" dirty="0">
                <a:solidFill>
                  <a:schemeClr val="tx1"/>
                </a:solidFill>
              </a:rPr>
              <a:t>05</a:t>
            </a:r>
          </a:p>
        </p:txBody>
      </p:sp>
      <p:sp>
        <p:nvSpPr>
          <p:cNvPr id="11" name="Rectangle 10">
            <a:extLst>
              <a:ext uri="{FF2B5EF4-FFF2-40B4-BE49-F238E27FC236}">
                <a16:creationId xmlns:a16="http://schemas.microsoft.com/office/drawing/2014/main" id="{3C845F35-EA0C-49C7-8BE0-CC50FBDD8618}"/>
              </a:ext>
            </a:extLst>
          </p:cNvPr>
          <p:cNvSpPr/>
          <p:nvPr/>
        </p:nvSpPr>
        <p:spPr>
          <a:xfrm>
            <a:off x="1544316" y="4026915"/>
            <a:ext cx="7012174" cy="769441"/>
          </a:xfrm>
          <a:prstGeom prst="rect">
            <a:avLst/>
          </a:prstGeom>
        </p:spPr>
        <p:txBody>
          <a:bodyPr wrap="square">
            <a:spAutoFit/>
          </a:bodyPr>
          <a:lstStyle/>
          <a:p>
            <a:r>
              <a:rPr lang="en-US" sz="2200" dirty="0">
                <a:solidFill>
                  <a:schemeClr val="tx1"/>
                </a:solidFill>
                <a:latin typeface="Cinzel Decorative" panose="020B0604020202020204" charset="0"/>
                <a:ea typeface="Times New Roman" panose="02020603050405020304" pitchFamily="18" charset="0"/>
              </a:rPr>
              <a:t>importance of hospitality </a:t>
            </a:r>
            <a:r>
              <a:rPr lang="en-US" sz="2200" dirty="0">
                <a:solidFill>
                  <a:schemeClr val="tx1"/>
                </a:solidFill>
                <a:latin typeface="Cinzel Decorative" panose="020B0604020202020204" charset="0"/>
                <a:ea typeface="Times New Roman" panose="02020603050405020304" pitchFamily="18" charset="0"/>
                <a:cs typeface="Times New Roman" panose="02020603050405020304" pitchFamily="18" charset="0"/>
              </a:rPr>
              <a:t>and how hotels </a:t>
            </a:r>
            <a:r>
              <a:rPr lang="en-US" sz="2200" dirty="0">
                <a:solidFill>
                  <a:schemeClr val="tx1"/>
                </a:solidFill>
                <a:latin typeface="Cinzel Decorative" panose="020B0604020202020204" charset="0"/>
                <a:ea typeface="Times New Roman" panose="02020603050405020304" pitchFamily="18" charset="0"/>
              </a:rPr>
              <a:t>meet/exceed guest expectations</a:t>
            </a:r>
            <a:endParaRPr lang="en-US" sz="2200" dirty="0">
              <a:solidFill>
                <a:schemeClr val="tx1"/>
              </a:solidFill>
              <a:latin typeface="Cinzel Decorative" panose="020B0604020202020204" charset="0"/>
              <a:ea typeface="Josefin Sans Light"/>
              <a:cs typeface="Josefin Sans Light"/>
              <a:sym typeface="Josefin Sans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30" name="Google Shape;330;p33"/>
          <p:cNvSpPr txBox="1">
            <a:spLocks noGrp="1"/>
          </p:cNvSpPr>
          <p:nvPr>
            <p:ph type="subTitle" idx="1"/>
          </p:nvPr>
        </p:nvSpPr>
        <p:spPr>
          <a:xfrm>
            <a:off x="387589" y="879305"/>
            <a:ext cx="3731111" cy="4368300"/>
          </a:xfrm>
          <a:prstGeom prst="rect">
            <a:avLst/>
          </a:prstGeom>
        </p:spPr>
        <p:txBody>
          <a:bodyPr spcFirstLastPara="1" wrap="square" lIns="91425" tIns="91425" rIns="91425" bIns="91425" anchor="t" anchorCtr="0">
            <a:noAutofit/>
          </a:bodyPr>
          <a:lstStyle/>
          <a:p>
            <a:pPr marL="0" indent="0" algn="just">
              <a:spcAft>
                <a:spcPts val="1600"/>
              </a:spcAft>
            </a:pPr>
            <a:r>
              <a:rPr lang="en-US" sz="1600" dirty="0">
                <a:solidFill>
                  <a:schemeClr val="tx1"/>
                </a:solidFill>
              </a:rPr>
              <a:t>Hampton by Hilton is a chain of hotels known for its comfortable and convenient rooms. It belongs to the Hilton family of hotels and is well-known for the quality it provides at an affordable price. Since its beginning in 1984, this brand has grown to become a household name in the hotel business. More than 2,400 facilities in 22 countries, from deluxe full-service hotels to select-service extended stay options, provide the same high standard of service and quality to guests (Hilton, 2020).</a:t>
            </a:r>
            <a:endParaRPr dirty="0">
              <a:solidFill>
                <a:schemeClr val="tx1"/>
              </a:solidFill>
            </a:endParaRPr>
          </a:p>
        </p:txBody>
      </p:sp>
      <p:pic>
        <p:nvPicPr>
          <p:cNvPr id="332" name="Google Shape;332;p33"/>
          <p:cNvPicPr preferRelativeResize="0"/>
          <p:nvPr/>
        </p:nvPicPr>
        <p:blipFill rotWithShape="1">
          <a:blip r:embed="rId3">
            <a:alphaModFix/>
          </a:blip>
          <a:srcRect l="21685" r="16248"/>
          <a:stretch/>
        </p:blipFill>
        <p:spPr>
          <a:xfrm>
            <a:off x="4689612" y="387600"/>
            <a:ext cx="4066799" cy="4368300"/>
          </a:xfrm>
          <a:prstGeom prst="rect">
            <a:avLst/>
          </a:prstGeom>
          <a:noFill/>
          <a:ln>
            <a:noFill/>
          </a:ln>
        </p:spPr>
      </p:pic>
      <p:sp>
        <p:nvSpPr>
          <p:cNvPr id="2" name="TextBox 1">
            <a:extLst>
              <a:ext uri="{FF2B5EF4-FFF2-40B4-BE49-F238E27FC236}">
                <a16:creationId xmlns:a16="http://schemas.microsoft.com/office/drawing/2014/main" id="{4E04C97F-7DF4-47E0-BA12-A7AAE1B4D470}"/>
              </a:ext>
            </a:extLst>
          </p:cNvPr>
          <p:cNvSpPr txBox="1"/>
          <p:nvPr/>
        </p:nvSpPr>
        <p:spPr>
          <a:xfrm>
            <a:off x="337358" y="387600"/>
            <a:ext cx="4066798" cy="584775"/>
          </a:xfrm>
          <a:prstGeom prst="rect">
            <a:avLst/>
          </a:prstGeom>
          <a:noFill/>
        </p:spPr>
        <p:txBody>
          <a:bodyPr wrap="square" rtlCol="0">
            <a:spAutoFit/>
          </a:bodyPr>
          <a:lstStyle/>
          <a:p>
            <a:r>
              <a:rPr lang="en-US" sz="1800" b="1" kern="0" dirty="0">
                <a:solidFill>
                  <a:srgbClr val="365F91"/>
                </a:solidFill>
                <a:effectLst/>
                <a:latin typeface="Arial" panose="020B0604020202020204" pitchFamily="34" charset="0"/>
                <a:ea typeface="Times New Roman" panose="02020603050405020304" pitchFamily="18" charset="0"/>
                <a:cs typeface="Vrinda" panose="020B0502040204020203" pitchFamily="34" charset="0"/>
              </a:rPr>
              <a:t>Introduction of Hampton by Hilton</a:t>
            </a:r>
            <a:endParaRPr lang="en-US" sz="1800" b="1" kern="0" dirty="0">
              <a:solidFill>
                <a:srgbClr val="365F91"/>
              </a:solidFill>
              <a:effectLst/>
              <a:latin typeface="Cambria" panose="02040503050406030204" pitchFamily="18" charset="0"/>
              <a:ea typeface="Times New Roman" panose="02020603050405020304" pitchFamily="18" charset="0"/>
              <a:cs typeface="Vrinda" panose="020B0502040204020203" pitchFamily="34" charset="0"/>
            </a:endParaRP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5000"/>
          </a:schemeClr>
        </a:solidFill>
        <a:effectLst/>
      </p:bgPr>
    </p:bg>
    <p:spTree>
      <p:nvGrpSpPr>
        <p:cNvPr id="1" name="Shape 488"/>
        <p:cNvGrpSpPr/>
        <p:nvPr/>
      </p:nvGrpSpPr>
      <p:grpSpPr>
        <a:xfrm>
          <a:off x="0" y="0"/>
          <a:ext cx="0" cy="0"/>
          <a:chOff x="0" y="0"/>
          <a:chExt cx="0" cy="0"/>
        </a:xfrm>
      </p:grpSpPr>
      <p:pic>
        <p:nvPicPr>
          <p:cNvPr id="3" name="Picture 2">
            <a:extLst>
              <a:ext uri="{FF2B5EF4-FFF2-40B4-BE49-F238E27FC236}">
                <a16:creationId xmlns:a16="http://schemas.microsoft.com/office/drawing/2014/main" id="{BFF18B01-0B9F-4C39-A4CE-ECB477B2A7A5}"/>
              </a:ext>
            </a:extLst>
          </p:cNvPr>
          <p:cNvPicPr>
            <a:picLocks noChangeAspect="1"/>
          </p:cNvPicPr>
          <p:nvPr/>
        </p:nvPicPr>
        <p:blipFill>
          <a:blip r:embed="rId3"/>
          <a:stretch>
            <a:fillRect/>
          </a:stretch>
        </p:blipFill>
        <p:spPr>
          <a:xfrm>
            <a:off x="4720856" y="0"/>
            <a:ext cx="4423144" cy="5143500"/>
          </a:xfrm>
          <a:prstGeom prst="rect">
            <a:avLst/>
          </a:prstGeom>
          <a:effectLst>
            <a:outerShdw blurRad="50800" dist="50800" dir="5400000" algn="ctr" rotWithShape="0">
              <a:srgbClr val="000000">
                <a:alpha val="0"/>
              </a:srgbClr>
            </a:outerShdw>
            <a:softEdge rad="0"/>
          </a:effectLst>
        </p:spPr>
      </p:pic>
      <p:sp>
        <p:nvSpPr>
          <p:cNvPr id="489" name="Google Shape;489;p37"/>
          <p:cNvSpPr txBox="1">
            <a:spLocks noGrp="1"/>
          </p:cNvSpPr>
          <p:nvPr>
            <p:ph type="title" idx="6"/>
          </p:nvPr>
        </p:nvSpPr>
        <p:spPr>
          <a:xfrm>
            <a:off x="358290" y="238885"/>
            <a:ext cx="4170977"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solidFill>
                  <a:schemeClr val="tx1"/>
                </a:solidFill>
              </a:rPr>
              <a:t>Targeted Consumers</a:t>
            </a:r>
            <a:endParaRPr b="1" dirty="0">
              <a:solidFill>
                <a:schemeClr val="tx1"/>
              </a:solidFill>
            </a:endParaRPr>
          </a:p>
        </p:txBody>
      </p:sp>
      <p:sp>
        <p:nvSpPr>
          <p:cNvPr id="14" name="Rectangle 13">
            <a:extLst>
              <a:ext uri="{FF2B5EF4-FFF2-40B4-BE49-F238E27FC236}">
                <a16:creationId xmlns:a16="http://schemas.microsoft.com/office/drawing/2014/main" id="{7A254076-5AB4-4F06-A4D2-E3AD52349BD0}"/>
              </a:ext>
            </a:extLst>
          </p:cNvPr>
          <p:cNvSpPr/>
          <p:nvPr/>
        </p:nvSpPr>
        <p:spPr>
          <a:xfrm>
            <a:off x="720000" y="1126994"/>
            <a:ext cx="4351730" cy="830997"/>
          </a:xfrm>
          <a:prstGeom prst="rect">
            <a:avLst/>
          </a:prstGeom>
        </p:spPr>
        <p:txBody>
          <a:bodyPr wrap="square">
            <a:spAutoFit/>
          </a:bodyPr>
          <a:lstStyle/>
          <a:p>
            <a:br>
              <a:rPr lang="en-US" sz="1600" dirty="0">
                <a:solidFill>
                  <a:schemeClr val="tx1"/>
                </a:solidFill>
                <a:latin typeface="+mn-lt"/>
                <a:cs typeface="Helvetica" panose="020B0604020202020204" pitchFamily="34" charset="0"/>
              </a:rPr>
            </a:br>
            <a:r>
              <a:rPr lang="en-US" sz="1600" dirty="0">
                <a:solidFill>
                  <a:schemeClr val="tx1"/>
                </a:solidFill>
                <a:latin typeface="+mn-lt"/>
                <a:cs typeface="Helvetica" panose="020B0604020202020204" pitchFamily="34" charset="0"/>
              </a:rPr>
              <a:t>1. Hampton by Hilton is a great choice for both business and leisure travelers. </a:t>
            </a:r>
          </a:p>
        </p:txBody>
      </p:sp>
      <p:sp>
        <p:nvSpPr>
          <p:cNvPr id="15" name="TextBox 14">
            <a:extLst>
              <a:ext uri="{FF2B5EF4-FFF2-40B4-BE49-F238E27FC236}">
                <a16:creationId xmlns:a16="http://schemas.microsoft.com/office/drawing/2014/main" id="{C3B5F0E2-D9F0-4070-BE92-B5B9C0088C85}"/>
              </a:ext>
            </a:extLst>
          </p:cNvPr>
          <p:cNvSpPr txBox="1"/>
          <p:nvPr/>
        </p:nvSpPr>
        <p:spPr>
          <a:xfrm>
            <a:off x="722472" y="2244016"/>
            <a:ext cx="3849528" cy="1077218"/>
          </a:xfrm>
          <a:prstGeom prst="rect">
            <a:avLst/>
          </a:prstGeom>
          <a:noFill/>
        </p:spPr>
        <p:txBody>
          <a:bodyPr wrap="square" rtlCol="0">
            <a:spAutoFit/>
          </a:bodyPr>
          <a:lstStyle/>
          <a:p>
            <a:r>
              <a:rPr lang="en-US" sz="1600" dirty="0">
                <a:solidFill>
                  <a:schemeClr val="tx1"/>
                </a:solidFill>
                <a:latin typeface="+mn-lt"/>
                <a:cs typeface="Helvetica" panose="020B0604020202020204" pitchFamily="34" charset="0"/>
              </a:rPr>
              <a:t>2. Their primary target demographic is business travelers in the 25-54 age range. </a:t>
            </a:r>
          </a:p>
          <a:p>
            <a:endParaRPr lang="en-US" sz="1600" dirty="0">
              <a:solidFill>
                <a:schemeClr val="tx1"/>
              </a:solidFill>
              <a:latin typeface="Helvetica" panose="020B0604020202020204" pitchFamily="34" charset="0"/>
              <a:cs typeface="Helvetica" panose="020B0604020202020204" pitchFamily="34" charset="0"/>
            </a:endParaRPr>
          </a:p>
        </p:txBody>
      </p:sp>
      <p:sp>
        <p:nvSpPr>
          <p:cNvPr id="16" name="TextBox 15">
            <a:extLst>
              <a:ext uri="{FF2B5EF4-FFF2-40B4-BE49-F238E27FC236}">
                <a16:creationId xmlns:a16="http://schemas.microsoft.com/office/drawing/2014/main" id="{324A6963-B036-4567-A8FE-A6946C6A6569}"/>
              </a:ext>
            </a:extLst>
          </p:cNvPr>
          <p:cNvSpPr txBox="1"/>
          <p:nvPr/>
        </p:nvSpPr>
        <p:spPr>
          <a:xfrm>
            <a:off x="720001" y="3185510"/>
            <a:ext cx="3849528" cy="830997"/>
          </a:xfrm>
          <a:prstGeom prst="rect">
            <a:avLst/>
          </a:prstGeom>
          <a:noFill/>
        </p:spPr>
        <p:txBody>
          <a:bodyPr wrap="square" rtlCol="0">
            <a:spAutoFit/>
          </a:bodyPr>
          <a:lstStyle/>
          <a:p>
            <a:r>
              <a:rPr lang="en-US" sz="1600" dirty="0">
                <a:solidFill>
                  <a:schemeClr val="tx1"/>
                </a:solidFill>
                <a:latin typeface="+mn-lt"/>
                <a:cs typeface="Helvetica" panose="020B0604020202020204" pitchFamily="34" charset="0"/>
              </a:rPr>
              <a:t>3. They offer a range of services and amenities that make them attractive to leisure travelers.</a:t>
            </a:r>
          </a:p>
        </p:txBody>
      </p:sp>
      <p:grpSp>
        <p:nvGrpSpPr>
          <p:cNvPr id="36" name="Google Shape;1184;p56">
            <a:extLst>
              <a:ext uri="{FF2B5EF4-FFF2-40B4-BE49-F238E27FC236}">
                <a16:creationId xmlns:a16="http://schemas.microsoft.com/office/drawing/2014/main" id="{3C040FF7-F25E-4704-B64E-1FB370ED0354}"/>
              </a:ext>
            </a:extLst>
          </p:cNvPr>
          <p:cNvGrpSpPr/>
          <p:nvPr/>
        </p:nvGrpSpPr>
        <p:grpSpPr>
          <a:xfrm>
            <a:off x="358290" y="1413019"/>
            <a:ext cx="361710" cy="474390"/>
            <a:chOff x="2438370" y="3057586"/>
            <a:chExt cx="361710" cy="474390"/>
          </a:xfrm>
        </p:grpSpPr>
        <p:sp>
          <p:nvSpPr>
            <p:cNvPr id="37" name="Google Shape;1185;p56">
              <a:extLst>
                <a:ext uri="{FF2B5EF4-FFF2-40B4-BE49-F238E27FC236}">
                  <a16:creationId xmlns:a16="http://schemas.microsoft.com/office/drawing/2014/main" id="{556B3F76-5C23-4169-A4C7-3B2298B5788E}"/>
                </a:ext>
              </a:extLst>
            </p:cNvPr>
            <p:cNvSpPr/>
            <p:nvPr/>
          </p:nvSpPr>
          <p:spPr>
            <a:xfrm>
              <a:off x="2438370" y="3057586"/>
              <a:ext cx="361710" cy="474390"/>
            </a:xfrm>
            <a:custGeom>
              <a:avLst/>
              <a:gdLst/>
              <a:ahLst/>
              <a:cxnLst/>
              <a:rect l="l" t="t" r="r" b="b"/>
              <a:pathLst>
                <a:path w="11354" h="14891" extrusionOk="0">
                  <a:moveTo>
                    <a:pt x="2834" y="3367"/>
                  </a:moveTo>
                  <a:cubicBezTo>
                    <a:pt x="3335" y="3467"/>
                    <a:pt x="3712" y="3911"/>
                    <a:pt x="3712" y="4442"/>
                  </a:cubicBezTo>
                  <a:cubicBezTo>
                    <a:pt x="3712" y="5045"/>
                    <a:pt x="3220" y="5535"/>
                    <a:pt x="2619" y="5535"/>
                  </a:cubicBezTo>
                  <a:cubicBezTo>
                    <a:pt x="2013" y="5535"/>
                    <a:pt x="1523" y="5043"/>
                    <a:pt x="1523" y="4442"/>
                  </a:cubicBezTo>
                  <a:cubicBezTo>
                    <a:pt x="1523" y="3911"/>
                    <a:pt x="1900" y="3467"/>
                    <a:pt x="2401" y="3367"/>
                  </a:cubicBezTo>
                  <a:lnTo>
                    <a:pt x="2401" y="3457"/>
                  </a:lnTo>
                  <a:cubicBezTo>
                    <a:pt x="2401" y="3578"/>
                    <a:pt x="2502" y="3676"/>
                    <a:pt x="2621" y="3676"/>
                  </a:cubicBezTo>
                  <a:cubicBezTo>
                    <a:pt x="2738" y="3676"/>
                    <a:pt x="2834" y="3578"/>
                    <a:pt x="2834" y="3457"/>
                  </a:cubicBezTo>
                  <a:lnTo>
                    <a:pt x="2834" y="3367"/>
                  </a:lnTo>
                  <a:close/>
                  <a:moveTo>
                    <a:pt x="2493" y="2267"/>
                  </a:moveTo>
                  <a:lnTo>
                    <a:pt x="2493" y="2267"/>
                  </a:lnTo>
                  <a:cubicBezTo>
                    <a:pt x="2440" y="2476"/>
                    <a:pt x="2408" y="2698"/>
                    <a:pt x="2399" y="2924"/>
                  </a:cubicBezTo>
                  <a:cubicBezTo>
                    <a:pt x="1655" y="3030"/>
                    <a:pt x="1084" y="3670"/>
                    <a:pt x="1084" y="4442"/>
                  </a:cubicBezTo>
                  <a:cubicBezTo>
                    <a:pt x="1084" y="5286"/>
                    <a:pt x="1770" y="5972"/>
                    <a:pt x="2615" y="5972"/>
                  </a:cubicBezTo>
                  <a:cubicBezTo>
                    <a:pt x="3461" y="5972"/>
                    <a:pt x="4147" y="5286"/>
                    <a:pt x="4147" y="4442"/>
                  </a:cubicBezTo>
                  <a:cubicBezTo>
                    <a:pt x="4147" y="3670"/>
                    <a:pt x="3578" y="3030"/>
                    <a:pt x="2834" y="2924"/>
                  </a:cubicBezTo>
                  <a:cubicBezTo>
                    <a:pt x="2843" y="2702"/>
                    <a:pt x="2877" y="2489"/>
                    <a:pt x="2939" y="2284"/>
                  </a:cubicBezTo>
                  <a:cubicBezTo>
                    <a:pt x="3987" y="2442"/>
                    <a:pt x="4795" y="3348"/>
                    <a:pt x="4795" y="4442"/>
                  </a:cubicBezTo>
                  <a:cubicBezTo>
                    <a:pt x="4795" y="5508"/>
                    <a:pt x="4028" y="6395"/>
                    <a:pt x="3015" y="6584"/>
                  </a:cubicBezTo>
                  <a:cubicBezTo>
                    <a:pt x="2879" y="6609"/>
                    <a:pt x="2745" y="6621"/>
                    <a:pt x="2612" y="6621"/>
                  </a:cubicBezTo>
                  <a:cubicBezTo>
                    <a:pt x="1431" y="6621"/>
                    <a:pt x="436" y="5659"/>
                    <a:pt x="436" y="4442"/>
                  </a:cubicBezTo>
                  <a:cubicBezTo>
                    <a:pt x="438" y="3282"/>
                    <a:pt x="1350" y="2331"/>
                    <a:pt x="2493" y="2267"/>
                  </a:cubicBezTo>
                  <a:close/>
                  <a:moveTo>
                    <a:pt x="3921" y="11931"/>
                  </a:moveTo>
                  <a:lnTo>
                    <a:pt x="3921" y="12756"/>
                  </a:lnTo>
                  <a:lnTo>
                    <a:pt x="3301" y="12756"/>
                  </a:lnTo>
                  <a:lnTo>
                    <a:pt x="3301" y="11931"/>
                  </a:lnTo>
                  <a:close/>
                  <a:moveTo>
                    <a:pt x="5424" y="1"/>
                  </a:moveTo>
                  <a:cubicBezTo>
                    <a:pt x="4179" y="1"/>
                    <a:pt x="3111" y="756"/>
                    <a:pt x="2646" y="1832"/>
                  </a:cubicBezTo>
                  <a:lnTo>
                    <a:pt x="2621" y="1832"/>
                  </a:lnTo>
                  <a:cubicBezTo>
                    <a:pt x="1180" y="1832"/>
                    <a:pt x="3" y="3005"/>
                    <a:pt x="3" y="4448"/>
                  </a:cubicBezTo>
                  <a:cubicBezTo>
                    <a:pt x="1" y="5648"/>
                    <a:pt x="822" y="6665"/>
                    <a:pt x="1932" y="6968"/>
                  </a:cubicBezTo>
                  <a:lnTo>
                    <a:pt x="1932" y="14195"/>
                  </a:lnTo>
                  <a:cubicBezTo>
                    <a:pt x="1932" y="14568"/>
                    <a:pt x="2218" y="14873"/>
                    <a:pt x="2583" y="14890"/>
                  </a:cubicBezTo>
                  <a:lnTo>
                    <a:pt x="2619" y="14890"/>
                  </a:lnTo>
                  <a:cubicBezTo>
                    <a:pt x="2998" y="14890"/>
                    <a:pt x="3301" y="14579"/>
                    <a:pt x="3301" y="14206"/>
                  </a:cubicBezTo>
                  <a:lnTo>
                    <a:pt x="3301" y="14121"/>
                  </a:lnTo>
                  <a:lnTo>
                    <a:pt x="4480" y="14121"/>
                  </a:lnTo>
                  <a:cubicBezTo>
                    <a:pt x="4862" y="14121"/>
                    <a:pt x="5181" y="13803"/>
                    <a:pt x="5162" y="13402"/>
                  </a:cubicBezTo>
                  <a:cubicBezTo>
                    <a:pt x="5147" y="13038"/>
                    <a:pt x="4840" y="12752"/>
                    <a:pt x="4467" y="12752"/>
                  </a:cubicBezTo>
                  <a:lnTo>
                    <a:pt x="4358" y="12752"/>
                  </a:lnTo>
                  <a:lnTo>
                    <a:pt x="4358" y="11929"/>
                  </a:lnTo>
                  <a:lnTo>
                    <a:pt x="4467" y="11929"/>
                  </a:lnTo>
                  <a:cubicBezTo>
                    <a:pt x="4840" y="11929"/>
                    <a:pt x="5147" y="11643"/>
                    <a:pt x="5162" y="11279"/>
                  </a:cubicBezTo>
                  <a:cubicBezTo>
                    <a:pt x="5181" y="10880"/>
                    <a:pt x="4862" y="10562"/>
                    <a:pt x="4480" y="10562"/>
                  </a:cubicBezTo>
                  <a:lnTo>
                    <a:pt x="3301" y="10562"/>
                  </a:lnTo>
                  <a:lnTo>
                    <a:pt x="3301" y="9366"/>
                  </a:lnTo>
                  <a:cubicBezTo>
                    <a:pt x="3301" y="9245"/>
                    <a:pt x="3201" y="9147"/>
                    <a:pt x="3081" y="9147"/>
                  </a:cubicBezTo>
                  <a:cubicBezTo>
                    <a:pt x="2962" y="9147"/>
                    <a:pt x="2864" y="9245"/>
                    <a:pt x="2864" y="9366"/>
                  </a:cubicBezTo>
                  <a:lnTo>
                    <a:pt x="2864" y="10626"/>
                  </a:lnTo>
                  <a:cubicBezTo>
                    <a:pt x="2864" y="10831"/>
                    <a:pt x="3030" y="10999"/>
                    <a:pt x="3237" y="10999"/>
                  </a:cubicBezTo>
                  <a:lnTo>
                    <a:pt x="4480" y="10999"/>
                  </a:lnTo>
                  <a:cubicBezTo>
                    <a:pt x="4623" y="10999"/>
                    <a:pt x="4734" y="11117"/>
                    <a:pt x="4729" y="11257"/>
                  </a:cubicBezTo>
                  <a:cubicBezTo>
                    <a:pt x="4723" y="11387"/>
                    <a:pt x="4606" y="11492"/>
                    <a:pt x="4467" y="11492"/>
                  </a:cubicBezTo>
                  <a:lnTo>
                    <a:pt x="3237" y="11492"/>
                  </a:lnTo>
                  <a:cubicBezTo>
                    <a:pt x="3030" y="11492"/>
                    <a:pt x="2864" y="11660"/>
                    <a:pt x="2864" y="11865"/>
                  </a:cubicBezTo>
                  <a:lnTo>
                    <a:pt x="2864" y="12816"/>
                  </a:lnTo>
                  <a:cubicBezTo>
                    <a:pt x="2864" y="13023"/>
                    <a:pt x="3030" y="13189"/>
                    <a:pt x="3237" y="13189"/>
                  </a:cubicBezTo>
                  <a:lnTo>
                    <a:pt x="4467" y="13189"/>
                  </a:lnTo>
                  <a:cubicBezTo>
                    <a:pt x="4606" y="13189"/>
                    <a:pt x="4721" y="13296"/>
                    <a:pt x="4729" y="13423"/>
                  </a:cubicBezTo>
                  <a:cubicBezTo>
                    <a:pt x="4736" y="13568"/>
                    <a:pt x="4623" y="13684"/>
                    <a:pt x="4480" y="13684"/>
                  </a:cubicBezTo>
                  <a:lnTo>
                    <a:pt x="3237" y="13684"/>
                  </a:lnTo>
                  <a:cubicBezTo>
                    <a:pt x="3030" y="13684"/>
                    <a:pt x="2864" y="13850"/>
                    <a:pt x="2864" y="14057"/>
                  </a:cubicBezTo>
                  <a:lnTo>
                    <a:pt x="2864" y="14202"/>
                  </a:lnTo>
                  <a:cubicBezTo>
                    <a:pt x="2864" y="14344"/>
                    <a:pt x="2747" y="14451"/>
                    <a:pt x="2612" y="14451"/>
                  </a:cubicBezTo>
                  <a:cubicBezTo>
                    <a:pt x="2609" y="14451"/>
                    <a:pt x="2606" y="14451"/>
                    <a:pt x="2604" y="14451"/>
                  </a:cubicBezTo>
                  <a:cubicBezTo>
                    <a:pt x="2474" y="14445"/>
                    <a:pt x="2369" y="14327"/>
                    <a:pt x="2369" y="14189"/>
                  </a:cubicBezTo>
                  <a:lnTo>
                    <a:pt x="2369" y="7047"/>
                  </a:lnTo>
                  <a:cubicBezTo>
                    <a:pt x="2443" y="7055"/>
                    <a:pt x="2524" y="7060"/>
                    <a:pt x="2609" y="7060"/>
                  </a:cubicBezTo>
                  <a:cubicBezTo>
                    <a:pt x="2693" y="7060"/>
                    <a:pt x="2781" y="7055"/>
                    <a:pt x="2866" y="7047"/>
                  </a:cubicBezTo>
                  <a:lnTo>
                    <a:pt x="2866" y="8347"/>
                  </a:lnTo>
                  <a:cubicBezTo>
                    <a:pt x="2866" y="8467"/>
                    <a:pt x="2964" y="8567"/>
                    <a:pt x="3084" y="8567"/>
                  </a:cubicBezTo>
                  <a:cubicBezTo>
                    <a:pt x="3205" y="8567"/>
                    <a:pt x="3303" y="8467"/>
                    <a:pt x="3303" y="8347"/>
                  </a:cubicBezTo>
                  <a:lnTo>
                    <a:pt x="3303" y="6968"/>
                  </a:lnTo>
                  <a:cubicBezTo>
                    <a:pt x="4414" y="6665"/>
                    <a:pt x="5235" y="5648"/>
                    <a:pt x="5235" y="4444"/>
                  </a:cubicBezTo>
                  <a:cubicBezTo>
                    <a:pt x="5235" y="3167"/>
                    <a:pt x="4316" y="2101"/>
                    <a:pt x="3105" y="1873"/>
                  </a:cubicBezTo>
                  <a:cubicBezTo>
                    <a:pt x="3529" y="1020"/>
                    <a:pt x="4410" y="434"/>
                    <a:pt x="5422" y="434"/>
                  </a:cubicBezTo>
                  <a:cubicBezTo>
                    <a:pt x="6846" y="434"/>
                    <a:pt x="8006" y="1591"/>
                    <a:pt x="8006" y="3018"/>
                  </a:cubicBezTo>
                  <a:lnTo>
                    <a:pt x="8006" y="5550"/>
                  </a:lnTo>
                  <a:cubicBezTo>
                    <a:pt x="6384" y="5661"/>
                    <a:pt x="5096" y="7017"/>
                    <a:pt x="5096" y="8669"/>
                  </a:cubicBezTo>
                  <a:cubicBezTo>
                    <a:pt x="5096" y="10191"/>
                    <a:pt x="6181" y="11488"/>
                    <a:pt x="7676" y="11750"/>
                  </a:cubicBezTo>
                  <a:cubicBezTo>
                    <a:pt x="7689" y="11752"/>
                    <a:pt x="7702" y="11753"/>
                    <a:pt x="7715" y="11753"/>
                  </a:cubicBezTo>
                  <a:cubicBezTo>
                    <a:pt x="7819" y="11753"/>
                    <a:pt x="7910" y="11679"/>
                    <a:pt x="7929" y="11575"/>
                  </a:cubicBezTo>
                  <a:cubicBezTo>
                    <a:pt x="7951" y="11458"/>
                    <a:pt x="7870" y="11343"/>
                    <a:pt x="7752" y="11321"/>
                  </a:cubicBezTo>
                  <a:cubicBezTo>
                    <a:pt x="6467" y="11095"/>
                    <a:pt x="5533" y="9980"/>
                    <a:pt x="5533" y="8674"/>
                  </a:cubicBezTo>
                  <a:cubicBezTo>
                    <a:pt x="5533" y="7262"/>
                    <a:pt x="6623" y="6100"/>
                    <a:pt x="8006" y="5989"/>
                  </a:cubicBezTo>
                  <a:lnTo>
                    <a:pt x="8006" y="6601"/>
                  </a:lnTo>
                  <a:cubicBezTo>
                    <a:pt x="8006" y="6723"/>
                    <a:pt x="8104" y="6821"/>
                    <a:pt x="8226" y="6821"/>
                  </a:cubicBezTo>
                  <a:cubicBezTo>
                    <a:pt x="8345" y="6821"/>
                    <a:pt x="8443" y="6723"/>
                    <a:pt x="8443" y="6601"/>
                  </a:cubicBezTo>
                  <a:lnTo>
                    <a:pt x="8443" y="5989"/>
                  </a:lnTo>
                  <a:cubicBezTo>
                    <a:pt x="9827" y="6100"/>
                    <a:pt x="10916" y="7260"/>
                    <a:pt x="10916" y="8674"/>
                  </a:cubicBezTo>
                  <a:cubicBezTo>
                    <a:pt x="10916" y="9980"/>
                    <a:pt x="9985" y="11095"/>
                    <a:pt x="8697" y="11321"/>
                  </a:cubicBezTo>
                  <a:cubicBezTo>
                    <a:pt x="8578" y="11343"/>
                    <a:pt x="8499" y="11456"/>
                    <a:pt x="8520" y="11575"/>
                  </a:cubicBezTo>
                  <a:cubicBezTo>
                    <a:pt x="8539" y="11682"/>
                    <a:pt x="8633" y="11756"/>
                    <a:pt x="8737" y="11756"/>
                  </a:cubicBezTo>
                  <a:cubicBezTo>
                    <a:pt x="8750" y="11756"/>
                    <a:pt x="8761" y="11756"/>
                    <a:pt x="8774" y="11754"/>
                  </a:cubicBezTo>
                  <a:cubicBezTo>
                    <a:pt x="10268" y="11490"/>
                    <a:pt x="11353" y="10194"/>
                    <a:pt x="11353" y="8674"/>
                  </a:cubicBezTo>
                  <a:cubicBezTo>
                    <a:pt x="11353" y="7021"/>
                    <a:pt x="10066" y="5663"/>
                    <a:pt x="8443" y="5552"/>
                  </a:cubicBezTo>
                  <a:lnTo>
                    <a:pt x="8443" y="3020"/>
                  </a:lnTo>
                  <a:cubicBezTo>
                    <a:pt x="8443" y="1355"/>
                    <a:pt x="7089" y="1"/>
                    <a:pt x="5424"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38" name="Google Shape;1186;p56">
              <a:extLst>
                <a:ext uri="{FF2B5EF4-FFF2-40B4-BE49-F238E27FC236}">
                  <a16:creationId xmlns:a16="http://schemas.microsoft.com/office/drawing/2014/main" id="{763C6A78-1B08-4E53-ABD8-9EBB8A9F3686}"/>
                </a:ext>
              </a:extLst>
            </p:cNvPr>
            <p:cNvSpPr/>
            <p:nvPr/>
          </p:nvSpPr>
          <p:spPr>
            <a:xfrm>
              <a:off x="2644106" y="3284029"/>
              <a:ext cx="112107" cy="100479"/>
            </a:xfrm>
            <a:custGeom>
              <a:avLst/>
              <a:gdLst/>
              <a:ahLst/>
              <a:cxnLst/>
              <a:rect l="l" t="t" r="r" b="b"/>
              <a:pathLst>
                <a:path w="3519" h="3154" extrusionOk="0">
                  <a:moveTo>
                    <a:pt x="1763" y="442"/>
                  </a:moveTo>
                  <a:lnTo>
                    <a:pt x="2032" y="986"/>
                  </a:lnTo>
                  <a:cubicBezTo>
                    <a:pt x="2096" y="1114"/>
                    <a:pt x="2218" y="1201"/>
                    <a:pt x="2358" y="1224"/>
                  </a:cubicBezTo>
                  <a:lnTo>
                    <a:pt x="2957" y="1312"/>
                  </a:lnTo>
                  <a:lnTo>
                    <a:pt x="2522" y="1736"/>
                  </a:lnTo>
                  <a:cubicBezTo>
                    <a:pt x="2422" y="1834"/>
                    <a:pt x="2373" y="1977"/>
                    <a:pt x="2399" y="2120"/>
                  </a:cubicBezTo>
                  <a:lnTo>
                    <a:pt x="2499" y="2717"/>
                  </a:lnTo>
                  <a:lnTo>
                    <a:pt x="1964" y="2433"/>
                  </a:lnTo>
                  <a:cubicBezTo>
                    <a:pt x="1900" y="2401"/>
                    <a:pt x="1830" y="2382"/>
                    <a:pt x="1761" y="2382"/>
                  </a:cubicBezTo>
                  <a:cubicBezTo>
                    <a:pt x="1693" y="2382"/>
                    <a:pt x="1623" y="2399"/>
                    <a:pt x="1559" y="2433"/>
                  </a:cubicBezTo>
                  <a:lnTo>
                    <a:pt x="1024" y="2717"/>
                  </a:lnTo>
                  <a:lnTo>
                    <a:pt x="1124" y="2120"/>
                  </a:lnTo>
                  <a:cubicBezTo>
                    <a:pt x="1149" y="1977"/>
                    <a:pt x="1103" y="1836"/>
                    <a:pt x="1000" y="1736"/>
                  </a:cubicBezTo>
                  <a:lnTo>
                    <a:pt x="570" y="1312"/>
                  </a:lnTo>
                  <a:lnTo>
                    <a:pt x="1171" y="1224"/>
                  </a:lnTo>
                  <a:cubicBezTo>
                    <a:pt x="1312" y="1201"/>
                    <a:pt x="1433" y="1114"/>
                    <a:pt x="1495" y="986"/>
                  </a:cubicBezTo>
                  <a:lnTo>
                    <a:pt x="1763" y="442"/>
                  </a:lnTo>
                  <a:close/>
                  <a:moveTo>
                    <a:pt x="1759" y="1"/>
                  </a:moveTo>
                  <a:cubicBezTo>
                    <a:pt x="1605" y="1"/>
                    <a:pt x="1451" y="82"/>
                    <a:pt x="1373" y="244"/>
                  </a:cubicBezTo>
                  <a:lnTo>
                    <a:pt x="1100" y="792"/>
                  </a:lnTo>
                  <a:lnTo>
                    <a:pt x="495" y="879"/>
                  </a:lnTo>
                  <a:cubicBezTo>
                    <a:pt x="141" y="930"/>
                    <a:pt x="0" y="1367"/>
                    <a:pt x="256" y="1619"/>
                  </a:cubicBezTo>
                  <a:lnTo>
                    <a:pt x="693" y="2045"/>
                  </a:lnTo>
                  <a:lnTo>
                    <a:pt x="589" y="2646"/>
                  </a:lnTo>
                  <a:cubicBezTo>
                    <a:pt x="545" y="2925"/>
                    <a:pt x="768" y="3154"/>
                    <a:pt x="1019" y="3154"/>
                  </a:cubicBezTo>
                  <a:cubicBezTo>
                    <a:pt x="1086" y="3154"/>
                    <a:pt x="1154" y="3138"/>
                    <a:pt x="1220" y="3103"/>
                  </a:cubicBezTo>
                  <a:lnTo>
                    <a:pt x="1761" y="2817"/>
                  </a:lnTo>
                  <a:lnTo>
                    <a:pt x="2303" y="3103"/>
                  </a:lnTo>
                  <a:cubicBezTo>
                    <a:pt x="2369" y="3138"/>
                    <a:pt x="2438" y="3154"/>
                    <a:pt x="2504" y="3154"/>
                  </a:cubicBezTo>
                  <a:cubicBezTo>
                    <a:pt x="2756" y="3154"/>
                    <a:pt x="2977" y="2925"/>
                    <a:pt x="2930" y="2646"/>
                  </a:cubicBezTo>
                  <a:lnTo>
                    <a:pt x="2825" y="2045"/>
                  </a:lnTo>
                  <a:lnTo>
                    <a:pt x="3262" y="1619"/>
                  </a:lnTo>
                  <a:cubicBezTo>
                    <a:pt x="3518" y="1367"/>
                    <a:pt x="3377" y="932"/>
                    <a:pt x="3021" y="879"/>
                  </a:cubicBezTo>
                  <a:lnTo>
                    <a:pt x="2418" y="792"/>
                  </a:lnTo>
                  <a:lnTo>
                    <a:pt x="2147" y="244"/>
                  </a:lnTo>
                  <a:cubicBezTo>
                    <a:pt x="2067" y="82"/>
                    <a:pt x="1913" y="1"/>
                    <a:pt x="1759"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76"/>
        <p:cNvGrpSpPr/>
        <p:nvPr/>
      </p:nvGrpSpPr>
      <p:grpSpPr>
        <a:xfrm>
          <a:off x="0" y="0"/>
          <a:ext cx="0" cy="0"/>
          <a:chOff x="0" y="0"/>
          <a:chExt cx="0" cy="0"/>
        </a:xfrm>
      </p:grpSpPr>
      <p:sp>
        <p:nvSpPr>
          <p:cNvPr id="577" name="Google Shape;577;p40"/>
          <p:cNvSpPr txBox="1">
            <a:spLocks noGrp="1"/>
          </p:cNvSpPr>
          <p:nvPr>
            <p:ph type="title" idx="15"/>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tx1"/>
                </a:solidFill>
              </a:rPr>
              <a:t> </a:t>
            </a:r>
            <a:r>
              <a:rPr lang="en" b="1" dirty="0">
                <a:solidFill>
                  <a:schemeClr val="tx1"/>
                </a:solidFill>
              </a:rPr>
              <a:t>Services</a:t>
            </a:r>
            <a:endParaRPr b="1" dirty="0">
              <a:solidFill>
                <a:schemeClr val="tx1"/>
              </a:solidFill>
            </a:endParaRPr>
          </a:p>
        </p:txBody>
      </p:sp>
      <p:sp>
        <p:nvSpPr>
          <p:cNvPr id="578" name="Google Shape;578;p40"/>
          <p:cNvSpPr txBox="1">
            <a:spLocks noGrp="1"/>
          </p:cNvSpPr>
          <p:nvPr>
            <p:ph type="title"/>
          </p:nvPr>
        </p:nvSpPr>
        <p:spPr>
          <a:xfrm>
            <a:off x="376873" y="2185692"/>
            <a:ext cx="2515054" cy="457200"/>
          </a:xfrm>
          <a:prstGeom prst="rect">
            <a:avLst/>
          </a:prstGeom>
        </p:spPr>
        <p:txBody>
          <a:bodyPr spcFirstLastPara="1" wrap="square" lIns="91425" tIns="91425" rIns="91425" bIns="91425" anchor="ctr" anchorCtr="0">
            <a:noAutofit/>
          </a:bodyPr>
          <a:lstStyle/>
          <a:p>
            <a:pPr lvl="0"/>
            <a:r>
              <a:rPr lang="en-US" dirty="0">
                <a:solidFill>
                  <a:schemeClr val="tx1"/>
                </a:solidFill>
              </a:rPr>
              <a:t>24-hour convenience shop</a:t>
            </a:r>
            <a:endParaRPr dirty="0">
              <a:solidFill>
                <a:schemeClr val="tx1"/>
              </a:solidFill>
            </a:endParaRPr>
          </a:p>
        </p:txBody>
      </p:sp>
      <p:sp>
        <p:nvSpPr>
          <p:cNvPr id="580" name="Google Shape;580;p40"/>
          <p:cNvSpPr txBox="1">
            <a:spLocks noGrp="1"/>
          </p:cNvSpPr>
          <p:nvPr>
            <p:ph type="title" idx="2"/>
          </p:nvPr>
        </p:nvSpPr>
        <p:spPr>
          <a:xfrm>
            <a:off x="3657597" y="2036915"/>
            <a:ext cx="1828800" cy="457200"/>
          </a:xfrm>
          <a:prstGeom prst="rect">
            <a:avLst/>
          </a:prstGeom>
        </p:spPr>
        <p:txBody>
          <a:bodyPr spcFirstLastPara="1" wrap="square" lIns="91425" tIns="91425" rIns="91425" bIns="91425" anchor="ctr" anchorCtr="0">
            <a:noAutofit/>
          </a:bodyPr>
          <a:lstStyle/>
          <a:p>
            <a:pPr lvl="0"/>
            <a:r>
              <a:rPr lang="en-US" dirty="0">
                <a:solidFill>
                  <a:schemeClr val="tx1"/>
                </a:solidFill>
              </a:rPr>
              <a:t>free Wi-Fi</a:t>
            </a:r>
            <a:endParaRPr dirty="0">
              <a:solidFill>
                <a:schemeClr val="tx1"/>
              </a:solidFill>
            </a:endParaRPr>
          </a:p>
        </p:txBody>
      </p:sp>
      <p:sp>
        <p:nvSpPr>
          <p:cNvPr id="582" name="Google Shape;582;p40"/>
          <p:cNvSpPr txBox="1">
            <a:spLocks noGrp="1"/>
          </p:cNvSpPr>
          <p:nvPr>
            <p:ph type="title" idx="4"/>
          </p:nvPr>
        </p:nvSpPr>
        <p:spPr>
          <a:xfrm>
            <a:off x="723304" y="3993321"/>
            <a:ext cx="1828800" cy="457200"/>
          </a:xfrm>
          <a:prstGeom prst="rect">
            <a:avLst/>
          </a:prstGeom>
        </p:spPr>
        <p:txBody>
          <a:bodyPr spcFirstLastPara="1" wrap="square" lIns="91425" tIns="91425" rIns="91425" bIns="91425" anchor="ctr" anchorCtr="0">
            <a:noAutofit/>
          </a:bodyPr>
          <a:lstStyle/>
          <a:p>
            <a:pPr lvl="0"/>
            <a:r>
              <a:rPr lang="en-US" dirty="0">
                <a:solidFill>
                  <a:schemeClr val="tx1"/>
                </a:solidFill>
              </a:rPr>
              <a:t>fitness center</a:t>
            </a:r>
            <a:endParaRPr dirty="0">
              <a:solidFill>
                <a:schemeClr val="tx1"/>
              </a:solidFill>
            </a:endParaRPr>
          </a:p>
        </p:txBody>
      </p:sp>
      <p:sp>
        <p:nvSpPr>
          <p:cNvPr id="584" name="Google Shape;584;p40"/>
          <p:cNvSpPr txBox="1">
            <a:spLocks noGrp="1"/>
          </p:cNvSpPr>
          <p:nvPr>
            <p:ph type="title" idx="6"/>
          </p:nvPr>
        </p:nvSpPr>
        <p:spPr>
          <a:xfrm>
            <a:off x="3235054" y="3987607"/>
            <a:ext cx="2732568" cy="457200"/>
          </a:xfrm>
          <a:prstGeom prst="rect">
            <a:avLst/>
          </a:prstGeom>
        </p:spPr>
        <p:txBody>
          <a:bodyPr spcFirstLastPara="1" wrap="square" lIns="91425" tIns="91425" rIns="91425" bIns="91425" anchor="ctr" anchorCtr="0">
            <a:noAutofit/>
          </a:bodyPr>
          <a:lstStyle/>
          <a:p>
            <a:pPr lvl="0"/>
            <a:r>
              <a:rPr lang="en-US" dirty="0">
                <a:solidFill>
                  <a:schemeClr val="tx1"/>
                </a:solidFill>
              </a:rPr>
              <a:t>complimentary breakfast</a:t>
            </a:r>
            <a:endParaRPr dirty="0">
              <a:solidFill>
                <a:schemeClr val="tx1"/>
              </a:solidFill>
            </a:endParaRPr>
          </a:p>
        </p:txBody>
      </p:sp>
      <p:sp>
        <p:nvSpPr>
          <p:cNvPr id="586" name="Google Shape;586;p40"/>
          <p:cNvSpPr txBox="1">
            <a:spLocks noGrp="1"/>
          </p:cNvSpPr>
          <p:nvPr>
            <p:ph type="title" idx="8"/>
          </p:nvPr>
        </p:nvSpPr>
        <p:spPr>
          <a:xfrm>
            <a:off x="6595195" y="2036915"/>
            <a:ext cx="1828800" cy="457200"/>
          </a:xfrm>
          <a:prstGeom prst="rect">
            <a:avLst/>
          </a:prstGeom>
        </p:spPr>
        <p:txBody>
          <a:bodyPr spcFirstLastPara="1" wrap="square" lIns="91425" tIns="91425" rIns="91425" bIns="91425" anchor="ctr" anchorCtr="0">
            <a:noAutofit/>
          </a:bodyPr>
          <a:lstStyle/>
          <a:p>
            <a:pPr lvl="0"/>
            <a:r>
              <a:rPr lang="en-US" dirty="0">
                <a:solidFill>
                  <a:schemeClr val="tx1"/>
                </a:solidFill>
              </a:rPr>
              <a:t>swimming pool</a:t>
            </a:r>
            <a:endParaRPr dirty="0">
              <a:solidFill>
                <a:schemeClr val="tx1"/>
              </a:solidFill>
            </a:endParaRPr>
          </a:p>
        </p:txBody>
      </p:sp>
      <p:sp>
        <p:nvSpPr>
          <p:cNvPr id="588" name="Google Shape;588;p40"/>
          <p:cNvSpPr txBox="1">
            <a:spLocks noGrp="1"/>
          </p:cNvSpPr>
          <p:nvPr>
            <p:ph type="title" idx="13"/>
          </p:nvPr>
        </p:nvSpPr>
        <p:spPr>
          <a:xfrm>
            <a:off x="6671616" y="4118700"/>
            <a:ext cx="1828800" cy="457200"/>
          </a:xfrm>
          <a:prstGeom prst="rect">
            <a:avLst/>
          </a:prstGeom>
        </p:spPr>
        <p:txBody>
          <a:bodyPr spcFirstLastPara="1" wrap="square" lIns="91425" tIns="91425" rIns="91425" bIns="91425" anchor="ctr" anchorCtr="0">
            <a:noAutofit/>
          </a:bodyPr>
          <a:lstStyle/>
          <a:p>
            <a:pPr lvl="0"/>
            <a:r>
              <a:rPr lang="en-US" dirty="0">
                <a:solidFill>
                  <a:schemeClr val="tx1"/>
                </a:solidFill>
              </a:rPr>
              <a:t>on-site business center</a:t>
            </a:r>
            <a:endParaRPr dirty="0">
              <a:solidFill>
                <a:schemeClr val="tx1"/>
              </a:solidFill>
            </a:endParaRPr>
          </a:p>
        </p:txBody>
      </p:sp>
      <p:grpSp>
        <p:nvGrpSpPr>
          <p:cNvPr id="590" name="Google Shape;590;p40"/>
          <p:cNvGrpSpPr/>
          <p:nvPr/>
        </p:nvGrpSpPr>
        <p:grpSpPr>
          <a:xfrm>
            <a:off x="4344145" y="1296227"/>
            <a:ext cx="455710" cy="457055"/>
            <a:chOff x="5610008" y="1606540"/>
            <a:chExt cx="474549" cy="474517"/>
          </a:xfrm>
        </p:grpSpPr>
        <p:sp>
          <p:nvSpPr>
            <p:cNvPr id="591" name="Google Shape;591;p40"/>
            <p:cNvSpPr/>
            <p:nvPr/>
          </p:nvSpPr>
          <p:spPr>
            <a:xfrm>
              <a:off x="5610008" y="1606540"/>
              <a:ext cx="474549" cy="474517"/>
            </a:xfrm>
            <a:custGeom>
              <a:avLst/>
              <a:gdLst/>
              <a:ahLst/>
              <a:cxnLst/>
              <a:rect l="l" t="t" r="r" b="b"/>
              <a:pathLst>
                <a:path w="14896" h="14895" extrusionOk="0">
                  <a:moveTo>
                    <a:pt x="10965" y="436"/>
                  </a:moveTo>
                  <a:cubicBezTo>
                    <a:pt x="12892" y="436"/>
                    <a:pt x="14459" y="2003"/>
                    <a:pt x="14459" y="3928"/>
                  </a:cubicBezTo>
                  <a:lnTo>
                    <a:pt x="14459" y="10961"/>
                  </a:lnTo>
                  <a:cubicBezTo>
                    <a:pt x="14459" y="12888"/>
                    <a:pt x="12892" y="14455"/>
                    <a:pt x="10965" y="14455"/>
                  </a:cubicBezTo>
                  <a:lnTo>
                    <a:pt x="3934" y="14455"/>
                  </a:lnTo>
                  <a:cubicBezTo>
                    <a:pt x="2006" y="14455"/>
                    <a:pt x="439" y="12888"/>
                    <a:pt x="439" y="10961"/>
                  </a:cubicBezTo>
                  <a:lnTo>
                    <a:pt x="439" y="3928"/>
                  </a:lnTo>
                  <a:cubicBezTo>
                    <a:pt x="439" y="2003"/>
                    <a:pt x="2006" y="436"/>
                    <a:pt x="3934" y="436"/>
                  </a:cubicBezTo>
                  <a:close/>
                  <a:moveTo>
                    <a:pt x="3929" y="1"/>
                  </a:moveTo>
                  <a:cubicBezTo>
                    <a:pt x="1763" y="1"/>
                    <a:pt x="0" y="1766"/>
                    <a:pt x="0" y="3932"/>
                  </a:cubicBezTo>
                  <a:lnTo>
                    <a:pt x="0" y="10965"/>
                  </a:lnTo>
                  <a:cubicBezTo>
                    <a:pt x="0" y="13131"/>
                    <a:pt x="1763" y="14894"/>
                    <a:pt x="3929" y="14894"/>
                  </a:cubicBezTo>
                  <a:lnTo>
                    <a:pt x="10963" y="14894"/>
                  </a:lnTo>
                  <a:cubicBezTo>
                    <a:pt x="13129" y="14894"/>
                    <a:pt x="14894" y="13131"/>
                    <a:pt x="14894" y="10965"/>
                  </a:cubicBezTo>
                  <a:lnTo>
                    <a:pt x="14894" y="3932"/>
                  </a:lnTo>
                  <a:cubicBezTo>
                    <a:pt x="14896" y="1762"/>
                    <a:pt x="13133" y="1"/>
                    <a:pt x="10963"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592" name="Google Shape;592;p40"/>
            <p:cNvSpPr/>
            <p:nvPr/>
          </p:nvSpPr>
          <p:spPr>
            <a:xfrm>
              <a:off x="5816667" y="1914220"/>
              <a:ext cx="61166" cy="61135"/>
            </a:xfrm>
            <a:custGeom>
              <a:avLst/>
              <a:gdLst/>
              <a:ahLst/>
              <a:cxnLst/>
              <a:rect l="l" t="t" r="r" b="b"/>
              <a:pathLst>
                <a:path w="1920" h="1919" extrusionOk="0">
                  <a:moveTo>
                    <a:pt x="960" y="437"/>
                  </a:moveTo>
                  <a:cubicBezTo>
                    <a:pt x="1248" y="437"/>
                    <a:pt x="1482" y="672"/>
                    <a:pt x="1482" y="960"/>
                  </a:cubicBezTo>
                  <a:cubicBezTo>
                    <a:pt x="1482" y="1247"/>
                    <a:pt x="1248" y="1482"/>
                    <a:pt x="960" y="1482"/>
                  </a:cubicBezTo>
                  <a:cubicBezTo>
                    <a:pt x="672" y="1482"/>
                    <a:pt x="438" y="1247"/>
                    <a:pt x="438" y="960"/>
                  </a:cubicBezTo>
                  <a:cubicBezTo>
                    <a:pt x="438" y="672"/>
                    <a:pt x="672" y="437"/>
                    <a:pt x="960" y="437"/>
                  </a:cubicBezTo>
                  <a:close/>
                  <a:moveTo>
                    <a:pt x="960" y="0"/>
                  </a:moveTo>
                  <a:cubicBezTo>
                    <a:pt x="433" y="0"/>
                    <a:pt x="1" y="429"/>
                    <a:pt x="1" y="960"/>
                  </a:cubicBezTo>
                  <a:cubicBezTo>
                    <a:pt x="1" y="1488"/>
                    <a:pt x="431" y="1919"/>
                    <a:pt x="960" y="1919"/>
                  </a:cubicBezTo>
                  <a:cubicBezTo>
                    <a:pt x="1489" y="1919"/>
                    <a:pt x="1919" y="1490"/>
                    <a:pt x="1919" y="960"/>
                  </a:cubicBezTo>
                  <a:cubicBezTo>
                    <a:pt x="1919" y="433"/>
                    <a:pt x="1491" y="0"/>
                    <a:pt x="960" y="0"/>
                  </a:cubicBezTo>
                  <a:close/>
                </a:path>
              </a:pathLst>
            </a:custGeom>
            <a:ln/>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93" name="Google Shape;593;p40"/>
            <p:cNvSpPr/>
            <p:nvPr/>
          </p:nvSpPr>
          <p:spPr>
            <a:xfrm>
              <a:off x="5769072" y="1850632"/>
              <a:ext cx="156293" cy="66041"/>
            </a:xfrm>
            <a:custGeom>
              <a:avLst/>
              <a:gdLst/>
              <a:ahLst/>
              <a:cxnLst/>
              <a:rect l="l" t="t" r="r" b="b"/>
              <a:pathLst>
                <a:path w="4906" h="2073" extrusionOk="0">
                  <a:moveTo>
                    <a:pt x="2453" y="435"/>
                  </a:moveTo>
                  <a:cubicBezTo>
                    <a:pt x="3133" y="435"/>
                    <a:pt x="3812" y="695"/>
                    <a:pt x="4330" y="1214"/>
                  </a:cubicBezTo>
                  <a:cubicBezTo>
                    <a:pt x="4426" y="1310"/>
                    <a:pt x="4426" y="1465"/>
                    <a:pt x="4330" y="1566"/>
                  </a:cubicBezTo>
                  <a:cubicBezTo>
                    <a:pt x="4282" y="1612"/>
                    <a:pt x="4219" y="1636"/>
                    <a:pt x="4156" y="1636"/>
                  </a:cubicBezTo>
                  <a:cubicBezTo>
                    <a:pt x="4092" y="1636"/>
                    <a:pt x="4028" y="1612"/>
                    <a:pt x="3978" y="1566"/>
                  </a:cubicBezTo>
                  <a:cubicBezTo>
                    <a:pt x="3559" y="1145"/>
                    <a:pt x="3007" y="934"/>
                    <a:pt x="2455" y="934"/>
                  </a:cubicBezTo>
                  <a:cubicBezTo>
                    <a:pt x="1902" y="934"/>
                    <a:pt x="1349" y="1145"/>
                    <a:pt x="928" y="1566"/>
                  </a:cubicBezTo>
                  <a:cubicBezTo>
                    <a:pt x="879" y="1613"/>
                    <a:pt x="815" y="1638"/>
                    <a:pt x="750" y="1638"/>
                  </a:cubicBezTo>
                  <a:cubicBezTo>
                    <a:pt x="687" y="1638"/>
                    <a:pt x="624" y="1614"/>
                    <a:pt x="576" y="1566"/>
                  </a:cubicBezTo>
                  <a:cubicBezTo>
                    <a:pt x="480" y="1470"/>
                    <a:pt x="480" y="1312"/>
                    <a:pt x="576" y="1214"/>
                  </a:cubicBezTo>
                  <a:cubicBezTo>
                    <a:pt x="1094" y="695"/>
                    <a:pt x="1773" y="435"/>
                    <a:pt x="2453" y="435"/>
                  </a:cubicBezTo>
                  <a:close/>
                  <a:moveTo>
                    <a:pt x="2453" y="0"/>
                  </a:moveTo>
                  <a:cubicBezTo>
                    <a:pt x="1662" y="0"/>
                    <a:pt x="870" y="302"/>
                    <a:pt x="267" y="907"/>
                  </a:cubicBezTo>
                  <a:cubicBezTo>
                    <a:pt x="0" y="1173"/>
                    <a:pt x="0" y="1606"/>
                    <a:pt x="267" y="1873"/>
                  </a:cubicBezTo>
                  <a:cubicBezTo>
                    <a:pt x="400" y="2006"/>
                    <a:pt x="575" y="2072"/>
                    <a:pt x="751" y="2072"/>
                  </a:cubicBezTo>
                  <a:cubicBezTo>
                    <a:pt x="926" y="2072"/>
                    <a:pt x="1101" y="2006"/>
                    <a:pt x="1235" y="1873"/>
                  </a:cubicBezTo>
                  <a:cubicBezTo>
                    <a:pt x="1570" y="1538"/>
                    <a:pt x="2011" y="1371"/>
                    <a:pt x="2452" y="1371"/>
                  </a:cubicBezTo>
                  <a:cubicBezTo>
                    <a:pt x="2893" y="1371"/>
                    <a:pt x="3333" y="1538"/>
                    <a:pt x="3669" y="1873"/>
                  </a:cubicBezTo>
                  <a:cubicBezTo>
                    <a:pt x="3805" y="2006"/>
                    <a:pt x="3981" y="2072"/>
                    <a:pt x="4156" y="2072"/>
                  </a:cubicBezTo>
                  <a:cubicBezTo>
                    <a:pt x="4331" y="2072"/>
                    <a:pt x="4506" y="2006"/>
                    <a:pt x="4639" y="1873"/>
                  </a:cubicBezTo>
                  <a:cubicBezTo>
                    <a:pt x="4906" y="1606"/>
                    <a:pt x="4906" y="1173"/>
                    <a:pt x="4639" y="907"/>
                  </a:cubicBezTo>
                  <a:cubicBezTo>
                    <a:pt x="4036" y="302"/>
                    <a:pt x="3244" y="0"/>
                    <a:pt x="2453" y="0"/>
                  </a:cubicBezTo>
                  <a:close/>
                </a:path>
              </a:pathLst>
            </a:custGeom>
            <a:ln/>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594" name="Google Shape;594;p40"/>
            <p:cNvSpPr/>
            <p:nvPr/>
          </p:nvSpPr>
          <p:spPr>
            <a:xfrm>
              <a:off x="5735112" y="1787778"/>
              <a:ext cx="224341" cy="80058"/>
            </a:xfrm>
            <a:custGeom>
              <a:avLst/>
              <a:gdLst/>
              <a:ahLst/>
              <a:cxnLst/>
              <a:rect l="l" t="t" r="r" b="b"/>
              <a:pathLst>
                <a:path w="7042" h="2513" extrusionOk="0">
                  <a:moveTo>
                    <a:pt x="3520" y="433"/>
                  </a:moveTo>
                  <a:cubicBezTo>
                    <a:pt x="4587" y="433"/>
                    <a:pt x="5654" y="840"/>
                    <a:pt x="6466" y="1652"/>
                  </a:cubicBezTo>
                  <a:cubicBezTo>
                    <a:pt x="6562" y="1748"/>
                    <a:pt x="6562" y="1903"/>
                    <a:pt x="6466" y="2004"/>
                  </a:cubicBezTo>
                  <a:cubicBezTo>
                    <a:pt x="6418" y="2053"/>
                    <a:pt x="6355" y="2077"/>
                    <a:pt x="6291" y="2077"/>
                  </a:cubicBezTo>
                  <a:cubicBezTo>
                    <a:pt x="6228" y="2077"/>
                    <a:pt x="6164" y="2053"/>
                    <a:pt x="6115" y="2004"/>
                  </a:cubicBezTo>
                  <a:cubicBezTo>
                    <a:pt x="5398" y="1287"/>
                    <a:pt x="4459" y="929"/>
                    <a:pt x="3520" y="929"/>
                  </a:cubicBezTo>
                  <a:cubicBezTo>
                    <a:pt x="2580" y="929"/>
                    <a:pt x="1642" y="1287"/>
                    <a:pt x="928" y="2004"/>
                  </a:cubicBezTo>
                  <a:cubicBezTo>
                    <a:pt x="880" y="2052"/>
                    <a:pt x="816" y="2076"/>
                    <a:pt x="752" y="2076"/>
                  </a:cubicBezTo>
                  <a:cubicBezTo>
                    <a:pt x="688" y="2076"/>
                    <a:pt x="624" y="2052"/>
                    <a:pt x="576" y="2004"/>
                  </a:cubicBezTo>
                  <a:cubicBezTo>
                    <a:pt x="480" y="1908"/>
                    <a:pt x="478" y="1750"/>
                    <a:pt x="576" y="1652"/>
                  </a:cubicBezTo>
                  <a:cubicBezTo>
                    <a:pt x="1387" y="840"/>
                    <a:pt x="2454" y="433"/>
                    <a:pt x="3520" y="433"/>
                  </a:cubicBezTo>
                  <a:close/>
                  <a:moveTo>
                    <a:pt x="3522" y="0"/>
                  </a:moveTo>
                  <a:cubicBezTo>
                    <a:pt x="2344" y="0"/>
                    <a:pt x="1165" y="448"/>
                    <a:pt x="267" y="1345"/>
                  </a:cubicBezTo>
                  <a:cubicBezTo>
                    <a:pt x="0" y="1611"/>
                    <a:pt x="0" y="2046"/>
                    <a:pt x="267" y="2313"/>
                  </a:cubicBezTo>
                  <a:cubicBezTo>
                    <a:pt x="400" y="2446"/>
                    <a:pt x="575" y="2513"/>
                    <a:pt x="751" y="2513"/>
                  </a:cubicBezTo>
                  <a:cubicBezTo>
                    <a:pt x="926" y="2513"/>
                    <a:pt x="1101" y="2446"/>
                    <a:pt x="1235" y="2313"/>
                  </a:cubicBezTo>
                  <a:cubicBezTo>
                    <a:pt x="1865" y="1682"/>
                    <a:pt x="2692" y="1366"/>
                    <a:pt x="3519" y="1366"/>
                  </a:cubicBezTo>
                  <a:cubicBezTo>
                    <a:pt x="4347" y="1366"/>
                    <a:pt x="5174" y="1682"/>
                    <a:pt x="5805" y="2313"/>
                  </a:cubicBezTo>
                  <a:cubicBezTo>
                    <a:pt x="5940" y="2446"/>
                    <a:pt x="6116" y="2513"/>
                    <a:pt x="6291" y="2513"/>
                  </a:cubicBezTo>
                  <a:cubicBezTo>
                    <a:pt x="6467" y="2513"/>
                    <a:pt x="6642" y="2446"/>
                    <a:pt x="6776" y="2313"/>
                  </a:cubicBezTo>
                  <a:cubicBezTo>
                    <a:pt x="7042" y="2046"/>
                    <a:pt x="7042" y="1611"/>
                    <a:pt x="6776" y="1345"/>
                  </a:cubicBezTo>
                  <a:cubicBezTo>
                    <a:pt x="5878" y="448"/>
                    <a:pt x="4700" y="0"/>
                    <a:pt x="3522" y="0"/>
                  </a:cubicBezTo>
                  <a:close/>
                </a:path>
              </a:pathLst>
            </a:custGeom>
            <a:ln/>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595" name="Google Shape;595;p40"/>
            <p:cNvSpPr/>
            <p:nvPr/>
          </p:nvSpPr>
          <p:spPr>
            <a:xfrm>
              <a:off x="5701088" y="1725560"/>
              <a:ext cx="292324" cy="93438"/>
            </a:xfrm>
            <a:custGeom>
              <a:avLst/>
              <a:gdLst/>
              <a:ahLst/>
              <a:cxnLst/>
              <a:rect l="l" t="t" r="r" b="b"/>
              <a:pathLst>
                <a:path w="9176" h="2933" extrusionOk="0">
                  <a:moveTo>
                    <a:pt x="4082" y="1"/>
                  </a:moveTo>
                  <a:cubicBezTo>
                    <a:pt x="4074" y="1"/>
                    <a:pt x="4067" y="1"/>
                    <a:pt x="4059" y="2"/>
                  </a:cubicBezTo>
                  <a:cubicBezTo>
                    <a:pt x="2627" y="123"/>
                    <a:pt x="1279" y="750"/>
                    <a:pt x="267" y="1765"/>
                  </a:cubicBezTo>
                  <a:cubicBezTo>
                    <a:pt x="0" y="2031"/>
                    <a:pt x="0" y="2466"/>
                    <a:pt x="267" y="2733"/>
                  </a:cubicBezTo>
                  <a:cubicBezTo>
                    <a:pt x="400" y="2866"/>
                    <a:pt x="575" y="2933"/>
                    <a:pt x="751" y="2933"/>
                  </a:cubicBezTo>
                  <a:cubicBezTo>
                    <a:pt x="926" y="2933"/>
                    <a:pt x="1101" y="2866"/>
                    <a:pt x="1235" y="2733"/>
                  </a:cubicBezTo>
                  <a:cubicBezTo>
                    <a:pt x="2159" y="1808"/>
                    <a:pt x="3372" y="1345"/>
                    <a:pt x="4586" y="1345"/>
                  </a:cubicBezTo>
                  <a:cubicBezTo>
                    <a:pt x="5800" y="1345"/>
                    <a:pt x="7014" y="1808"/>
                    <a:pt x="7939" y="2733"/>
                  </a:cubicBezTo>
                  <a:cubicBezTo>
                    <a:pt x="8074" y="2866"/>
                    <a:pt x="8250" y="2933"/>
                    <a:pt x="8425" y="2933"/>
                  </a:cubicBezTo>
                  <a:cubicBezTo>
                    <a:pt x="8601" y="2933"/>
                    <a:pt x="8776" y="2866"/>
                    <a:pt x="8909" y="2733"/>
                  </a:cubicBezTo>
                  <a:cubicBezTo>
                    <a:pt x="9176" y="2466"/>
                    <a:pt x="9176" y="2031"/>
                    <a:pt x="8909" y="1765"/>
                  </a:cubicBezTo>
                  <a:cubicBezTo>
                    <a:pt x="7893" y="750"/>
                    <a:pt x="6547" y="123"/>
                    <a:pt x="5117" y="2"/>
                  </a:cubicBezTo>
                  <a:cubicBezTo>
                    <a:pt x="5109" y="1"/>
                    <a:pt x="5102" y="1"/>
                    <a:pt x="5095" y="1"/>
                  </a:cubicBezTo>
                  <a:cubicBezTo>
                    <a:pt x="4984" y="1"/>
                    <a:pt x="4890" y="88"/>
                    <a:pt x="4880" y="200"/>
                  </a:cubicBezTo>
                  <a:cubicBezTo>
                    <a:pt x="4869" y="322"/>
                    <a:pt x="4959" y="428"/>
                    <a:pt x="5078" y="439"/>
                  </a:cubicBezTo>
                  <a:cubicBezTo>
                    <a:pt x="6409" y="552"/>
                    <a:pt x="7658" y="1134"/>
                    <a:pt x="8600" y="2074"/>
                  </a:cubicBezTo>
                  <a:cubicBezTo>
                    <a:pt x="8696" y="2170"/>
                    <a:pt x="8696" y="2328"/>
                    <a:pt x="8600" y="2426"/>
                  </a:cubicBezTo>
                  <a:cubicBezTo>
                    <a:pt x="8552" y="2474"/>
                    <a:pt x="8489" y="2498"/>
                    <a:pt x="8425" y="2498"/>
                  </a:cubicBezTo>
                  <a:cubicBezTo>
                    <a:pt x="8362" y="2498"/>
                    <a:pt x="8298" y="2474"/>
                    <a:pt x="8249" y="2426"/>
                  </a:cubicBezTo>
                  <a:cubicBezTo>
                    <a:pt x="7239" y="1418"/>
                    <a:pt x="5913" y="913"/>
                    <a:pt x="4587" y="913"/>
                  </a:cubicBezTo>
                  <a:cubicBezTo>
                    <a:pt x="3261" y="913"/>
                    <a:pt x="1936" y="1418"/>
                    <a:pt x="928" y="2426"/>
                  </a:cubicBezTo>
                  <a:cubicBezTo>
                    <a:pt x="880" y="2474"/>
                    <a:pt x="816" y="2498"/>
                    <a:pt x="752" y="2498"/>
                  </a:cubicBezTo>
                  <a:cubicBezTo>
                    <a:pt x="689" y="2498"/>
                    <a:pt x="625" y="2474"/>
                    <a:pt x="576" y="2426"/>
                  </a:cubicBezTo>
                  <a:cubicBezTo>
                    <a:pt x="480" y="2330"/>
                    <a:pt x="480" y="2172"/>
                    <a:pt x="576" y="2074"/>
                  </a:cubicBezTo>
                  <a:cubicBezTo>
                    <a:pt x="1516" y="1134"/>
                    <a:pt x="2770" y="550"/>
                    <a:pt x="4096" y="439"/>
                  </a:cubicBezTo>
                  <a:cubicBezTo>
                    <a:pt x="4215" y="428"/>
                    <a:pt x="4305" y="322"/>
                    <a:pt x="4296" y="200"/>
                  </a:cubicBezTo>
                  <a:cubicBezTo>
                    <a:pt x="4286" y="88"/>
                    <a:pt x="4192" y="1"/>
                    <a:pt x="4082" y="1"/>
                  </a:cubicBezTo>
                  <a:close/>
                </a:path>
              </a:pathLst>
            </a:custGeom>
            <a:ln/>
          </p:spPr>
          <p:style>
            <a:lnRef idx="1">
              <a:schemeClr val="accent1"/>
            </a:lnRef>
            <a:fillRef idx="3">
              <a:schemeClr val="accent1"/>
            </a:fillRef>
            <a:effectRef idx="2">
              <a:schemeClr val="accent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596" name="Google Shape;596;p40"/>
            <p:cNvSpPr/>
            <p:nvPr/>
          </p:nvSpPr>
          <p:spPr>
            <a:xfrm>
              <a:off x="5642407" y="1639003"/>
              <a:ext cx="409624" cy="409656"/>
            </a:xfrm>
            <a:custGeom>
              <a:avLst/>
              <a:gdLst/>
              <a:ahLst/>
              <a:cxnLst/>
              <a:rect l="l" t="t" r="r" b="b"/>
              <a:pathLst>
                <a:path w="12858" h="12859" extrusionOk="0">
                  <a:moveTo>
                    <a:pt x="2912" y="1"/>
                  </a:moveTo>
                  <a:cubicBezTo>
                    <a:pt x="1307" y="1"/>
                    <a:pt x="0" y="1305"/>
                    <a:pt x="0" y="2913"/>
                  </a:cubicBezTo>
                  <a:lnTo>
                    <a:pt x="0" y="9944"/>
                  </a:lnTo>
                  <a:cubicBezTo>
                    <a:pt x="0" y="11551"/>
                    <a:pt x="1307" y="12858"/>
                    <a:pt x="2912" y="12858"/>
                  </a:cubicBezTo>
                  <a:lnTo>
                    <a:pt x="9946" y="12858"/>
                  </a:lnTo>
                  <a:cubicBezTo>
                    <a:pt x="11553" y="12858"/>
                    <a:pt x="12858" y="11551"/>
                    <a:pt x="12858" y="9944"/>
                  </a:cubicBezTo>
                  <a:lnTo>
                    <a:pt x="12858" y="6938"/>
                  </a:lnTo>
                  <a:cubicBezTo>
                    <a:pt x="12858" y="6819"/>
                    <a:pt x="12760" y="6721"/>
                    <a:pt x="12640" y="6721"/>
                  </a:cubicBezTo>
                  <a:cubicBezTo>
                    <a:pt x="12521" y="6721"/>
                    <a:pt x="12421" y="6819"/>
                    <a:pt x="12421" y="6938"/>
                  </a:cubicBezTo>
                  <a:lnTo>
                    <a:pt x="12421" y="9944"/>
                  </a:lnTo>
                  <a:cubicBezTo>
                    <a:pt x="12421" y="11308"/>
                    <a:pt x="11310" y="12421"/>
                    <a:pt x="9946" y="12421"/>
                  </a:cubicBezTo>
                  <a:lnTo>
                    <a:pt x="2912" y="12421"/>
                  </a:lnTo>
                  <a:cubicBezTo>
                    <a:pt x="1548" y="12421"/>
                    <a:pt x="437" y="11311"/>
                    <a:pt x="437" y="9944"/>
                  </a:cubicBezTo>
                  <a:lnTo>
                    <a:pt x="437" y="2913"/>
                  </a:lnTo>
                  <a:cubicBezTo>
                    <a:pt x="437" y="1548"/>
                    <a:pt x="1548" y="436"/>
                    <a:pt x="2912" y="436"/>
                  </a:cubicBezTo>
                  <a:lnTo>
                    <a:pt x="9946" y="436"/>
                  </a:lnTo>
                  <a:cubicBezTo>
                    <a:pt x="11310" y="436"/>
                    <a:pt x="12421" y="1548"/>
                    <a:pt x="12421" y="2913"/>
                  </a:cubicBezTo>
                  <a:lnTo>
                    <a:pt x="12421" y="5919"/>
                  </a:lnTo>
                  <a:cubicBezTo>
                    <a:pt x="12421" y="6038"/>
                    <a:pt x="12521" y="6136"/>
                    <a:pt x="12640" y="6136"/>
                  </a:cubicBezTo>
                  <a:cubicBezTo>
                    <a:pt x="12760" y="6136"/>
                    <a:pt x="12858" y="6038"/>
                    <a:pt x="12858" y="5919"/>
                  </a:cubicBezTo>
                  <a:lnTo>
                    <a:pt x="12858" y="2913"/>
                  </a:lnTo>
                  <a:cubicBezTo>
                    <a:pt x="12858" y="1305"/>
                    <a:pt x="11553" y="1"/>
                    <a:pt x="9946"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grpSp>
        <p:nvGrpSpPr>
          <p:cNvPr id="597" name="Google Shape;597;p40"/>
          <p:cNvGrpSpPr/>
          <p:nvPr/>
        </p:nvGrpSpPr>
        <p:grpSpPr>
          <a:xfrm>
            <a:off x="7350544" y="3204310"/>
            <a:ext cx="318103" cy="457055"/>
            <a:chOff x="4087761" y="3057458"/>
            <a:chExt cx="331254" cy="474517"/>
          </a:xfrm>
        </p:grpSpPr>
        <p:sp>
          <p:nvSpPr>
            <p:cNvPr id="598" name="Google Shape;598;p40"/>
            <p:cNvSpPr/>
            <p:nvPr/>
          </p:nvSpPr>
          <p:spPr>
            <a:xfrm>
              <a:off x="4190724" y="3131973"/>
              <a:ext cx="142244" cy="188310"/>
            </a:xfrm>
            <a:custGeom>
              <a:avLst/>
              <a:gdLst/>
              <a:ahLst/>
              <a:cxnLst/>
              <a:rect l="l" t="t" r="r" b="b"/>
              <a:pathLst>
                <a:path w="4465" h="5911" extrusionOk="0">
                  <a:moveTo>
                    <a:pt x="2552" y="440"/>
                  </a:moveTo>
                  <a:cubicBezTo>
                    <a:pt x="3365" y="440"/>
                    <a:pt x="4028" y="1100"/>
                    <a:pt x="4028" y="1917"/>
                  </a:cubicBezTo>
                  <a:cubicBezTo>
                    <a:pt x="4028" y="2729"/>
                    <a:pt x="3365" y="3392"/>
                    <a:pt x="2552" y="3392"/>
                  </a:cubicBezTo>
                  <a:lnTo>
                    <a:pt x="1094" y="3392"/>
                  </a:lnTo>
                  <a:lnTo>
                    <a:pt x="1094" y="3390"/>
                  </a:lnTo>
                  <a:cubicBezTo>
                    <a:pt x="975" y="3390"/>
                    <a:pt x="875" y="3488"/>
                    <a:pt x="875" y="3610"/>
                  </a:cubicBezTo>
                  <a:lnTo>
                    <a:pt x="875" y="5258"/>
                  </a:lnTo>
                  <a:cubicBezTo>
                    <a:pt x="875" y="5379"/>
                    <a:pt x="777" y="5477"/>
                    <a:pt x="657" y="5477"/>
                  </a:cubicBezTo>
                  <a:cubicBezTo>
                    <a:pt x="538" y="5477"/>
                    <a:pt x="438" y="5379"/>
                    <a:pt x="438" y="5258"/>
                  </a:cubicBezTo>
                  <a:lnTo>
                    <a:pt x="438" y="659"/>
                  </a:lnTo>
                  <a:cubicBezTo>
                    <a:pt x="438" y="540"/>
                    <a:pt x="538" y="440"/>
                    <a:pt x="657" y="440"/>
                  </a:cubicBezTo>
                  <a:close/>
                  <a:moveTo>
                    <a:pt x="657" y="0"/>
                  </a:moveTo>
                  <a:cubicBezTo>
                    <a:pt x="297" y="0"/>
                    <a:pt x="0" y="295"/>
                    <a:pt x="0" y="657"/>
                  </a:cubicBezTo>
                  <a:lnTo>
                    <a:pt x="0" y="5256"/>
                  </a:lnTo>
                  <a:cubicBezTo>
                    <a:pt x="0" y="5616"/>
                    <a:pt x="295" y="5910"/>
                    <a:pt x="657" y="5910"/>
                  </a:cubicBezTo>
                  <a:cubicBezTo>
                    <a:pt x="1015" y="5910"/>
                    <a:pt x="1312" y="5618"/>
                    <a:pt x="1312" y="5256"/>
                  </a:cubicBezTo>
                  <a:lnTo>
                    <a:pt x="1312" y="3825"/>
                  </a:lnTo>
                  <a:lnTo>
                    <a:pt x="2555" y="3825"/>
                  </a:lnTo>
                  <a:cubicBezTo>
                    <a:pt x="2556" y="3825"/>
                    <a:pt x="2557" y="3825"/>
                    <a:pt x="2558" y="3825"/>
                  </a:cubicBezTo>
                  <a:cubicBezTo>
                    <a:pt x="3610" y="3825"/>
                    <a:pt x="4465" y="2969"/>
                    <a:pt x="4465" y="1915"/>
                  </a:cubicBezTo>
                  <a:cubicBezTo>
                    <a:pt x="4465" y="860"/>
                    <a:pt x="3608" y="0"/>
                    <a:pt x="2552"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599" name="Google Shape;599;p40"/>
            <p:cNvSpPr/>
            <p:nvPr/>
          </p:nvSpPr>
          <p:spPr>
            <a:xfrm>
              <a:off x="4218568" y="3159816"/>
              <a:ext cx="86621" cy="66327"/>
            </a:xfrm>
            <a:custGeom>
              <a:avLst/>
              <a:gdLst/>
              <a:ahLst/>
              <a:cxnLst/>
              <a:rect l="l" t="t" r="r" b="b"/>
              <a:pathLst>
                <a:path w="2719" h="2082" extrusionOk="0">
                  <a:moveTo>
                    <a:pt x="1681" y="437"/>
                  </a:moveTo>
                  <a:cubicBezTo>
                    <a:pt x="2013" y="437"/>
                    <a:pt x="2282" y="710"/>
                    <a:pt x="2282" y="1041"/>
                  </a:cubicBezTo>
                  <a:cubicBezTo>
                    <a:pt x="2282" y="1373"/>
                    <a:pt x="2011" y="1642"/>
                    <a:pt x="1681" y="1642"/>
                  </a:cubicBezTo>
                  <a:lnTo>
                    <a:pt x="438" y="1642"/>
                  </a:lnTo>
                  <a:lnTo>
                    <a:pt x="438" y="437"/>
                  </a:lnTo>
                  <a:close/>
                  <a:moveTo>
                    <a:pt x="220" y="0"/>
                  </a:moveTo>
                  <a:cubicBezTo>
                    <a:pt x="101" y="0"/>
                    <a:pt x="1" y="99"/>
                    <a:pt x="1" y="220"/>
                  </a:cubicBezTo>
                  <a:lnTo>
                    <a:pt x="1" y="1864"/>
                  </a:lnTo>
                  <a:cubicBezTo>
                    <a:pt x="1" y="1983"/>
                    <a:pt x="101" y="2081"/>
                    <a:pt x="220" y="2081"/>
                  </a:cubicBezTo>
                  <a:lnTo>
                    <a:pt x="1681" y="2081"/>
                  </a:lnTo>
                  <a:cubicBezTo>
                    <a:pt x="2254" y="2081"/>
                    <a:pt x="2719" y="1612"/>
                    <a:pt x="2719" y="1041"/>
                  </a:cubicBezTo>
                  <a:cubicBezTo>
                    <a:pt x="2719" y="467"/>
                    <a:pt x="2254" y="0"/>
                    <a:pt x="1681"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00" name="Google Shape;600;p40"/>
            <p:cNvSpPr/>
            <p:nvPr/>
          </p:nvSpPr>
          <p:spPr>
            <a:xfrm>
              <a:off x="4115604" y="3085174"/>
              <a:ext cx="275567" cy="275790"/>
            </a:xfrm>
            <a:custGeom>
              <a:avLst/>
              <a:gdLst/>
              <a:ahLst/>
              <a:cxnLst/>
              <a:rect l="l" t="t" r="r" b="b"/>
              <a:pathLst>
                <a:path w="8650" h="8657" extrusionOk="0">
                  <a:moveTo>
                    <a:pt x="1902" y="0"/>
                  </a:moveTo>
                  <a:cubicBezTo>
                    <a:pt x="853" y="0"/>
                    <a:pt x="1" y="858"/>
                    <a:pt x="1" y="1906"/>
                  </a:cubicBezTo>
                  <a:lnTo>
                    <a:pt x="1" y="6752"/>
                  </a:lnTo>
                  <a:cubicBezTo>
                    <a:pt x="1" y="7801"/>
                    <a:pt x="855" y="8656"/>
                    <a:pt x="1902" y="8656"/>
                  </a:cubicBezTo>
                  <a:lnTo>
                    <a:pt x="3817" y="8656"/>
                  </a:lnTo>
                  <a:cubicBezTo>
                    <a:pt x="3936" y="8656"/>
                    <a:pt x="4034" y="8558"/>
                    <a:pt x="4034" y="8439"/>
                  </a:cubicBezTo>
                  <a:cubicBezTo>
                    <a:pt x="4034" y="8319"/>
                    <a:pt x="3936" y="8219"/>
                    <a:pt x="3817" y="8219"/>
                  </a:cubicBezTo>
                  <a:lnTo>
                    <a:pt x="1902" y="8219"/>
                  </a:lnTo>
                  <a:cubicBezTo>
                    <a:pt x="1094" y="8219"/>
                    <a:pt x="436" y="7562"/>
                    <a:pt x="436" y="6752"/>
                  </a:cubicBezTo>
                  <a:lnTo>
                    <a:pt x="436" y="1906"/>
                  </a:lnTo>
                  <a:cubicBezTo>
                    <a:pt x="436" y="1096"/>
                    <a:pt x="1092" y="438"/>
                    <a:pt x="1902" y="438"/>
                  </a:cubicBezTo>
                  <a:lnTo>
                    <a:pt x="6748" y="438"/>
                  </a:lnTo>
                  <a:cubicBezTo>
                    <a:pt x="7558" y="438"/>
                    <a:pt x="8217" y="1096"/>
                    <a:pt x="8217" y="1906"/>
                  </a:cubicBezTo>
                  <a:lnTo>
                    <a:pt x="8217" y="6752"/>
                  </a:lnTo>
                  <a:cubicBezTo>
                    <a:pt x="8217" y="7562"/>
                    <a:pt x="7558" y="8219"/>
                    <a:pt x="6748" y="8219"/>
                  </a:cubicBezTo>
                  <a:lnTo>
                    <a:pt x="4834" y="8219"/>
                  </a:lnTo>
                  <a:cubicBezTo>
                    <a:pt x="4714" y="8219"/>
                    <a:pt x="4616" y="8319"/>
                    <a:pt x="4616" y="8439"/>
                  </a:cubicBezTo>
                  <a:cubicBezTo>
                    <a:pt x="4616" y="8558"/>
                    <a:pt x="4714" y="8656"/>
                    <a:pt x="4834" y="8656"/>
                  </a:cubicBezTo>
                  <a:lnTo>
                    <a:pt x="6748" y="8656"/>
                  </a:lnTo>
                  <a:cubicBezTo>
                    <a:pt x="7797" y="8656"/>
                    <a:pt x="8650" y="7801"/>
                    <a:pt x="8650" y="6752"/>
                  </a:cubicBezTo>
                  <a:lnTo>
                    <a:pt x="8650" y="1906"/>
                  </a:lnTo>
                  <a:cubicBezTo>
                    <a:pt x="8650" y="858"/>
                    <a:pt x="7797" y="0"/>
                    <a:pt x="67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01" name="Google Shape;601;p40"/>
            <p:cNvSpPr/>
            <p:nvPr/>
          </p:nvSpPr>
          <p:spPr>
            <a:xfrm>
              <a:off x="4087761" y="3057458"/>
              <a:ext cx="331254" cy="474517"/>
            </a:xfrm>
            <a:custGeom>
              <a:avLst/>
              <a:gdLst/>
              <a:ahLst/>
              <a:cxnLst/>
              <a:rect l="l" t="t" r="r" b="b"/>
              <a:pathLst>
                <a:path w="10398" h="14895" extrusionOk="0">
                  <a:moveTo>
                    <a:pt x="5520" y="10398"/>
                  </a:moveTo>
                  <a:lnTo>
                    <a:pt x="5520" y="14457"/>
                  </a:lnTo>
                  <a:lnTo>
                    <a:pt x="4880" y="14457"/>
                  </a:lnTo>
                  <a:lnTo>
                    <a:pt x="4880" y="10398"/>
                  </a:lnTo>
                  <a:close/>
                  <a:moveTo>
                    <a:pt x="2776" y="1"/>
                  </a:moveTo>
                  <a:cubicBezTo>
                    <a:pt x="1246" y="1"/>
                    <a:pt x="1" y="1244"/>
                    <a:pt x="1" y="2776"/>
                  </a:cubicBezTo>
                  <a:lnTo>
                    <a:pt x="1" y="7622"/>
                  </a:lnTo>
                  <a:cubicBezTo>
                    <a:pt x="1" y="9153"/>
                    <a:pt x="1246" y="10398"/>
                    <a:pt x="2776" y="10398"/>
                  </a:cubicBezTo>
                  <a:lnTo>
                    <a:pt x="4443" y="10398"/>
                  </a:lnTo>
                  <a:lnTo>
                    <a:pt x="4443" y="14502"/>
                  </a:lnTo>
                  <a:cubicBezTo>
                    <a:pt x="4443" y="14717"/>
                    <a:pt x="4618" y="14894"/>
                    <a:pt x="4834" y="14894"/>
                  </a:cubicBezTo>
                  <a:lnTo>
                    <a:pt x="5565" y="14894"/>
                  </a:lnTo>
                  <a:cubicBezTo>
                    <a:pt x="5780" y="14894"/>
                    <a:pt x="5957" y="14717"/>
                    <a:pt x="5957" y="14502"/>
                  </a:cubicBezTo>
                  <a:lnTo>
                    <a:pt x="5957" y="10398"/>
                  </a:lnTo>
                  <a:lnTo>
                    <a:pt x="7622" y="10398"/>
                  </a:lnTo>
                  <a:cubicBezTo>
                    <a:pt x="9155" y="10398"/>
                    <a:pt x="10398" y="9153"/>
                    <a:pt x="10398" y="7622"/>
                  </a:cubicBezTo>
                  <a:lnTo>
                    <a:pt x="10398" y="5708"/>
                  </a:lnTo>
                  <a:cubicBezTo>
                    <a:pt x="10398" y="5588"/>
                    <a:pt x="10300" y="5490"/>
                    <a:pt x="10180" y="5490"/>
                  </a:cubicBezTo>
                  <a:cubicBezTo>
                    <a:pt x="10061" y="5490"/>
                    <a:pt x="9961" y="5588"/>
                    <a:pt x="9961" y="5708"/>
                  </a:cubicBezTo>
                  <a:lnTo>
                    <a:pt x="9961" y="7622"/>
                  </a:lnTo>
                  <a:cubicBezTo>
                    <a:pt x="9961" y="8912"/>
                    <a:pt x="8912" y="9961"/>
                    <a:pt x="7622" y="9961"/>
                  </a:cubicBezTo>
                  <a:lnTo>
                    <a:pt x="2776" y="9961"/>
                  </a:lnTo>
                  <a:cubicBezTo>
                    <a:pt x="1486" y="9961"/>
                    <a:pt x="438" y="8912"/>
                    <a:pt x="438" y="7622"/>
                  </a:cubicBezTo>
                  <a:lnTo>
                    <a:pt x="438" y="2776"/>
                  </a:lnTo>
                  <a:cubicBezTo>
                    <a:pt x="438" y="1487"/>
                    <a:pt x="1486" y="438"/>
                    <a:pt x="2776" y="438"/>
                  </a:cubicBezTo>
                  <a:lnTo>
                    <a:pt x="7622" y="438"/>
                  </a:lnTo>
                  <a:cubicBezTo>
                    <a:pt x="8912" y="438"/>
                    <a:pt x="9961" y="1487"/>
                    <a:pt x="9961" y="2776"/>
                  </a:cubicBezTo>
                  <a:lnTo>
                    <a:pt x="9961" y="4691"/>
                  </a:lnTo>
                  <a:cubicBezTo>
                    <a:pt x="9961" y="4810"/>
                    <a:pt x="10061" y="4908"/>
                    <a:pt x="10180" y="4908"/>
                  </a:cubicBezTo>
                  <a:cubicBezTo>
                    <a:pt x="10300" y="4908"/>
                    <a:pt x="10398" y="4810"/>
                    <a:pt x="10398" y="4691"/>
                  </a:cubicBezTo>
                  <a:lnTo>
                    <a:pt x="10398" y="2776"/>
                  </a:lnTo>
                  <a:cubicBezTo>
                    <a:pt x="10398" y="1244"/>
                    <a:pt x="9153" y="1"/>
                    <a:pt x="7622"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sp>
        <p:nvSpPr>
          <p:cNvPr id="602" name="Google Shape;602;p40"/>
          <p:cNvSpPr/>
          <p:nvPr/>
        </p:nvSpPr>
        <p:spPr>
          <a:xfrm>
            <a:off x="1403610" y="1300030"/>
            <a:ext cx="461580" cy="449633"/>
          </a:xfrm>
          <a:custGeom>
            <a:avLst/>
            <a:gdLst/>
            <a:ahLst/>
            <a:cxnLst/>
            <a:rect l="l" t="t" r="r" b="b"/>
            <a:pathLst>
              <a:path w="15088" h="14652" extrusionOk="0">
                <a:moveTo>
                  <a:pt x="8475" y="437"/>
                </a:moveTo>
                <a:cubicBezTo>
                  <a:pt x="8634" y="437"/>
                  <a:pt x="8762" y="565"/>
                  <a:pt x="8762" y="725"/>
                </a:cubicBezTo>
                <a:lnTo>
                  <a:pt x="8762" y="930"/>
                </a:lnTo>
                <a:cubicBezTo>
                  <a:pt x="8670" y="924"/>
                  <a:pt x="8576" y="921"/>
                  <a:pt x="8483" y="921"/>
                </a:cubicBezTo>
                <a:cubicBezTo>
                  <a:pt x="8381" y="921"/>
                  <a:pt x="8281" y="924"/>
                  <a:pt x="8187" y="930"/>
                </a:cubicBezTo>
                <a:lnTo>
                  <a:pt x="8187" y="725"/>
                </a:lnTo>
                <a:cubicBezTo>
                  <a:pt x="8187" y="565"/>
                  <a:pt x="8315" y="437"/>
                  <a:pt x="8475" y="437"/>
                </a:cubicBezTo>
                <a:close/>
                <a:moveTo>
                  <a:pt x="8460" y="1356"/>
                </a:moveTo>
                <a:cubicBezTo>
                  <a:pt x="8576" y="1356"/>
                  <a:pt x="8690" y="1361"/>
                  <a:pt x="8801" y="1369"/>
                </a:cubicBezTo>
                <a:cubicBezTo>
                  <a:pt x="9395" y="1729"/>
                  <a:pt x="9941" y="2976"/>
                  <a:pt x="10287" y="4750"/>
                </a:cubicBezTo>
                <a:lnTo>
                  <a:pt x="6662" y="4750"/>
                </a:lnTo>
                <a:cubicBezTo>
                  <a:pt x="7010" y="2979"/>
                  <a:pt x="7558" y="1729"/>
                  <a:pt x="8150" y="1369"/>
                </a:cubicBezTo>
                <a:cubicBezTo>
                  <a:pt x="8254" y="1360"/>
                  <a:pt x="8358" y="1356"/>
                  <a:pt x="8460" y="1356"/>
                </a:cubicBezTo>
                <a:close/>
                <a:moveTo>
                  <a:pt x="9560" y="1503"/>
                </a:moveTo>
                <a:lnTo>
                  <a:pt x="9560" y="1503"/>
                </a:lnTo>
                <a:cubicBezTo>
                  <a:pt x="11011" y="1902"/>
                  <a:pt x="12184" y="3085"/>
                  <a:pt x="12519" y="4605"/>
                </a:cubicBezTo>
                <a:cubicBezTo>
                  <a:pt x="12534" y="4682"/>
                  <a:pt x="12478" y="4750"/>
                  <a:pt x="12404" y="4750"/>
                </a:cubicBezTo>
                <a:lnTo>
                  <a:pt x="10734" y="4750"/>
                </a:lnTo>
                <a:cubicBezTo>
                  <a:pt x="10549" y="3767"/>
                  <a:pt x="10186" y="2339"/>
                  <a:pt x="9560" y="1503"/>
                </a:cubicBezTo>
                <a:close/>
                <a:moveTo>
                  <a:pt x="7394" y="1505"/>
                </a:moveTo>
                <a:lnTo>
                  <a:pt x="7394" y="1505"/>
                </a:lnTo>
                <a:cubicBezTo>
                  <a:pt x="6769" y="2339"/>
                  <a:pt x="6407" y="3770"/>
                  <a:pt x="6219" y="4754"/>
                </a:cubicBezTo>
                <a:lnTo>
                  <a:pt x="4550" y="4754"/>
                </a:lnTo>
                <a:lnTo>
                  <a:pt x="4550" y="4750"/>
                </a:lnTo>
                <a:cubicBezTo>
                  <a:pt x="4473" y="4750"/>
                  <a:pt x="4417" y="4680"/>
                  <a:pt x="4435" y="4605"/>
                </a:cubicBezTo>
                <a:cubicBezTo>
                  <a:pt x="4769" y="3085"/>
                  <a:pt x="5938" y="1904"/>
                  <a:pt x="7394" y="1505"/>
                </a:cubicBezTo>
                <a:close/>
                <a:moveTo>
                  <a:pt x="14017" y="7428"/>
                </a:moveTo>
                <a:lnTo>
                  <a:pt x="14135" y="7539"/>
                </a:lnTo>
                <a:cubicBezTo>
                  <a:pt x="14301" y="7697"/>
                  <a:pt x="14305" y="7957"/>
                  <a:pt x="14143" y="8117"/>
                </a:cubicBezTo>
                <a:lnTo>
                  <a:pt x="12608" y="9651"/>
                </a:lnTo>
                <a:lnTo>
                  <a:pt x="11796" y="9651"/>
                </a:lnTo>
                <a:lnTo>
                  <a:pt x="14017" y="7428"/>
                </a:lnTo>
                <a:close/>
                <a:moveTo>
                  <a:pt x="14089" y="5602"/>
                </a:moveTo>
                <a:cubicBezTo>
                  <a:pt x="14210" y="5602"/>
                  <a:pt x="14331" y="5648"/>
                  <a:pt x="14423" y="5739"/>
                </a:cubicBezTo>
                <a:cubicBezTo>
                  <a:pt x="14608" y="5923"/>
                  <a:pt x="14608" y="6221"/>
                  <a:pt x="14423" y="6409"/>
                </a:cubicBezTo>
                <a:cubicBezTo>
                  <a:pt x="14267" y="6567"/>
                  <a:pt x="11327" y="9502"/>
                  <a:pt x="11178" y="9654"/>
                </a:cubicBezTo>
                <a:lnTo>
                  <a:pt x="1733" y="9654"/>
                </a:lnTo>
                <a:cubicBezTo>
                  <a:pt x="1478" y="9654"/>
                  <a:pt x="1264" y="9447"/>
                  <a:pt x="1258" y="9191"/>
                </a:cubicBezTo>
                <a:cubicBezTo>
                  <a:pt x="1254" y="8922"/>
                  <a:pt x="1484" y="8709"/>
                  <a:pt x="1748" y="8709"/>
                </a:cubicBezTo>
                <a:lnTo>
                  <a:pt x="10468" y="8709"/>
                </a:lnTo>
                <a:cubicBezTo>
                  <a:pt x="10673" y="8709"/>
                  <a:pt x="10864" y="8628"/>
                  <a:pt x="11009" y="8485"/>
                </a:cubicBezTo>
                <a:lnTo>
                  <a:pt x="13753" y="5739"/>
                </a:lnTo>
                <a:cubicBezTo>
                  <a:pt x="13846" y="5648"/>
                  <a:pt x="13967" y="5602"/>
                  <a:pt x="14089" y="5602"/>
                </a:cubicBezTo>
                <a:close/>
                <a:moveTo>
                  <a:pt x="13832" y="10089"/>
                </a:moveTo>
                <a:cubicBezTo>
                  <a:pt x="13864" y="10089"/>
                  <a:pt x="13894" y="10116"/>
                  <a:pt x="13894" y="10150"/>
                </a:cubicBezTo>
                <a:lnTo>
                  <a:pt x="13894" y="13020"/>
                </a:lnTo>
                <a:cubicBezTo>
                  <a:pt x="13894" y="13054"/>
                  <a:pt x="13866" y="13082"/>
                  <a:pt x="13832" y="13082"/>
                </a:cubicBezTo>
                <a:lnTo>
                  <a:pt x="8686" y="13082"/>
                </a:lnTo>
                <a:cubicBezTo>
                  <a:pt x="8654" y="13082"/>
                  <a:pt x="8624" y="13054"/>
                  <a:pt x="8624" y="13020"/>
                </a:cubicBezTo>
                <a:lnTo>
                  <a:pt x="8624" y="10150"/>
                </a:lnTo>
                <a:cubicBezTo>
                  <a:pt x="8624" y="10116"/>
                  <a:pt x="8651" y="10089"/>
                  <a:pt x="8686" y="10089"/>
                </a:cubicBezTo>
                <a:close/>
                <a:moveTo>
                  <a:pt x="8193" y="10089"/>
                </a:moveTo>
                <a:lnTo>
                  <a:pt x="8193" y="10666"/>
                </a:lnTo>
                <a:lnTo>
                  <a:pt x="2919" y="10666"/>
                </a:lnTo>
                <a:cubicBezTo>
                  <a:pt x="2767" y="10666"/>
                  <a:pt x="2627" y="10756"/>
                  <a:pt x="2558" y="10897"/>
                </a:cubicBezTo>
                <a:lnTo>
                  <a:pt x="1090" y="14043"/>
                </a:lnTo>
                <a:cubicBezTo>
                  <a:pt x="1042" y="14148"/>
                  <a:pt x="938" y="14209"/>
                  <a:pt x="830" y="14209"/>
                </a:cubicBezTo>
                <a:cubicBezTo>
                  <a:pt x="789" y="14209"/>
                  <a:pt x="747" y="14200"/>
                  <a:pt x="708" y="14182"/>
                </a:cubicBezTo>
                <a:cubicBezTo>
                  <a:pt x="563" y="14116"/>
                  <a:pt x="501" y="13941"/>
                  <a:pt x="569" y="13798"/>
                </a:cubicBezTo>
                <a:lnTo>
                  <a:pt x="2224" y="10253"/>
                </a:lnTo>
                <a:cubicBezTo>
                  <a:pt x="2271" y="10152"/>
                  <a:pt x="2373" y="10089"/>
                  <a:pt x="2484" y="10089"/>
                </a:cubicBezTo>
                <a:close/>
                <a:moveTo>
                  <a:pt x="9726" y="13515"/>
                </a:moveTo>
                <a:lnTo>
                  <a:pt x="9477" y="14043"/>
                </a:lnTo>
                <a:cubicBezTo>
                  <a:pt x="9429" y="14148"/>
                  <a:pt x="9325" y="14209"/>
                  <a:pt x="9216" y="14209"/>
                </a:cubicBezTo>
                <a:cubicBezTo>
                  <a:pt x="9175" y="14209"/>
                  <a:pt x="9133" y="14200"/>
                  <a:pt x="9093" y="14182"/>
                </a:cubicBezTo>
                <a:cubicBezTo>
                  <a:pt x="8950" y="14116"/>
                  <a:pt x="8888" y="13941"/>
                  <a:pt x="8954" y="13798"/>
                </a:cubicBezTo>
                <a:lnTo>
                  <a:pt x="9088" y="13515"/>
                </a:lnTo>
                <a:close/>
                <a:moveTo>
                  <a:pt x="13435" y="13519"/>
                </a:moveTo>
                <a:lnTo>
                  <a:pt x="13568" y="13800"/>
                </a:lnTo>
                <a:cubicBezTo>
                  <a:pt x="13634" y="13945"/>
                  <a:pt x="13570" y="14116"/>
                  <a:pt x="13427" y="14184"/>
                </a:cubicBezTo>
                <a:cubicBezTo>
                  <a:pt x="13387" y="14203"/>
                  <a:pt x="13345" y="14212"/>
                  <a:pt x="13304" y="14212"/>
                </a:cubicBezTo>
                <a:cubicBezTo>
                  <a:pt x="13196" y="14212"/>
                  <a:pt x="13093" y="14150"/>
                  <a:pt x="13043" y="14045"/>
                </a:cubicBezTo>
                <a:lnTo>
                  <a:pt x="12798" y="13519"/>
                </a:lnTo>
                <a:close/>
                <a:moveTo>
                  <a:pt x="8475" y="0"/>
                </a:moveTo>
                <a:cubicBezTo>
                  <a:pt x="8076" y="0"/>
                  <a:pt x="7750" y="324"/>
                  <a:pt x="7750" y="725"/>
                </a:cubicBezTo>
                <a:lnTo>
                  <a:pt x="7750" y="981"/>
                </a:lnTo>
                <a:cubicBezTo>
                  <a:pt x="5846" y="1286"/>
                  <a:pt x="4398" y="2733"/>
                  <a:pt x="4008" y="4511"/>
                </a:cubicBezTo>
                <a:cubicBezTo>
                  <a:pt x="3931" y="4861"/>
                  <a:pt x="4196" y="5187"/>
                  <a:pt x="4550" y="5187"/>
                </a:cubicBezTo>
                <a:lnTo>
                  <a:pt x="7750" y="5187"/>
                </a:lnTo>
                <a:lnTo>
                  <a:pt x="7750" y="8272"/>
                </a:lnTo>
                <a:lnTo>
                  <a:pt x="1748" y="8272"/>
                </a:lnTo>
                <a:cubicBezTo>
                  <a:pt x="1245" y="8272"/>
                  <a:pt x="815" y="8681"/>
                  <a:pt x="825" y="9200"/>
                </a:cubicBezTo>
                <a:cubicBezTo>
                  <a:pt x="836" y="9692"/>
                  <a:pt x="1243" y="10091"/>
                  <a:pt x="1733" y="10091"/>
                </a:cubicBezTo>
                <a:lnTo>
                  <a:pt x="1817" y="10091"/>
                </a:lnTo>
                <a:lnTo>
                  <a:pt x="169" y="13617"/>
                </a:lnTo>
                <a:cubicBezTo>
                  <a:pt x="0" y="13979"/>
                  <a:pt x="158" y="14412"/>
                  <a:pt x="518" y="14578"/>
                </a:cubicBezTo>
                <a:cubicBezTo>
                  <a:pt x="617" y="14624"/>
                  <a:pt x="721" y="14646"/>
                  <a:pt x="823" y="14646"/>
                </a:cubicBezTo>
                <a:cubicBezTo>
                  <a:pt x="1096" y="14646"/>
                  <a:pt x="1357" y="14491"/>
                  <a:pt x="1480" y="14231"/>
                </a:cubicBezTo>
                <a:lnTo>
                  <a:pt x="2462" y="12122"/>
                </a:lnTo>
                <a:lnTo>
                  <a:pt x="5063" y="12122"/>
                </a:lnTo>
                <a:cubicBezTo>
                  <a:pt x="5185" y="12122"/>
                  <a:pt x="5283" y="12024"/>
                  <a:pt x="5283" y="11903"/>
                </a:cubicBezTo>
                <a:cubicBezTo>
                  <a:pt x="5283" y="11783"/>
                  <a:pt x="5185" y="11685"/>
                  <a:pt x="5063" y="11685"/>
                </a:cubicBezTo>
                <a:lnTo>
                  <a:pt x="2665" y="11685"/>
                </a:lnTo>
                <a:lnTo>
                  <a:pt x="2938" y="11103"/>
                </a:lnTo>
                <a:lnTo>
                  <a:pt x="8185" y="11103"/>
                </a:lnTo>
                <a:lnTo>
                  <a:pt x="8185" y="11685"/>
                </a:lnTo>
                <a:lnTo>
                  <a:pt x="6082" y="11685"/>
                </a:lnTo>
                <a:cubicBezTo>
                  <a:pt x="5963" y="11685"/>
                  <a:pt x="5863" y="11783"/>
                  <a:pt x="5863" y="11903"/>
                </a:cubicBezTo>
                <a:cubicBezTo>
                  <a:pt x="5863" y="12024"/>
                  <a:pt x="5963" y="12122"/>
                  <a:pt x="6082" y="12122"/>
                </a:cubicBezTo>
                <a:lnTo>
                  <a:pt x="8185" y="12122"/>
                </a:lnTo>
                <a:lnTo>
                  <a:pt x="8185" y="13022"/>
                </a:lnTo>
                <a:cubicBezTo>
                  <a:pt x="8185" y="13271"/>
                  <a:pt x="8366" y="13474"/>
                  <a:pt x="8600" y="13512"/>
                </a:cubicBezTo>
                <a:lnTo>
                  <a:pt x="8553" y="13619"/>
                </a:lnTo>
                <a:cubicBezTo>
                  <a:pt x="8385" y="13981"/>
                  <a:pt x="8543" y="14414"/>
                  <a:pt x="8901" y="14583"/>
                </a:cubicBezTo>
                <a:cubicBezTo>
                  <a:pt x="8999" y="14628"/>
                  <a:pt x="9103" y="14649"/>
                  <a:pt x="9205" y="14649"/>
                </a:cubicBezTo>
                <a:cubicBezTo>
                  <a:pt x="9479" y="14649"/>
                  <a:pt x="9742" y="14495"/>
                  <a:pt x="9865" y="14233"/>
                </a:cubicBezTo>
                <a:lnTo>
                  <a:pt x="10197" y="13521"/>
                </a:lnTo>
                <a:lnTo>
                  <a:pt x="12310" y="13521"/>
                </a:lnTo>
                <a:lnTo>
                  <a:pt x="12642" y="14233"/>
                </a:lnTo>
                <a:cubicBezTo>
                  <a:pt x="12765" y="14496"/>
                  <a:pt x="13026" y="14651"/>
                  <a:pt x="13299" y="14651"/>
                </a:cubicBezTo>
                <a:cubicBezTo>
                  <a:pt x="13402" y="14651"/>
                  <a:pt x="13507" y="14629"/>
                  <a:pt x="13606" y="14583"/>
                </a:cubicBezTo>
                <a:cubicBezTo>
                  <a:pt x="13968" y="14414"/>
                  <a:pt x="14124" y="13981"/>
                  <a:pt x="13954" y="13619"/>
                </a:cubicBezTo>
                <a:lnTo>
                  <a:pt x="13905" y="13512"/>
                </a:lnTo>
                <a:cubicBezTo>
                  <a:pt x="14141" y="13476"/>
                  <a:pt x="14320" y="13271"/>
                  <a:pt x="14320" y="13022"/>
                </a:cubicBezTo>
                <a:lnTo>
                  <a:pt x="14320" y="10152"/>
                </a:lnTo>
                <a:cubicBezTo>
                  <a:pt x="14320" y="9877"/>
                  <a:pt x="14096" y="9658"/>
                  <a:pt x="13823" y="9658"/>
                </a:cubicBezTo>
                <a:lnTo>
                  <a:pt x="13216" y="9658"/>
                </a:lnTo>
                <a:lnTo>
                  <a:pt x="14444" y="8428"/>
                </a:lnTo>
                <a:cubicBezTo>
                  <a:pt x="14781" y="8093"/>
                  <a:pt x="14772" y="7547"/>
                  <a:pt x="14423" y="7223"/>
                </a:cubicBezTo>
                <a:lnTo>
                  <a:pt x="14316" y="7125"/>
                </a:lnTo>
                <a:lnTo>
                  <a:pt x="14721" y="6720"/>
                </a:lnTo>
                <a:cubicBezTo>
                  <a:pt x="15088" y="6360"/>
                  <a:pt x="15088" y="5784"/>
                  <a:pt x="14732" y="5430"/>
                </a:cubicBezTo>
                <a:cubicBezTo>
                  <a:pt x="14555" y="5253"/>
                  <a:pt x="14322" y="5165"/>
                  <a:pt x="14089" y="5165"/>
                </a:cubicBezTo>
                <a:cubicBezTo>
                  <a:pt x="13856" y="5165"/>
                  <a:pt x="13623" y="5253"/>
                  <a:pt x="13446" y="5430"/>
                </a:cubicBezTo>
                <a:lnTo>
                  <a:pt x="10700" y="8176"/>
                </a:lnTo>
                <a:cubicBezTo>
                  <a:pt x="10638" y="8236"/>
                  <a:pt x="10557" y="8272"/>
                  <a:pt x="10468" y="8272"/>
                </a:cubicBezTo>
                <a:lnTo>
                  <a:pt x="9199" y="8272"/>
                </a:lnTo>
                <a:lnTo>
                  <a:pt x="9199" y="7240"/>
                </a:lnTo>
                <a:cubicBezTo>
                  <a:pt x="9199" y="7121"/>
                  <a:pt x="9101" y="7021"/>
                  <a:pt x="8982" y="7021"/>
                </a:cubicBezTo>
                <a:cubicBezTo>
                  <a:pt x="8863" y="7021"/>
                  <a:pt x="8762" y="7121"/>
                  <a:pt x="8762" y="7240"/>
                </a:cubicBezTo>
                <a:lnTo>
                  <a:pt x="8762" y="8272"/>
                </a:lnTo>
                <a:lnTo>
                  <a:pt x="8187" y="8272"/>
                </a:lnTo>
                <a:lnTo>
                  <a:pt x="8187" y="5187"/>
                </a:lnTo>
                <a:lnTo>
                  <a:pt x="8762" y="5187"/>
                </a:lnTo>
                <a:lnTo>
                  <a:pt x="8762" y="6219"/>
                </a:lnTo>
                <a:cubicBezTo>
                  <a:pt x="8762" y="6338"/>
                  <a:pt x="8863" y="6439"/>
                  <a:pt x="8982" y="6439"/>
                </a:cubicBezTo>
                <a:cubicBezTo>
                  <a:pt x="9101" y="6439"/>
                  <a:pt x="9199" y="6338"/>
                  <a:pt x="9199" y="6219"/>
                </a:cubicBezTo>
                <a:lnTo>
                  <a:pt x="9199" y="5187"/>
                </a:lnTo>
                <a:lnTo>
                  <a:pt x="12402" y="5187"/>
                </a:lnTo>
                <a:cubicBezTo>
                  <a:pt x="12755" y="5187"/>
                  <a:pt x="13020" y="4861"/>
                  <a:pt x="12941" y="4511"/>
                </a:cubicBezTo>
                <a:cubicBezTo>
                  <a:pt x="12553" y="2733"/>
                  <a:pt x="11105" y="1286"/>
                  <a:pt x="9199" y="981"/>
                </a:cubicBezTo>
                <a:lnTo>
                  <a:pt x="9199" y="725"/>
                </a:lnTo>
                <a:cubicBezTo>
                  <a:pt x="9199" y="324"/>
                  <a:pt x="8875" y="0"/>
                  <a:pt x="8475"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nvGrpSpPr>
          <p:cNvPr id="603" name="Google Shape;603;p40"/>
          <p:cNvGrpSpPr/>
          <p:nvPr/>
        </p:nvGrpSpPr>
        <p:grpSpPr>
          <a:xfrm>
            <a:off x="4344206" y="3211619"/>
            <a:ext cx="455587" cy="442572"/>
            <a:chOff x="4016177" y="1614090"/>
            <a:chExt cx="474422" cy="459481"/>
          </a:xfrm>
        </p:grpSpPr>
        <p:sp>
          <p:nvSpPr>
            <p:cNvPr id="604" name="Google Shape;604;p40"/>
            <p:cNvSpPr/>
            <p:nvPr/>
          </p:nvSpPr>
          <p:spPr>
            <a:xfrm>
              <a:off x="4350330" y="1642061"/>
              <a:ext cx="106531" cy="45333"/>
            </a:xfrm>
            <a:custGeom>
              <a:avLst/>
              <a:gdLst/>
              <a:ahLst/>
              <a:cxnLst/>
              <a:rect l="l" t="t" r="r" b="b"/>
              <a:pathLst>
                <a:path w="3344" h="1423" extrusionOk="0">
                  <a:moveTo>
                    <a:pt x="2631" y="433"/>
                  </a:moveTo>
                  <a:cubicBezTo>
                    <a:pt x="2787" y="438"/>
                    <a:pt x="2908" y="559"/>
                    <a:pt x="2908" y="711"/>
                  </a:cubicBezTo>
                  <a:cubicBezTo>
                    <a:pt x="2908" y="864"/>
                    <a:pt x="2783" y="988"/>
                    <a:pt x="2631" y="988"/>
                  </a:cubicBezTo>
                  <a:lnTo>
                    <a:pt x="713" y="988"/>
                  </a:lnTo>
                  <a:cubicBezTo>
                    <a:pt x="561" y="988"/>
                    <a:pt x="435" y="864"/>
                    <a:pt x="435" y="711"/>
                  </a:cubicBezTo>
                  <a:cubicBezTo>
                    <a:pt x="435" y="559"/>
                    <a:pt x="561" y="433"/>
                    <a:pt x="713" y="433"/>
                  </a:cubicBezTo>
                  <a:close/>
                  <a:moveTo>
                    <a:pt x="713" y="1"/>
                  </a:moveTo>
                  <a:cubicBezTo>
                    <a:pt x="320" y="1"/>
                    <a:pt x="1" y="320"/>
                    <a:pt x="1" y="711"/>
                  </a:cubicBezTo>
                  <a:cubicBezTo>
                    <a:pt x="1" y="1103"/>
                    <a:pt x="320" y="1423"/>
                    <a:pt x="713" y="1423"/>
                  </a:cubicBezTo>
                  <a:lnTo>
                    <a:pt x="2631" y="1423"/>
                  </a:lnTo>
                  <a:cubicBezTo>
                    <a:pt x="3024" y="1423"/>
                    <a:pt x="3343" y="1103"/>
                    <a:pt x="3343" y="711"/>
                  </a:cubicBezTo>
                  <a:cubicBezTo>
                    <a:pt x="3343" y="320"/>
                    <a:pt x="3024" y="1"/>
                    <a:pt x="26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05" name="Google Shape;605;p40"/>
            <p:cNvSpPr/>
            <p:nvPr/>
          </p:nvSpPr>
          <p:spPr>
            <a:xfrm>
              <a:off x="4235356" y="1805395"/>
              <a:ext cx="36158" cy="13954"/>
            </a:xfrm>
            <a:custGeom>
              <a:avLst/>
              <a:gdLst/>
              <a:ahLst/>
              <a:cxnLst/>
              <a:rect l="l" t="t" r="r" b="b"/>
              <a:pathLst>
                <a:path w="1135" h="438" extrusionOk="0">
                  <a:moveTo>
                    <a:pt x="218" y="1"/>
                  </a:moveTo>
                  <a:cubicBezTo>
                    <a:pt x="98" y="1"/>
                    <a:pt x="0" y="99"/>
                    <a:pt x="0" y="218"/>
                  </a:cubicBezTo>
                  <a:cubicBezTo>
                    <a:pt x="0" y="342"/>
                    <a:pt x="96" y="438"/>
                    <a:pt x="218" y="438"/>
                  </a:cubicBezTo>
                  <a:lnTo>
                    <a:pt x="915" y="438"/>
                  </a:lnTo>
                  <a:cubicBezTo>
                    <a:pt x="1036" y="438"/>
                    <a:pt x="1134" y="338"/>
                    <a:pt x="1134" y="218"/>
                  </a:cubicBezTo>
                  <a:cubicBezTo>
                    <a:pt x="1134" y="99"/>
                    <a:pt x="1036" y="1"/>
                    <a:pt x="9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06" name="Google Shape;606;p40"/>
            <p:cNvSpPr/>
            <p:nvPr/>
          </p:nvSpPr>
          <p:spPr>
            <a:xfrm>
              <a:off x="4086263" y="1905300"/>
              <a:ext cx="149603" cy="168271"/>
            </a:xfrm>
            <a:custGeom>
              <a:avLst/>
              <a:gdLst/>
              <a:ahLst/>
              <a:cxnLst/>
              <a:rect l="l" t="t" r="r" b="b"/>
              <a:pathLst>
                <a:path w="4696" h="5282" extrusionOk="0">
                  <a:moveTo>
                    <a:pt x="2348" y="1930"/>
                  </a:moveTo>
                  <a:lnTo>
                    <a:pt x="2960" y="2284"/>
                  </a:lnTo>
                  <a:lnTo>
                    <a:pt x="2960" y="2994"/>
                  </a:lnTo>
                  <a:lnTo>
                    <a:pt x="2348" y="3348"/>
                  </a:lnTo>
                  <a:lnTo>
                    <a:pt x="1734" y="2994"/>
                  </a:lnTo>
                  <a:lnTo>
                    <a:pt x="1734" y="2284"/>
                  </a:lnTo>
                  <a:lnTo>
                    <a:pt x="2348" y="1930"/>
                  </a:lnTo>
                  <a:close/>
                  <a:moveTo>
                    <a:pt x="2348" y="1"/>
                  </a:moveTo>
                  <a:cubicBezTo>
                    <a:pt x="2228" y="1"/>
                    <a:pt x="2128" y="99"/>
                    <a:pt x="2128" y="218"/>
                  </a:cubicBezTo>
                  <a:lnTo>
                    <a:pt x="2128" y="730"/>
                  </a:lnTo>
                  <a:lnTo>
                    <a:pt x="1958" y="632"/>
                  </a:lnTo>
                  <a:cubicBezTo>
                    <a:pt x="1924" y="612"/>
                    <a:pt x="1887" y="602"/>
                    <a:pt x="1851" y="602"/>
                  </a:cubicBezTo>
                  <a:cubicBezTo>
                    <a:pt x="1775" y="602"/>
                    <a:pt x="1701" y="643"/>
                    <a:pt x="1659" y="713"/>
                  </a:cubicBezTo>
                  <a:cubicBezTo>
                    <a:pt x="1600" y="815"/>
                    <a:pt x="1636" y="950"/>
                    <a:pt x="1740" y="1009"/>
                  </a:cubicBezTo>
                  <a:lnTo>
                    <a:pt x="2128" y="1235"/>
                  </a:lnTo>
                  <a:lnTo>
                    <a:pt x="2128" y="1555"/>
                  </a:lnTo>
                  <a:lnTo>
                    <a:pt x="1516" y="1909"/>
                  </a:lnTo>
                  <a:lnTo>
                    <a:pt x="1239" y="1749"/>
                  </a:lnTo>
                  <a:lnTo>
                    <a:pt x="1239" y="1299"/>
                  </a:lnTo>
                  <a:cubicBezTo>
                    <a:pt x="1239" y="1178"/>
                    <a:pt x="1141" y="1080"/>
                    <a:pt x="1020" y="1080"/>
                  </a:cubicBezTo>
                  <a:cubicBezTo>
                    <a:pt x="900" y="1080"/>
                    <a:pt x="802" y="1178"/>
                    <a:pt x="802" y="1299"/>
                  </a:cubicBezTo>
                  <a:lnTo>
                    <a:pt x="802" y="1495"/>
                  </a:lnTo>
                  <a:lnTo>
                    <a:pt x="359" y="1240"/>
                  </a:lnTo>
                  <a:cubicBezTo>
                    <a:pt x="325" y="1219"/>
                    <a:pt x="288" y="1210"/>
                    <a:pt x="252" y="1210"/>
                  </a:cubicBezTo>
                  <a:cubicBezTo>
                    <a:pt x="176" y="1210"/>
                    <a:pt x="102" y="1250"/>
                    <a:pt x="60" y="1321"/>
                  </a:cubicBezTo>
                  <a:cubicBezTo>
                    <a:pt x="1" y="1423"/>
                    <a:pt x="37" y="1557"/>
                    <a:pt x="141" y="1619"/>
                  </a:cubicBezTo>
                  <a:lnTo>
                    <a:pt x="583" y="1875"/>
                  </a:lnTo>
                  <a:lnTo>
                    <a:pt x="412" y="1973"/>
                  </a:lnTo>
                  <a:cubicBezTo>
                    <a:pt x="310" y="2035"/>
                    <a:pt x="271" y="2167"/>
                    <a:pt x="333" y="2271"/>
                  </a:cubicBezTo>
                  <a:cubicBezTo>
                    <a:pt x="375" y="2340"/>
                    <a:pt x="448" y="2380"/>
                    <a:pt x="523" y="2380"/>
                  </a:cubicBezTo>
                  <a:cubicBezTo>
                    <a:pt x="560" y="2380"/>
                    <a:pt x="597" y="2371"/>
                    <a:pt x="632" y="2350"/>
                  </a:cubicBezTo>
                  <a:lnTo>
                    <a:pt x="1020" y="2126"/>
                  </a:lnTo>
                  <a:lnTo>
                    <a:pt x="1297" y="2286"/>
                  </a:lnTo>
                  <a:lnTo>
                    <a:pt x="1297" y="2996"/>
                  </a:lnTo>
                  <a:lnTo>
                    <a:pt x="1020" y="3156"/>
                  </a:lnTo>
                  <a:lnTo>
                    <a:pt x="632" y="2932"/>
                  </a:lnTo>
                  <a:cubicBezTo>
                    <a:pt x="597" y="2912"/>
                    <a:pt x="559" y="2902"/>
                    <a:pt x="522" y="2902"/>
                  </a:cubicBezTo>
                  <a:cubicBezTo>
                    <a:pt x="447" y="2902"/>
                    <a:pt x="374" y="2941"/>
                    <a:pt x="333" y="3011"/>
                  </a:cubicBezTo>
                  <a:cubicBezTo>
                    <a:pt x="271" y="3116"/>
                    <a:pt x="310" y="3248"/>
                    <a:pt x="412" y="3310"/>
                  </a:cubicBezTo>
                  <a:lnTo>
                    <a:pt x="583" y="3408"/>
                  </a:lnTo>
                  <a:lnTo>
                    <a:pt x="141" y="3664"/>
                  </a:lnTo>
                  <a:cubicBezTo>
                    <a:pt x="37" y="3725"/>
                    <a:pt x="1" y="3860"/>
                    <a:pt x="60" y="3962"/>
                  </a:cubicBezTo>
                  <a:cubicBezTo>
                    <a:pt x="102" y="4032"/>
                    <a:pt x="176" y="4073"/>
                    <a:pt x="252" y="4073"/>
                  </a:cubicBezTo>
                  <a:cubicBezTo>
                    <a:pt x="288" y="4073"/>
                    <a:pt x="325" y="4063"/>
                    <a:pt x="359" y="4043"/>
                  </a:cubicBezTo>
                  <a:lnTo>
                    <a:pt x="802" y="3787"/>
                  </a:lnTo>
                  <a:lnTo>
                    <a:pt x="802" y="3983"/>
                  </a:lnTo>
                  <a:cubicBezTo>
                    <a:pt x="802" y="4105"/>
                    <a:pt x="900" y="4203"/>
                    <a:pt x="1020" y="4203"/>
                  </a:cubicBezTo>
                  <a:cubicBezTo>
                    <a:pt x="1141" y="4203"/>
                    <a:pt x="1239" y="4105"/>
                    <a:pt x="1239" y="3983"/>
                  </a:cubicBezTo>
                  <a:lnTo>
                    <a:pt x="1239" y="3534"/>
                  </a:lnTo>
                  <a:lnTo>
                    <a:pt x="1516" y="3374"/>
                  </a:lnTo>
                  <a:lnTo>
                    <a:pt x="2128" y="3728"/>
                  </a:lnTo>
                  <a:lnTo>
                    <a:pt x="2128" y="4047"/>
                  </a:lnTo>
                  <a:lnTo>
                    <a:pt x="1740" y="4271"/>
                  </a:lnTo>
                  <a:cubicBezTo>
                    <a:pt x="1636" y="4333"/>
                    <a:pt x="1600" y="4467"/>
                    <a:pt x="1659" y="4570"/>
                  </a:cubicBezTo>
                  <a:cubicBezTo>
                    <a:pt x="1701" y="4640"/>
                    <a:pt x="1775" y="4680"/>
                    <a:pt x="1851" y="4680"/>
                  </a:cubicBezTo>
                  <a:cubicBezTo>
                    <a:pt x="1887" y="4680"/>
                    <a:pt x="1924" y="4671"/>
                    <a:pt x="1958" y="4651"/>
                  </a:cubicBezTo>
                  <a:lnTo>
                    <a:pt x="2128" y="4553"/>
                  </a:lnTo>
                  <a:lnTo>
                    <a:pt x="2128" y="5064"/>
                  </a:lnTo>
                  <a:cubicBezTo>
                    <a:pt x="2128" y="5184"/>
                    <a:pt x="2228" y="5282"/>
                    <a:pt x="2348" y="5282"/>
                  </a:cubicBezTo>
                  <a:cubicBezTo>
                    <a:pt x="2467" y="5282"/>
                    <a:pt x="2565" y="5184"/>
                    <a:pt x="2565" y="5064"/>
                  </a:cubicBezTo>
                  <a:lnTo>
                    <a:pt x="2565" y="4550"/>
                  </a:lnTo>
                  <a:lnTo>
                    <a:pt x="2736" y="4649"/>
                  </a:lnTo>
                  <a:cubicBezTo>
                    <a:pt x="2770" y="4669"/>
                    <a:pt x="2807" y="4678"/>
                    <a:pt x="2844" y="4678"/>
                  </a:cubicBezTo>
                  <a:cubicBezTo>
                    <a:pt x="2920" y="4678"/>
                    <a:pt x="2994" y="4638"/>
                    <a:pt x="3034" y="4568"/>
                  </a:cubicBezTo>
                  <a:cubicBezTo>
                    <a:pt x="3096" y="4463"/>
                    <a:pt x="3060" y="4331"/>
                    <a:pt x="2955" y="4269"/>
                  </a:cubicBezTo>
                  <a:lnTo>
                    <a:pt x="2565" y="4043"/>
                  </a:lnTo>
                  <a:lnTo>
                    <a:pt x="2565" y="3723"/>
                  </a:lnTo>
                  <a:lnTo>
                    <a:pt x="3179" y="3369"/>
                  </a:lnTo>
                  <a:lnTo>
                    <a:pt x="3456" y="3529"/>
                  </a:lnTo>
                  <a:lnTo>
                    <a:pt x="3456" y="3979"/>
                  </a:lnTo>
                  <a:cubicBezTo>
                    <a:pt x="3456" y="4098"/>
                    <a:pt x="3555" y="4197"/>
                    <a:pt x="3674" y="4197"/>
                  </a:cubicBezTo>
                  <a:cubicBezTo>
                    <a:pt x="3795" y="4197"/>
                    <a:pt x="3893" y="4098"/>
                    <a:pt x="3893" y="3979"/>
                  </a:cubicBezTo>
                  <a:lnTo>
                    <a:pt x="3893" y="3781"/>
                  </a:lnTo>
                  <a:lnTo>
                    <a:pt x="4335" y="4037"/>
                  </a:lnTo>
                  <a:cubicBezTo>
                    <a:pt x="4369" y="4057"/>
                    <a:pt x="4407" y="4067"/>
                    <a:pt x="4445" y="4067"/>
                  </a:cubicBezTo>
                  <a:cubicBezTo>
                    <a:pt x="4520" y="4067"/>
                    <a:pt x="4593" y="4028"/>
                    <a:pt x="4633" y="3958"/>
                  </a:cubicBezTo>
                  <a:cubicBezTo>
                    <a:pt x="4695" y="3853"/>
                    <a:pt x="4659" y="3721"/>
                    <a:pt x="4554" y="3659"/>
                  </a:cubicBezTo>
                  <a:lnTo>
                    <a:pt x="4111" y="3403"/>
                  </a:lnTo>
                  <a:lnTo>
                    <a:pt x="4282" y="3305"/>
                  </a:lnTo>
                  <a:cubicBezTo>
                    <a:pt x="4386" y="3244"/>
                    <a:pt x="4422" y="3111"/>
                    <a:pt x="4363" y="3007"/>
                  </a:cubicBezTo>
                  <a:cubicBezTo>
                    <a:pt x="4321" y="2937"/>
                    <a:pt x="4246" y="2897"/>
                    <a:pt x="4171" y="2897"/>
                  </a:cubicBezTo>
                  <a:cubicBezTo>
                    <a:pt x="4134" y="2897"/>
                    <a:pt x="4097" y="2906"/>
                    <a:pt x="4064" y="2926"/>
                  </a:cubicBezTo>
                  <a:lnTo>
                    <a:pt x="3674" y="3154"/>
                  </a:lnTo>
                  <a:lnTo>
                    <a:pt x="3397" y="2994"/>
                  </a:lnTo>
                  <a:lnTo>
                    <a:pt x="3397" y="2284"/>
                  </a:lnTo>
                  <a:lnTo>
                    <a:pt x="3674" y="2124"/>
                  </a:lnTo>
                  <a:lnTo>
                    <a:pt x="4064" y="2348"/>
                  </a:lnTo>
                  <a:cubicBezTo>
                    <a:pt x="4098" y="2368"/>
                    <a:pt x="4135" y="2378"/>
                    <a:pt x="4171" y="2378"/>
                  </a:cubicBezTo>
                  <a:cubicBezTo>
                    <a:pt x="4247" y="2378"/>
                    <a:pt x="4321" y="2338"/>
                    <a:pt x="4363" y="2269"/>
                  </a:cubicBezTo>
                  <a:cubicBezTo>
                    <a:pt x="4422" y="2165"/>
                    <a:pt x="4386" y="2031"/>
                    <a:pt x="4282" y="1971"/>
                  </a:cubicBezTo>
                  <a:lnTo>
                    <a:pt x="4111" y="1871"/>
                  </a:lnTo>
                  <a:lnTo>
                    <a:pt x="4554" y="1615"/>
                  </a:lnTo>
                  <a:cubicBezTo>
                    <a:pt x="4659" y="1557"/>
                    <a:pt x="4693" y="1423"/>
                    <a:pt x="4633" y="1321"/>
                  </a:cubicBezTo>
                  <a:cubicBezTo>
                    <a:pt x="4593" y="1250"/>
                    <a:pt x="4519" y="1210"/>
                    <a:pt x="4443" y="1210"/>
                  </a:cubicBezTo>
                  <a:cubicBezTo>
                    <a:pt x="4406" y="1210"/>
                    <a:pt x="4369" y="1219"/>
                    <a:pt x="4335" y="1240"/>
                  </a:cubicBezTo>
                  <a:lnTo>
                    <a:pt x="3893" y="1495"/>
                  </a:lnTo>
                  <a:lnTo>
                    <a:pt x="3893" y="1299"/>
                  </a:lnTo>
                  <a:cubicBezTo>
                    <a:pt x="3893" y="1178"/>
                    <a:pt x="3795" y="1080"/>
                    <a:pt x="3674" y="1080"/>
                  </a:cubicBezTo>
                  <a:cubicBezTo>
                    <a:pt x="3555" y="1080"/>
                    <a:pt x="3456" y="1178"/>
                    <a:pt x="3456" y="1299"/>
                  </a:cubicBezTo>
                  <a:lnTo>
                    <a:pt x="3456" y="1749"/>
                  </a:lnTo>
                  <a:lnTo>
                    <a:pt x="3179" y="1909"/>
                  </a:lnTo>
                  <a:lnTo>
                    <a:pt x="2565" y="1555"/>
                  </a:lnTo>
                  <a:lnTo>
                    <a:pt x="2565" y="1235"/>
                  </a:lnTo>
                  <a:lnTo>
                    <a:pt x="2955" y="1009"/>
                  </a:lnTo>
                  <a:cubicBezTo>
                    <a:pt x="3060" y="950"/>
                    <a:pt x="3096" y="815"/>
                    <a:pt x="3034" y="713"/>
                  </a:cubicBezTo>
                  <a:cubicBezTo>
                    <a:pt x="2994" y="643"/>
                    <a:pt x="2920" y="602"/>
                    <a:pt x="2844" y="602"/>
                  </a:cubicBezTo>
                  <a:cubicBezTo>
                    <a:pt x="2807" y="602"/>
                    <a:pt x="2770" y="612"/>
                    <a:pt x="2736" y="632"/>
                  </a:cubicBezTo>
                  <a:lnTo>
                    <a:pt x="2565" y="730"/>
                  </a:lnTo>
                  <a:lnTo>
                    <a:pt x="2565" y="218"/>
                  </a:lnTo>
                  <a:cubicBezTo>
                    <a:pt x="2565" y="99"/>
                    <a:pt x="2467" y="1"/>
                    <a:pt x="2348"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07" name="Google Shape;607;p40"/>
            <p:cNvSpPr/>
            <p:nvPr/>
          </p:nvSpPr>
          <p:spPr>
            <a:xfrm>
              <a:off x="4271005" y="1905300"/>
              <a:ext cx="149571" cy="168208"/>
            </a:xfrm>
            <a:custGeom>
              <a:avLst/>
              <a:gdLst/>
              <a:ahLst/>
              <a:cxnLst/>
              <a:rect l="l" t="t" r="r" b="b"/>
              <a:pathLst>
                <a:path w="4695" h="5280" extrusionOk="0">
                  <a:moveTo>
                    <a:pt x="2348" y="1930"/>
                  </a:moveTo>
                  <a:lnTo>
                    <a:pt x="2960" y="2284"/>
                  </a:lnTo>
                  <a:lnTo>
                    <a:pt x="2960" y="2994"/>
                  </a:lnTo>
                  <a:lnTo>
                    <a:pt x="2348" y="3348"/>
                  </a:lnTo>
                  <a:lnTo>
                    <a:pt x="1734" y="2994"/>
                  </a:lnTo>
                  <a:lnTo>
                    <a:pt x="1734" y="2284"/>
                  </a:lnTo>
                  <a:lnTo>
                    <a:pt x="2348" y="1930"/>
                  </a:lnTo>
                  <a:close/>
                  <a:moveTo>
                    <a:pt x="2348" y="1"/>
                  </a:moveTo>
                  <a:cubicBezTo>
                    <a:pt x="2228" y="1"/>
                    <a:pt x="2128" y="99"/>
                    <a:pt x="2128" y="218"/>
                  </a:cubicBezTo>
                  <a:lnTo>
                    <a:pt x="2128" y="730"/>
                  </a:lnTo>
                  <a:lnTo>
                    <a:pt x="1958" y="632"/>
                  </a:lnTo>
                  <a:cubicBezTo>
                    <a:pt x="1924" y="612"/>
                    <a:pt x="1887" y="602"/>
                    <a:pt x="1851" y="602"/>
                  </a:cubicBezTo>
                  <a:cubicBezTo>
                    <a:pt x="1775" y="602"/>
                    <a:pt x="1701" y="643"/>
                    <a:pt x="1659" y="713"/>
                  </a:cubicBezTo>
                  <a:cubicBezTo>
                    <a:pt x="1599" y="815"/>
                    <a:pt x="1636" y="950"/>
                    <a:pt x="1740" y="1009"/>
                  </a:cubicBezTo>
                  <a:lnTo>
                    <a:pt x="2128" y="1235"/>
                  </a:lnTo>
                  <a:lnTo>
                    <a:pt x="2128" y="1555"/>
                  </a:lnTo>
                  <a:lnTo>
                    <a:pt x="1516" y="1909"/>
                  </a:lnTo>
                  <a:lnTo>
                    <a:pt x="1239" y="1749"/>
                  </a:lnTo>
                  <a:lnTo>
                    <a:pt x="1239" y="1299"/>
                  </a:lnTo>
                  <a:cubicBezTo>
                    <a:pt x="1239" y="1178"/>
                    <a:pt x="1141" y="1080"/>
                    <a:pt x="1019" y="1080"/>
                  </a:cubicBezTo>
                  <a:cubicBezTo>
                    <a:pt x="900" y="1080"/>
                    <a:pt x="802" y="1178"/>
                    <a:pt x="802" y="1299"/>
                  </a:cubicBezTo>
                  <a:lnTo>
                    <a:pt x="802" y="1495"/>
                  </a:lnTo>
                  <a:lnTo>
                    <a:pt x="359" y="1240"/>
                  </a:lnTo>
                  <a:cubicBezTo>
                    <a:pt x="325" y="1219"/>
                    <a:pt x="288" y="1210"/>
                    <a:pt x="252" y="1210"/>
                  </a:cubicBezTo>
                  <a:cubicBezTo>
                    <a:pt x="176" y="1210"/>
                    <a:pt x="102" y="1250"/>
                    <a:pt x="60" y="1321"/>
                  </a:cubicBezTo>
                  <a:cubicBezTo>
                    <a:pt x="0" y="1423"/>
                    <a:pt x="37" y="1557"/>
                    <a:pt x="141" y="1619"/>
                  </a:cubicBezTo>
                  <a:lnTo>
                    <a:pt x="582" y="1875"/>
                  </a:lnTo>
                  <a:lnTo>
                    <a:pt x="412" y="1973"/>
                  </a:lnTo>
                  <a:cubicBezTo>
                    <a:pt x="310" y="2035"/>
                    <a:pt x="271" y="2167"/>
                    <a:pt x="333" y="2271"/>
                  </a:cubicBezTo>
                  <a:cubicBezTo>
                    <a:pt x="375" y="2340"/>
                    <a:pt x="448" y="2380"/>
                    <a:pt x="523" y="2380"/>
                  </a:cubicBezTo>
                  <a:cubicBezTo>
                    <a:pt x="560" y="2380"/>
                    <a:pt x="597" y="2371"/>
                    <a:pt x="631" y="2350"/>
                  </a:cubicBezTo>
                  <a:lnTo>
                    <a:pt x="1019" y="2126"/>
                  </a:lnTo>
                  <a:lnTo>
                    <a:pt x="1297" y="2286"/>
                  </a:lnTo>
                  <a:lnTo>
                    <a:pt x="1297" y="2996"/>
                  </a:lnTo>
                  <a:lnTo>
                    <a:pt x="1019" y="3156"/>
                  </a:lnTo>
                  <a:lnTo>
                    <a:pt x="631" y="2928"/>
                  </a:lnTo>
                  <a:cubicBezTo>
                    <a:pt x="597" y="2909"/>
                    <a:pt x="560" y="2899"/>
                    <a:pt x="524" y="2899"/>
                  </a:cubicBezTo>
                  <a:cubicBezTo>
                    <a:pt x="448" y="2899"/>
                    <a:pt x="375" y="2939"/>
                    <a:pt x="333" y="3009"/>
                  </a:cubicBezTo>
                  <a:cubicBezTo>
                    <a:pt x="271" y="3114"/>
                    <a:pt x="310" y="3246"/>
                    <a:pt x="412" y="3308"/>
                  </a:cubicBezTo>
                  <a:lnTo>
                    <a:pt x="582" y="3406"/>
                  </a:lnTo>
                  <a:lnTo>
                    <a:pt x="141" y="3661"/>
                  </a:lnTo>
                  <a:cubicBezTo>
                    <a:pt x="37" y="3723"/>
                    <a:pt x="0" y="3855"/>
                    <a:pt x="60" y="3960"/>
                  </a:cubicBezTo>
                  <a:cubicBezTo>
                    <a:pt x="102" y="4030"/>
                    <a:pt x="176" y="4070"/>
                    <a:pt x="252" y="4070"/>
                  </a:cubicBezTo>
                  <a:cubicBezTo>
                    <a:pt x="288" y="4070"/>
                    <a:pt x="325" y="4060"/>
                    <a:pt x="359" y="4041"/>
                  </a:cubicBezTo>
                  <a:lnTo>
                    <a:pt x="802" y="3785"/>
                  </a:lnTo>
                  <a:lnTo>
                    <a:pt x="802" y="3981"/>
                  </a:lnTo>
                  <a:cubicBezTo>
                    <a:pt x="802" y="4101"/>
                    <a:pt x="900" y="4201"/>
                    <a:pt x="1019" y="4201"/>
                  </a:cubicBezTo>
                  <a:cubicBezTo>
                    <a:pt x="1141" y="4201"/>
                    <a:pt x="1239" y="4101"/>
                    <a:pt x="1239" y="3981"/>
                  </a:cubicBezTo>
                  <a:lnTo>
                    <a:pt x="1239" y="3531"/>
                  </a:lnTo>
                  <a:lnTo>
                    <a:pt x="1516" y="3372"/>
                  </a:lnTo>
                  <a:lnTo>
                    <a:pt x="2128" y="3725"/>
                  </a:lnTo>
                  <a:lnTo>
                    <a:pt x="2128" y="4045"/>
                  </a:lnTo>
                  <a:lnTo>
                    <a:pt x="1740" y="4269"/>
                  </a:lnTo>
                  <a:cubicBezTo>
                    <a:pt x="1636" y="4331"/>
                    <a:pt x="1599" y="4463"/>
                    <a:pt x="1659" y="4568"/>
                  </a:cubicBezTo>
                  <a:cubicBezTo>
                    <a:pt x="1701" y="4638"/>
                    <a:pt x="1775" y="4677"/>
                    <a:pt x="1851" y="4677"/>
                  </a:cubicBezTo>
                  <a:cubicBezTo>
                    <a:pt x="1887" y="4677"/>
                    <a:pt x="1924" y="4668"/>
                    <a:pt x="1958" y="4649"/>
                  </a:cubicBezTo>
                  <a:lnTo>
                    <a:pt x="2128" y="4548"/>
                  </a:lnTo>
                  <a:lnTo>
                    <a:pt x="2128" y="5060"/>
                  </a:lnTo>
                  <a:cubicBezTo>
                    <a:pt x="2128" y="5181"/>
                    <a:pt x="2228" y="5280"/>
                    <a:pt x="2348" y="5280"/>
                  </a:cubicBezTo>
                  <a:cubicBezTo>
                    <a:pt x="2467" y="5280"/>
                    <a:pt x="2565" y="5181"/>
                    <a:pt x="2565" y="5060"/>
                  </a:cubicBezTo>
                  <a:lnTo>
                    <a:pt x="2565" y="4550"/>
                  </a:lnTo>
                  <a:lnTo>
                    <a:pt x="2736" y="4649"/>
                  </a:lnTo>
                  <a:cubicBezTo>
                    <a:pt x="2770" y="4669"/>
                    <a:pt x="2807" y="4678"/>
                    <a:pt x="2844" y="4678"/>
                  </a:cubicBezTo>
                  <a:cubicBezTo>
                    <a:pt x="2920" y="4678"/>
                    <a:pt x="2994" y="4638"/>
                    <a:pt x="3034" y="4568"/>
                  </a:cubicBezTo>
                  <a:cubicBezTo>
                    <a:pt x="3096" y="4463"/>
                    <a:pt x="3060" y="4331"/>
                    <a:pt x="2955" y="4269"/>
                  </a:cubicBezTo>
                  <a:lnTo>
                    <a:pt x="2565" y="4045"/>
                  </a:lnTo>
                  <a:lnTo>
                    <a:pt x="2565" y="3725"/>
                  </a:lnTo>
                  <a:lnTo>
                    <a:pt x="3179" y="3372"/>
                  </a:lnTo>
                  <a:lnTo>
                    <a:pt x="3456" y="3531"/>
                  </a:lnTo>
                  <a:lnTo>
                    <a:pt x="3456" y="3981"/>
                  </a:lnTo>
                  <a:cubicBezTo>
                    <a:pt x="3456" y="4101"/>
                    <a:pt x="3554" y="4201"/>
                    <a:pt x="3674" y="4201"/>
                  </a:cubicBezTo>
                  <a:cubicBezTo>
                    <a:pt x="3793" y="4201"/>
                    <a:pt x="3893" y="4101"/>
                    <a:pt x="3893" y="3981"/>
                  </a:cubicBezTo>
                  <a:lnTo>
                    <a:pt x="3893" y="3785"/>
                  </a:lnTo>
                  <a:lnTo>
                    <a:pt x="4335" y="4041"/>
                  </a:lnTo>
                  <a:cubicBezTo>
                    <a:pt x="4369" y="4060"/>
                    <a:pt x="4406" y="4070"/>
                    <a:pt x="4442" y="4070"/>
                  </a:cubicBezTo>
                  <a:cubicBezTo>
                    <a:pt x="4518" y="4070"/>
                    <a:pt x="4591" y="4030"/>
                    <a:pt x="4633" y="3960"/>
                  </a:cubicBezTo>
                  <a:cubicBezTo>
                    <a:pt x="4695" y="3855"/>
                    <a:pt x="4657" y="3723"/>
                    <a:pt x="4554" y="3661"/>
                  </a:cubicBezTo>
                  <a:lnTo>
                    <a:pt x="4111" y="3406"/>
                  </a:lnTo>
                  <a:lnTo>
                    <a:pt x="4281" y="3308"/>
                  </a:lnTo>
                  <a:cubicBezTo>
                    <a:pt x="4386" y="3246"/>
                    <a:pt x="4422" y="3114"/>
                    <a:pt x="4362" y="3009"/>
                  </a:cubicBezTo>
                  <a:cubicBezTo>
                    <a:pt x="4321" y="2939"/>
                    <a:pt x="4247" y="2900"/>
                    <a:pt x="4173" y="2900"/>
                  </a:cubicBezTo>
                  <a:cubicBezTo>
                    <a:pt x="4135" y="2900"/>
                    <a:pt x="4098" y="2910"/>
                    <a:pt x="4064" y="2930"/>
                  </a:cubicBezTo>
                  <a:lnTo>
                    <a:pt x="3674" y="3154"/>
                  </a:lnTo>
                  <a:lnTo>
                    <a:pt x="3397" y="2994"/>
                  </a:lnTo>
                  <a:lnTo>
                    <a:pt x="3397" y="2284"/>
                  </a:lnTo>
                  <a:lnTo>
                    <a:pt x="3674" y="2124"/>
                  </a:lnTo>
                  <a:lnTo>
                    <a:pt x="4064" y="2348"/>
                  </a:lnTo>
                  <a:cubicBezTo>
                    <a:pt x="4097" y="2368"/>
                    <a:pt x="4134" y="2378"/>
                    <a:pt x="4171" y="2378"/>
                  </a:cubicBezTo>
                  <a:cubicBezTo>
                    <a:pt x="4247" y="2378"/>
                    <a:pt x="4321" y="2338"/>
                    <a:pt x="4362" y="2269"/>
                  </a:cubicBezTo>
                  <a:cubicBezTo>
                    <a:pt x="4422" y="2165"/>
                    <a:pt x="4386" y="2031"/>
                    <a:pt x="4281" y="1971"/>
                  </a:cubicBezTo>
                  <a:lnTo>
                    <a:pt x="4111" y="1871"/>
                  </a:lnTo>
                  <a:lnTo>
                    <a:pt x="4554" y="1615"/>
                  </a:lnTo>
                  <a:cubicBezTo>
                    <a:pt x="4659" y="1557"/>
                    <a:pt x="4693" y="1423"/>
                    <a:pt x="4633" y="1321"/>
                  </a:cubicBezTo>
                  <a:cubicBezTo>
                    <a:pt x="4591" y="1250"/>
                    <a:pt x="4518" y="1210"/>
                    <a:pt x="4442" y="1210"/>
                  </a:cubicBezTo>
                  <a:cubicBezTo>
                    <a:pt x="4406" y="1210"/>
                    <a:pt x="4369" y="1219"/>
                    <a:pt x="4335" y="1240"/>
                  </a:cubicBezTo>
                  <a:lnTo>
                    <a:pt x="3893" y="1495"/>
                  </a:lnTo>
                  <a:lnTo>
                    <a:pt x="3893" y="1299"/>
                  </a:lnTo>
                  <a:cubicBezTo>
                    <a:pt x="3893" y="1178"/>
                    <a:pt x="3793" y="1080"/>
                    <a:pt x="3674" y="1080"/>
                  </a:cubicBezTo>
                  <a:cubicBezTo>
                    <a:pt x="3554" y="1080"/>
                    <a:pt x="3456" y="1178"/>
                    <a:pt x="3456" y="1299"/>
                  </a:cubicBezTo>
                  <a:lnTo>
                    <a:pt x="3456" y="1749"/>
                  </a:lnTo>
                  <a:lnTo>
                    <a:pt x="3179" y="1909"/>
                  </a:lnTo>
                  <a:lnTo>
                    <a:pt x="2565" y="1555"/>
                  </a:lnTo>
                  <a:lnTo>
                    <a:pt x="2565" y="1235"/>
                  </a:lnTo>
                  <a:lnTo>
                    <a:pt x="2955" y="1009"/>
                  </a:lnTo>
                  <a:cubicBezTo>
                    <a:pt x="3060" y="950"/>
                    <a:pt x="3096" y="815"/>
                    <a:pt x="3034" y="713"/>
                  </a:cubicBezTo>
                  <a:cubicBezTo>
                    <a:pt x="2994" y="643"/>
                    <a:pt x="2920" y="602"/>
                    <a:pt x="2844" y="602"/>
                  </a:cubicBezTo>
                  <a:cubicBezTo>
                    <a:pt x="2807" y="602"/>
                    <a:pt x="2770" y="612"/>
                    <a:pt x="2736" y="632"/>
                  </a:cubicBezTo>
                  <a:lnTo>
                    <a:pt x="2565" y="730"/>
                  </a:lnTo>
                  <a:lnTo>
                    <a:pt x="2565" y="218"/>
                  </a:lnTo>
                  <a:cubicBezTo>
                    <a:pt x="2565" y="99"/>
                    <a:pt x="2467" y="1"/>
                    <a:pt x="2348"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08" name="Google Shape;608;p40"/>
            <p:cNvSpPr/>
            <p:nvPr/>
          </p:nvSpPr>
          <p:spPr>
            <a:xfrm>
              <a:off x="4016177" y="1614090"/>
              <a:ext cx="474422" cy="269642"/>
            </a:xfrm>
            <a:custGeom>
              <a:avLst/>
              <a:gdLst/>
              <a:ahLst/>
              <a:cxnLst/>
              <a:rect l="l" t="t" r="r" b="b"/>
              <a:pathLst>
                <a:path w="14892" h="8464" extrusionOk="0">
                  <a:moveTo>
                    <a:pt x="2879" y="7302"/>
                  </a:moveTo>
                  <a:lnTo>
                    <a:pt x="2879" y="8027"/>
                  </a:lnTo>
                  <a:lnTo>
                    <a:pt x="1866" y="8027"/>
                  </a:lnTo>
                  <a:lnTo>
                    <a:pt x="1866" y="7432"/>
                  </a:lnTo>
                  <a:cubicBezTo>
                    <a:pt x="1866" y="7362"/>
                    <a:pt x="1928" y="7302"/>
                    <a:pt x="1996" y="7302"/>
                  </a:cubicBezTo>
                  <a:close/>
                  <a:moveTo>
                    <a:pt x="4328" y="7302"/>
                  </a:moveTo>
                  <a:lnTo>
                    <a:pt x="4328" y="8027"/>
                  </a:lnTo>
                  <a:lnTo>
                    <a:pt x="3316" y="8027"/>
                  </a:lnTo>
                  <a:lnTo>
                    <a:pt x="3316" y="7302"/>
                  </a:lnTo>
                  <a:close/>
                  <a:moveTo>
                    <a:pt x="5778" y="7302"/>
                  </a:moveTo>
                  <a:lnTo>
                    <a:pt x="5778" y="8027"/>
                  </a:lnTo>
                  <a:lnTo>
                    <a:pt x="4765" y="8027"/>
                  </a:lnTo>
                  <a:lnTo>
                    <a:pt x="4765" y="7302"/>
                  </a:lnTo>
                  <a:close/>
                  <a:moveTo>
                    <a:pt x="7228" y="7302"/>
                  </a:moveTo>
                  <a:lnTo>
                    <a:pt x="7228" y="8027"/>
                  </a:lnTo>
                  <a:lnTo>
                    <a:pt x="6215" y="8027"/>
                  </a:lnTo>
                  <a:lnTo>
                    <a:pt x="6215" y="7302"/>
                  </a:lnTo>
                  <a:close/>
                  <a:moveTo>
                    <a:pt x="8677" y="7302"/>
                  </a:moveTo>
                  <a:lnTo>
                    <a:pt x="8677" y="8027"/>
                  </a:lnTo>
                  <a:lnTo>
                    <a:pt x="7665" y="8027"/>
                  </a:lnTo>
                  <a:lnTo>
                    <a:pt x="7665" y="7302"/>
                  </a:lnTo>
                  <a:close/>
                  <a:moveTo>
                    <a:pt x="10127" y="7302"/>
                  </a:moveTo>
                  <a:lnTo>
                    <a:pt x="10127" y="8027"/>
                  </a:lnTo>
                  <a:lnTo>
                    <a:pt x="9114" y="8027"/>
                  </a:lnTo>
                  <a:lnTo>
                    <a:pt x="9114" y="7302"/>
                  </a:lnTo>
                  <a:close/>
                  <a:moveTo>
                    <a:pt x="11577" y="7302"/>
                  </a:moveTo>
                  <a:lnTo>
                    <a:pt x="11577" y="8027"/>
                  </a:lnTo>
                  <a:lnTo>
                    <a:pt x="10564" y="8027"/>
                  </a:lnTo>
                  <a:lnTo>
                    <a:pt x="10564" y="7302"/>
                  </a:lnTo>
                  <a:close/>
                  <a:moveTo>
                    <a:pt x="12896" y="7302"/>
                  </a:moveTo>
                  <a:cubicBezTo>
                    <a:pt x="12969" y="7302"/>
                    <a:pt x="13026" y="7364"/>
                    <a:pt x="13026" y="7432"/>
                  </a:cubicBezTo>
                  <a:lnTo>
                    <a:pt x="13026" y="8027"/>
                  </a:lnTo>
                  <a:lnTo>
                    <a:pt x="12014" y="8027"/>
                  </a:lnTo>
                  <a:lnTo>
                    <a:pt x="12014" y="7302"/>
                  </a:lnTo>
                  <a:close/>
                  <a:moveTo>
                    <a:pt x="14455" y="5560"/>
                  </a:moveTo>
                  <a:lnTo>
                    <a:pt x="14455" y="7462"/>
                  </a:lnTo>
                  <a:cubicBezTo>
                    <a:pt x="14455" y="7775"/>
                    <a:pt x="14203" y="8027"/>
                    <a:pt x="13890" y="8027"/>
                  </a:cubicBezTo>
                  <a:lnTo>
                    <a:pt x="13461" y="8027"/>
                  </a:lnTo>
                  <a:lnTo>
                    <a:pt x="13461" y="7432"/>
                  </a:lnTo>
                  <a:cubicBezTo>
                    <a:pt x="13461" y="7121"/>
                    <a:pt x="13208" y="6865"/>
                    <a:pt x="12894" y="6865"/>
                  </a:cubicBezTo>
                  <a:lnTo>
                    <a:pt x="1994" y="6865"/>
                  </a:lnTo>
                  <a:cubicBezTo>
                    <a:pt x="1683" y="6865"/>
                    <a:pt x="1427" y="7121"/>
                    <a:pt x="1427" y="7432"/>
                  </a:cubicBezTo>
                  <a:lnTo>
                    <a:pt x="1427" y="8027"/>
                  </a:lnTo>
                  <a:lnTo>
                    <a:pt x="998" y="8027"/>
                  </a:lnTo>
                  <a:cubicBezTo>
                    <a:pt x="685" y="8027"/>
                    <a:pt x="433" y="7775"/>
                    <a:pt x="433" y="7462"/>
                  </a:cubicBezTo>
                  <a:lnTo>
                    <a:pt x="433" y="5560"/>
                  </a:lnTo>
                  <a:close/>
                  <a:moveTo>
                    <a:pt x="1000" y="0"/>
                  </a:moveTo>
                  <a:cubicBezTo>
                    <a:pt x="448" y="0"/>
                    <a:pt x="0" y="448"/>
                    <a:pt x="0" y="1000"/>
                  </a:cubicBezTo>
                  <a:lnTo>
                    <a:pt x="0" y="7466"/>
                  </a:lnTo>
                  <a:cubicBezTo>
                    <a:pt x="0" y="8016"/>
                    <a:pt x="448" y="8464"/>
                    <a:pt x="1000" y="8464"/>
                  </a:cubicBezTo>
                  <a:lnTo>
                    <a:pt x="13894" y="8464"/>
                  </a:lnTo>
                  <a:cubicBezTo>
                    <a:pt x="14444" y="8464"/>
                    <a:pt x="14892" y="8016"/>
                    <a:pt x="14892" y="7466"/>
                  </a:cubicBezTo>
                  <a:lnTo>
                    <a:pt x="14892" y="3631"/>
                  </a:lnTo>
                  <a:cubicBezTo>
                    <a:pt x="14892" y="3512"/>
                    <a:pt x="14794" y="3411"/>
                    <a:pt x="14674" y="3411"/>
                  </a:cubicBezTo>
                  <a:cubicBezTo>
                    <a:pt x="14555" y="3411"/>
                    <a:pt x="14455" y="3512"/>
                    <a:pt x="14455" y="3631"/>
                  </a:cubicBezTo>
                  <a:lnTo>
                    <a:pt x="14455" y="5125"/>
                  </a:lnTo>
                  <a:lnTo>
                    <a:pt x="12012" y="5125"/>
                  </a:lnTo>
                  <a:lnTo>
                    <a:pt x="12012" y="4897"/>
                  </a:lnTo>
                  <a:cubicBezTo>
                    <a:pt x="12012" y="4443"/>
                    <a:pt x="11645" y="4072"/>
                    <a:pt x="11189" y="4072"/>
                  </a:cubicBezTo>
                  <a:lnTo>
                    <a:pt x="7953" y="4072"/>
                  </a:lnTo>
                  <a:cubicBezTo>
                    <a:pt x="7833" y="4072"/>
                    <a:pt x="7735" y="4172"/>
                    <a:pt x="7735" y="4292"/>
                  </a:cubicBezTo>
                  <a:cubicBezTo>
                    <a:pt x="7735" y="4411"/>
                    <a:pt x="7833" y="4509"/>
                    <a:pt x="7953" y="4509"/>
                  </a:cubicBezTo>
                  <a:lnTo>
                    <a:pt x="11189" y="4509"/>
                  </a:lnTo>
                  <a:cubicBezTo>
                    <a:pt x="11402" y="4509"/>
                    <a:pt x="11575" y="4684"/>
                    <a:pt x="11575" y="4897"/>
                  </a:cubicBezTo>
                  <a:lnTo>
                    <a:pt x="11575" y="5125"/>
                  </a:lnTo>
                  <a:lnTo>
                    <a:pt x="3313" y="5125"/>
                  </a:lnTo>
                  <a:lnTo>
                    <a:pt x="3313" y="4897"/>
                  </a:lnTo>
                  <a:cubicBezTo>
                    <a:pt x="3313" y="4684"/>
                    <a:pt x="3486" y="4509"/>
                    <a:pt x="3699" y="4509"/>
                  </a:cubicBezTo>
                  <a:lnTo>
                    <a:pt x="6936" y="4509"/>
                  </a:lnTo>
                  <a:cubicBezTo>
                    <a:pt x="7055" y="4509"/>
                    <a:pt x="7153" y="4411"/>
                    <a:pt x="7153" y="4292"/>
                  </a:cubicBezTo>
                  <a:cubicBezTo>
                    <a:pt x="7153" y="4172"/>
                    <a:pt x="7055" y="4072"/>
                    <a:pt x="6936" y="4072"/>
                  </a:cubicBezTo>
                  <a:lnTo>
                    <a:pt x="3699" y="4072"/>
                  </a:lnTo>
                  <a:cubicBezTo>
                    <a:pt x="3247" y="4072"/>
                    <a:pt x="2876" y="4443"/>
                    <a:pt x="2876" y="4897"/>
                  </a:cubicBezTo>
                  <a:lnTo>
                    <a:pt x="2876" y="5125"/>
                  </a:lnTo>
                  <a:lnTo>
                    <a:pt x="433" y="5125"/>
                  </a:lnTo>
                  <a:lnTo>
                    <a:pt x="433" y="1000"/>
                  </a:lnTo>
                  <a:cubicBezTo>
                    <a:pt x="433" y="689"/>
                    <a:pt x="687" y="435"/>
                    <a:pt x="998" y="435"/>
                  </a:cubicBezTo>
                  <a:lnTo>
                    <a:pt x="13890" y="435"/>
                  </a:lnTo>
                  <a:cubicBezTo>
                    <a:pt x="14203" y="435"/>
                    <a:pt x="14455" y="689"/>
                    <a:pt x="14455" y="1000"/>
                  </a:cubicBezTo>
                  <a:lnTo>
                    <a:pt x="14455" y="2610"/>
                  </a:lnTo>
                  <a:cubicBezTo>
                    <a:pt x="14455" y="2729"/>
                    <a:pt x="14555" y="2829"/>
                    <a:pt x="14674" y="2829"/>
                  </a:cubicBezTo>
                  <a:cubicBezTo>
                    <a:pt x="14794" y="2829"/>
                    <a:pt x="14892" y="2729"/>
                    <a:pt x="14892" y="2610"/>
                  </a:cubicBezTo>
                  <a:lnTo>
                    <a:pt x="14892" y="1000"/>
                  </a:lnTo>
                  <a:cubicBezTo>
                    <a:pt x="14892" y="448"/>
                    <a:pt x="14444" y="0"/>
                    <a:pt x="13894"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sp>
        <p:nvSpPr>
          <p:cNvPr id="609" name="Google Shape;609;p40"/>
          <p:cNvSpPr/>
          <p:nvPr/>
        </p:nvSpPr>
        <p:spPr>
          <a:xfrm>
            <a:off x="7281666" y="1296332"/>
            <a:ext cx="455859" cy="457029"/>
          </a:xfrm>
          <a:custGeom>
            <a:avLst/>
            <a:gdLst/>
            <a:ahLst/>
            <a:cxnLst/>
            <a:rect l="l" t="t" r="r" b="b"/>
            <a:pathLst>
              <a:path w="14901" h="14893" extrusionOk="0">
                <a:moveTo>
                  <a:pt x="7470" y="1308"/>
                </a:moveTo>
                <a:cubicBezTo>
                  <a:pt x="7856" y="1308"/>
                  <a:pt x="8174" y="1623"/>
                  <a:pt x="8174" y="2011"/>
                </a:cubicBezTo>
                <a:lnTo>
                  <a:pt x="8174" y="4823"/>
                </a:lnTo>
                <a:lnTo>
                  <a:pt x="6767" y="4823"/>
                </a:lnTo>
                <a:lnTo>
                  <a:pt x="6767" y="2011"/>
                </a:lnTo>
                <a:cubicBezTo>
                  <a:pt x="6767" y="1625"/>
                  <a:pt x="7082" y="1308"/>
                  <a:pt x="7470" y="1308"/>
                </a:cubicBezTo>
                <a:close/>
                <a:moveTo>
                  <a:pt x="12222" y="1308"/>
                </a:moveTo>
                <a:cubicBezTo>
                  <a:pt x="12608" y="1308"/>
                  <a:pt x="12926" y="1623"/>
                  <a:pt x="12926" y="2011"/>
                </a:cubicBezTo>
                <a:lnTo>
                  <a:pt x="12926" y="4823"/>
                </a:lnTo>
                <a:lnTo>
                  <a:pt x="11519" y="4823"/>
                </a:lnTo>
                <a:lnTo>
                  <a:pt x="11519" y="2011"/>
                </a:lnTo>
                <a:cubicBezTo>
                  <a:pt x="11519" y="1625"/>
                  <a:pt x="11832" y="1308"/>
                  <a:pt x="12222" y="1308"/>
                </a:cubicBezTo>
                <a:close/>
                <a:moveTo>
                  <a:pt x="10210" y="5260"/>
                </a:moveTo>
                <a:lnTo>
                  <a:pt x="10210" y="5697"/>
                </a:lnTo>
                <a:lnTo>
                  <a:pt x="6767" y="5697"/>
                </a:lnTo>
                <a:lnTo>
                  <a:pt x="6767" y="5260"/>
                </a:lnTo>
                <a:close/>
                <a:moveTo>
                  <a:pt x="10210" y="6132"/>
                </a:moveTo>
                <a:lnTo>
                  <a:pt x="10210" y="7767"/>
                </a:lnTo>
                <a:cubicBezTo>
                  <a:pt x="10125" y="7656"/>
                  <a:pt x="10020" y="7582"/>
                  <a:pt x="9873" y="7582"/>
                </a:cubicBezTo>
                <a:cubicBezTo>
                  <a:pt x="9745" y="7582"/>
                  <a:pt x="9622" y="7644"/>
                  <a:pt x="9547" y="7750"/>
                </a:cubicBezTo>
                <a:cubicBezTo>
                  <a:pt x="9331" y="8055"/>
                  <a:pt x="8996" y="8207"/>
                  <a:pt x="8661" y="8207"/>
                </a:cubicBezTo>
                <a:cubicBezTo>
                  <a:pt x="8327" y="8207"/>
                  <a:pt x="7993" y="8055"/>
                  <a:pt x="7777" y="7750"/>
                </a:cubicBezTo>
                <a:cubicBezTo>
                  <a:pt x="7703" y="7646"/>
                  <a:pt x="7583" y="7582"/>
                  <a:pt x="7453" y="7582"/>
                </a:cubicBezTo>
                <a:cubicBezTo>
                  <a:pt x="7404" y="7582"/>
                  <a:pt x="7355" y="7590"/>
                  <a:pt x="7313" y="7607"/>
                </a:cubicBezTo>
                <a:cubicBezTo>
                  <a:pt x="7093" y="7690"/>
                  <a:pt x="7127" y="7874"/>
                  <a:pt x="6767" y="8072"/>
                </a:cubicBezTo>
                <a:lnTo>
                  <a:pt x="6767" y="6132"/>
                </a:lnTo>
                <a:close/>
                <a:moveTo>
                  <a:pt x="7470" y="438"/>
                </a:moveTo>
                <a:cubicBezTo>
                  <a:pt x="8340" y="438"/>
                  <a:pt x="9046" y="1143"/>
                  <a:pt x="9046" y="2011"/>
                </a:cubicBezTo>
                <a:lnTo>
                  <a:pt x="9046" y="4823"/>
                </a:lnTo>
                <a:lnTo>
                  <a:pt x="8609" y="4823"/>
                </a:lnTo>
                <a:lnTo>
                  <a:pt x="8609" y="2011"/>
                </a:lnTo>
                <a:cubicBezTo>
                  <a:pt x="8609" y="1382"/>
                  <a:pt x="8097" y="875"/>
                  <a:pt x="7470" y="875"/>
                </a:cubicBezTo>
                <a:cubicBezTo>
                  <a:pt x="6842" y="875"/>
                  <a:pt x="6334" y="1386"/>
                  <a:pt x="6334" y="2011"/>
                </a:cubicBezTo>
                <a:lnTo>
                  <a:pt x="6334" y="8204"/>
                </a:lnTo>
                <a:cubicBezTo>
                  <a:pt x="6304" y="8206"/>
                  <a:pt x="6274" y="8208"/>
                  <a:pt x="6244" y="8208"/>
                </a:cubicBezTo>
                <a:cubicBezTo>
                  <a:pt x="6126" y="8208"/>
                  <a:pt x="6013" y="8190"/>
                  <a:pt x="5897" y="8149"/>
                </a:cubicBezTo>
                <a:lnTo>
                  <a:pt x="5897" y="2011"/>
                </a:lnTo>
                <a:cubicBezTo>
                  <a:pt x="5897" y="1143"/>
                  <a:pt x="6603" y="438"/>
                  <a:pt x="7470" y="438"/>
                </a:cubicBezTo>
                <a:close/>
                <a:moveTo>
                  <a:pt x="12222" y="438"/>
                </a:moveTo>
                <a:cubicBezTo>
                  <a:pt x="13092" y="438"/>
                  <a:pt x="13798" y="1143"/>
                  <a:pt x="13798" y="2011"/>
                </a:cubicBezTo>
                <a:lnTo>
                  <a:pt x="13798" y="4823"/>
                </a:lnTo>
                <a:lnTo>
                  <a:pt x="13361" y="4823"/>
                </a:lnTo>
                <a:lnTo>
                  <a:pt x="13361" y="2011"/>
                </a:lnTo>
                <a:cubicBezTo>
                  <a:pt x="13361" y="1382"/>
                  <a:pt x="12849" y="875"/>
                  <a:pt x="12222" y="875"/>
                </a:cubicBezTo>
                <a:cubicBezTo>
                  <a:pt x="11594" y="875"/>
                  <a:pt x="11084" y="1386"/>
                  <a:pt x="11084" y="2011"/>
                </a:cubicBezTo>
                <a:lnTo>
                  <a:pt x="11084" y="8211"/>
                </a:lnTo>
                <a:cubicBezTo>
                  <a:pt x="10933" y="8211"/>
                  <a:pt x="10788" y="8181"/>
                  <a:pt x="10647" y="8119"/>
                </a:cubicBezTo>
                <a:lnTo>
                  <a:pt x="10647" y="2011"/>
                </a:lnTo>
                <a:cubicBezTo>
                  <a:pt x="10647" y="1143"/>
                  <a:pt x="11353" y="438"/>
                  <a:pt x="12222" y="438"/>
                </a:cubicBezTo>
                <a:close/>
                <a:moveTo>
                  <a:pt x="2618" y="8044"/>
                </a:moveTo>
                <a:cubicBezTo>
                  <a:pt x="2861" y="8362"/>
                  <a:pt x="3224" y="8577"/>
                  <a:pt x="3633" y="8631"/>
                </a:cubicBezTo>
                <a:cubicBezTo>
                  <a:pt x="2791" y="8692"/>
                  <a:pt x="2062" y="9153"/>
                  <a:pt x="1629" y="9825"/>
                </a:cubicBezTo>
                <a:cubicBezTo>
                  <a:pt x="1555" y="9840"/>
                  <a:pt x="1480" y="9848"/>
                  <a:pt x="1407" y="9848"/>
                </a:cubicBezTo>
                <a:cubicBezTo>
                  <a:pt x="1003" y="9848"/>
                  <a:pt x="629" y="9618"/>
                  <a:pt x="444" y="9253"/>
                </a:cubicBezTo>
                <a:lnTo>
                  <a:pt x="444" y="8296"/>
                </a:lnTo>
                <a:cubicBezTo>
                  <a:pt x="727" y="8530"/>
                  <a:pt x="1069" y="8644"/>
                  <a:pt x="1410" y="8644"/>
                </a:cubicBezTo>
                <a:cubicBezTo>
                  <a:pt x="1866" y="8644"/>
                  <a:pt x="2319" y="8439"/>
                  <a:pt x="2618" y="8044"/>
                </a:cubicBezTo>
                <a:close/>
                <a:moveTo>
                  <a:pt x="12278" y="8049"/>
                </a:moveTo>
                <a:cubicBezTo>
                  <a:pt x="12583" y="8439"/>
                  <a:pt x="13040" y="8645"/>
                  <a:pt x="13499" y="8645"/>
                </a:cubicBezTo>
                <a:cubicBezTo>
                  <a:pt x="13839" y="8645"/>
                  <a:pt x="14180" y="8533"/>
                  <a:pt x="14463" y="8298"/>
                </a:cubicBezTo>
                <a:lnTo>
                  <a:pt x="14463" y="9255"/>
                </a:lnTo>
                <a:cubicBezTo>
                  <a:pt x="14280" y="9618"/>
                  <a:pt x="13907" y="9852"/>
                  <a:pt x="13497" y="9852"/>
                </a:cubicBezTo>
                <a:cubicBezTo>
                  <a:pt x="13146" y="9852"/>
                  <a:pt x="12815" y="9682"/>
                  <a:pt x="12613" y="9394"/>
                </a:cubicBezTo>
                <a:cubicBezTo>
                  <a:pt x="12538" y="9289"/>
                  <a:pt x="12416" y="9225"/>
                  <a:pt x="12286" y="9225"/>
                </a:cubicBezTo>
                <a:cubicBezTo>
                  <a:pt x="12159" y="9225"/>
                  <a:pt x="12037" y="9289"/>
                  <a:pt x="11960" y="9394"/>
                </a:cubicBezTo>
                <a:cubicBezTo>
                  <a:pt x="11758" y="9682"/>
                  <a:pt x="11427" y="9852"/>
                  <a:pt x="11076" y="9852"/>
                </a:cubicBezTo>
                <a:cubicBezTo>
                  <a:pt x="10724" y="9852"/>
                  <a:pt x="10393" y="9682"/>
                  <a:pt x="10191" y="9394"/>
                </a:cubicBezTo>
                <a:cubicBezTo>
                  <a:pt x="10116" y="9289"/>
                  <a:pt x="9997" y="9225"/>
                  <a:pt x="9867" y="9225"/>
                </a:cubicBezTo>
                <a:cubicBezTo>
                  <a:pt x="9739" y="9225"/>
                  <a:pt x="9615" y="9289"/>
                  <a:pt x="9541" y="9394"/>
                </a:cubicBezTo>
                <a:cubicBezTo>
                  <a:pt x="9338" y="9682"/>
                  <a:pt x="9008" y="9852"/>
                  <a:pt x="8656" y="9852"/>
                </a:cubicBezTo>
                <a:cubicBezTo>
                  <a:pt x="8304" y="9852"/>
                  <a:pt x="7974" y="9682"/>
                  <a:pt x="7771" y="9394"/>
                </a:cubicBezTo>
                <a:cubicBezTo>
                  <a:pt x="7696" y="9289"/>
                  <a:pt x="7577" y="9225"/>
                  <a:pt x="7447" y="9225"/>
                </a:cubicBezTo>
                <a:cubicBezTo>
                  <a:pt x="7319" y="9225"/>
                  <a:pt x="7195" y="9289"/>
                  <a:pt x="7121" y="9394"/>
                </a:cubicBezTo>
                <a:cubicBezTo>
                  <a:pt x="6918" y="9682"/>
                  <a:pt x="6588" y="9852"/>
                  <a:pt x="6236" y="9852"/>
                </a:cubicBezTo>
                <a:cubicBezTo>
                  <a:pt x="6161" y="9852"/>
                  <a:pt x="6087" y="9844"/>
                  <a:pt x="6016" y="9829"/>
                </a:cubicBezTo>
                <a:cubicBezTo>
                  <a:pt x="5584" y="9157"/>
                  <a:pt x="4855" y="8695"/>
                  <a:pt x="4012" y="8635"/>
                </a:cubicBezTo>
                <a:cubicBezTo>
                  <a:pt x="4424" y="8582"/>
                  <a:pt x="4786" y="8364"/>
                  <a:pt x="5027" y="8049"/>
                </a:cubicBezTo>
                <a:cubicBezTo>
                  <a:pt x="5174" y="8243"/>
                  <a:pt x="5366" y="8394"/>
                  <a:pt x="5573" y="8496"/>
                </a:cubicBezTo>
                <a:cubicBezTo>
                  <a:pt x="5785" y="8599"/>
                  <a:pt x="6010" y="8648"/>
                  <a:pt x="6233" y="8648"/>
                </a:cubicBezTo>
                <a:cubicBezTo>
                  <a:pt x="6697" y="8648"/>
                  <a:pt x="7151" y="8435"/>
                  <a:pt x="7445" y="8049"/>
                </a:cubicBezTo>
                <a:cubicBezTo>
                  <a:pt x="7749" y="8448"/>
                  <a:pt x="8200" y="8647"/>
                  <a:pt x="8652" y="8647"/>
                </a:cubicBezTo>
                <a:cubicBezTo>
                  <a:pt x="9104" y="8647"/>
                  <a:pt x="9556" y="8447"/>
                  <a:pt x="9860" y="8049"/>
                </a:cubicBezTo>
                <a:cubicBezTo>
                  <a:pt x="10166" y="8448"/>
                  <a:pt x="10618" y="8647"/>
                  <a:pt x="11070" y="8647"/>
                </a:cubicBezTo>
                <a:cubicBezTo>
                  <a:pt x="11523" y="8647"/>
                  <a:pt x="11975" y="8447"/>
                  <a:pt x="12278" y="8049"/>
                </a:cubicBezTo>
                <a:close/>
                <a:moveTo>
                  <a:pt x="444" y="9940"/>
                </a:moveTo>
                <a:cubicBezTo>
                  <a:pt x="708" y="10155"/>
                  <a:pt x="1041" y="10283"/>
                  <a:pt x="1394" y="10289"/>
                </a:cubicBezTo>
                <a:cubicBezTo>
                  <a:pt x="1245" y="10662"/>
                  <a:pt x="1188" y="11070"/>
                  <a:pt x="1224" y="11475"/>
                </a:cubicBezTo>
                <a:cubicBezTo>
                  <a:pt x="891" y="11417"/>
                  <a:pt x="599" y="11204"/>
                  <a:pt x="444" y="10897"/>
                </a:cubicBezTo>
                <a:lnTo>
                  <a:pt x="444" y="9940"/>
                </a:lnTo>
                <a:close/>
                <a:moveTo>
                  <a:pt x="12291" y="9686"/>
                </a:moveTo>
                <a:cubicBezTo>
                  <a:pt x="12579" y="10063"/>
                  <a:pt x="13026" y="10287"/>
                  <a:pt x="13502" y="10287"/>
                </a:cubicBezTo>
                <a:cubicBezTo>
                  <a:pt x="13862" y="10287"/>
                  <a:pt x="14199" y="10159"/>
                  <a:pt x="14470" y="9938"/>
                </a:cubicBezTo>
                <a:lnTo>
                  <a:pt x="14470" y="10895"/>
                </a:lnTo>
                <a:cubicBezTo>
                  <a:pt x="14284" y="11257"/>
                  <a:pt x="13911" y="11487"/>
                  <a:pt x="13502" y="11487"/>
                </a:cubicBezTo>
                <a:cubicBezTo>
                  <a:pt x="13150" y="11487"/>
                  <a:pt x="12819" y="11317"/>
                  <a:pt x="12617" y="11029"/>
                </a:cubicBezTo>
                <a:cubicBezTo>
                  <a:pt x="12542" y="10927"/>
                  <a:pt x="12423" y="10863"/>
                  <a:pt x="12291" y="10863"/>
                </a:cubicBezTo>
                <a:cubicBezTo>
                  <a:pt x="12161" y="10863"/>
                  <a:pt x="12041" y="10922"/>
                  <a:pt x="11967" y="11029"/>
                </a:cubicBezTo>
                <a:cubicBezTo>
                  <a:pt x="11764" y="11317"/>
                  <a:pt x="11434" y="11487"/>
                  <a:pt x="11082" y="11487"/>
                </a:cubicBezTo>
                <a:cubicBezTo>
                  <a:pt x="10730" y="11487"/>
                  <a:pt x="10400" y="11317"/>
                  <a:pt x="10197" y="11029"/>
                </a:cubicBezTo>
                <a:cubicBezTo>
                  <a:pt x="10123" y="10927"/>
                  <a:pt x="10003" y="10863"/>
                  <a:pt x="9871" y="10863"/>
                </a:cubicBezTo>
                <a:cubicBezTo>
                  <a:pt x="9743" y="10863"/>
                  <a:pt x="9622" y="10927"/>
                  <a:pt x="9547" y="11029"/>
                </a:cubicBezTo>
                <a:cubicBezTo>
                  <a:pt x="9344" y="11317"/>
                  <a:pt x="9014" y="11487"/>
                  <a:pt x="8662" y="11487"/>
                </a:cubicBezTo>
                <a:cubicBezTo>
                  <a:pt x="8310" y="11487"/>
                  <a:pt x="7980" y="11317"/>
                  <a:pt x="7777" y="11029"/>
                </a:cubicBezTo>
                <a:cubicBezTo>
                  <a:pt x="7703" y="10927"/>
                  <a:pt x="7583" y="10863"/>
                  <a:pt x="7451" y="10863"/>
                </a:cubicBezTo>
                <a:cubicBezTo>
                  <a:pt x="7321" y="10863"/>
                  <a:pt x="7202" y="10927"/>
                  <a:pt x="7127" y="11029"/>
                </a:cubicBezTo>
                <a:cubicBezTo>
                  <a:pt x="6959" y="11268"/>
                  <a:pt x="6705" y="11423"/>
                  <a:pt x="6424" y="11472"/>
                </a:cubicBezTo>
                <a:cubicBezTo>
                  <a:pt x="6460" y="11070"/>
                  <a:pt x="6402" y="10662"/>
                  <a:pt x="6255" y="10287"/>
                </a:cubicBezTo>
                <a:lnTo>
                  <a:pt x="6255" y="10287"/>
                </a:lnTo>
                <a:cubicBezTo>
                  <a:pt x="6257" y="10288"/>
                  <a:pt x="6258" y="10288"/>
                  <a:pt x="6258" y="10288"/>
                </a:cubicBezTo>
                <a:cubicBezTo>
                  <a:pt x="6260" y="10288"/>
                  <a:pt x="6260" y="10287"/>
                  <a:pt x="6260" y="10287"/>
                </a:cubicBezTo>
                <a:cubicBezTo>
                  <a:pt x="6729" y="10281"/>
                  <a:pt x="7170" y="10059"/>
                  <a:pt x="7453" y="9686"/>
                </a:cubicBezTo>
                <a:cubicBezTo>
                  <a:pt x="7739" y="10063"/>
                  <a:pt x="8189" y="10287"/>
                  <a:pt x="8662" y="10287"/>
                </a:cubicBezTo>
                <a:cubicBezTo>
                  <a:pt x="9135" y="10287"/>
                  <a:pt x="9585" y="10063"/>
                  <a:pt x="9871" y="9686"/>
                </a:cubicBezTo>
                <a:cubicBezTo>
                  <a:pt x="10159" y="10063"/>
                  <a:pt x="10606" y="10287"/>
                  <a:pt x="11082" y="10287"/>
                </a:cubicBezTo>
                <a:cubicBezTo>
                  <a:pt x="11555" y="10287"/>
                  <a:pt x="12003" y="10063"/>
                  <a:pt x="12291" y="9686"/>
                </a:cubicBezTo>
                <a:close/>
                <a:moveTo>
                  <a:pt x="2996" y="9225"/>
                </a:moveTo>
                <a:lnTo>
                  <a:pt x="2996" y="9225"/>
                </a:lnTo>
                <a:cubicBezTo>
                  <a:pt x="2499" y="10087"/>
                  <a:pt x="2450" y="11534"/>
                  <a:pt x="2710" y="12517"/>
                </a:cubicBezTo>
                <a:cubicBezTo>
                  <a:pt x="2680" y="12509"/>
                  <a:pt x="2648" y="12506"/>
                  <a:pt x="2616" y="12506"/>
                </a:cubicBezTo>
                <a:cubicBezTo>
                  <a:pt x="2614" y="12506"/>
                  <a:pt x="2612" y="12506"/>
                  <a:pt x="2610" y="12506"/>
                </a:cubicBezTo>
                <a:cubicBezTo>
                  <a:pt x="2486" y="12506"/>
                  <a:pt x="2368" y="12570"/>
                  <a:pt x="2292" y="12671"/>
                </a:cubicBezTo>
                <a:cubicBezTo>
                  <a:pt x="2279" y="12692"/>
                  <a:pt x="2264" y="12711"/>
                  <a:pt x="2247" y="12730"/>
                </a:cubicBezTo>
                <a:lnTo>
                  <a:pt x="2245" y="12732"/>
                </a:lnTo>
                <a:cubicBezTo>
                  <a:pt x="1190" y="11617"/>
                  <a:pt x="1588" y="9805"/>
                  <a:pt x="2996" y="9225"/>
                </a:cubicBezTo>
                <a:close/>
                <a:moveTo>
                  <a:pt x="4654" y="9225"/>
                </a:moveTo>
                <a:cubicBezTo>
                  <a:pt x="6068" y="9810"/>
                  <a:pt x="6454" y="11626"/>
                  <a:pt x="5407" y="12732"/>
                </a:cubicBezTo>
                <a:cubicBezTo>
                  <a:pt x="5390" y="12711"/>
                  <a:pt x="5375" y="12692"/>
                  <a:pt x="5360" y="12675"/>
                </a:cubicBezTo>
                <a:cubicBezTo>
                  <a:pt x="5285" y="12570"/>
                  <a:pt x="5166" y="12506"/>
                  <a:pt x="5036" y="12506"/>
                </a:cubicBezTo>
                <a:cubicBezTo>
                  <a:pt x="5004" y="12506"/>
                  <a:pt x="4972" y="12509"/>
                  <a:pt x="4942" y="12517"/>
                </a:cubicBezTo>
                <a:cubicBezTo>
                  <a:pt x="5200" y="11534"/>
                  <a:pt x="5153" y="10087"/>
                  <a:pt x="4654" y="9225"/>
                </a:cubicBezTo>
                <a:close/>
                <a:moveTo>
                  <a:pt x="441" y="11577"/>
                </a:moveTo>
                <a:cubicBezTo>
                  <a:pt x="685" y="11779"/>
                  <a:pt x="985" y="11901"/>
                  <a:pt x="1305" y="11922"/>
                </a:cubicBezTo>
                <a:cubicBezTo>
                  <a:pt x="1414" y="12325"/>
                  <a:pt x="1618" y="12698"/>
                  <a:pt x="1906" y="13007"/>
                </a:cubicBezTo>
                <a:cubicBezTo>
                  <a:pt x="1755" y="13086"/>
                  <a:pt x="1584" y="13129"/>
                  <a:pt x="1409" y="13129"/>
                </a:cubicBezTo>
                <a:cubicBezTo>
                  <a:pt x="1000" y="13129"/>
                  <a:pt x="625" y="12899"/>
                  <a:pt x="441" y="12532"/>
                </a:cubicBezTo>
                <a:lnTo>
                  <a:pt x="441" y="11577"/>
                </a:lnTo>
                <a:close/>
                <a:moveTo>
                  <a:pt x="3825" y="9063"/>
                </a:moveTo>
                <a:cubicBezTo>
                  <a:pt x="4219" y="9063"/>
                  <a:pt x="4658" y="9993"/>
                  <a:pt x="4658" y="11238"/>
                </a:cubicBezTo>
                <a:cubicBezTo>
                  <a:pt x="4658" y="11952"/>
                  <a:pt x="4516" y="12615"/>
                  <a:pt x="4273" y="13033"/>
                </a:cubicBezTo>
                <a:cubicBezTo>
                  <a:pt x="4131" y="13099"/>
                  <a:pt x="3979" y="13132"/>
                  <a:pt x="3826" y="13132"/>
                </a:cubicBezTo>
                <a:cubicBezTo>
                  <a:pt x="3674" y="13132"/>
                  <a:pt x="3521" y="13099"/>
                  <a:pt x="3377" y="13033"/>
                </a:cubicBezTo>
                <a:cubicBezTo>
                  <a:pt x="3136" y="12615"/>
                  <a:pt x="2991" y="11950"/>
                  <a:pt x="2991" y="11238"/>
                </a:cubicBezTo>
                <a:cubicBezTo>
                  <a:pt x="2991" y="9993"/>
                  <a:pt x="3430" y="9063"/>
                  <a:pt x="3825" y="9063"/>
                </a:cubicBezTo>
                <a:close/>
                <a:moveTo>
                  <a:pt x="12295" y="11328"/>
                </a:moveTo>
                <a:cubicBezTo>
                  <a:pt x="12583" y="11705"/>
                  <a:pt x="13030" y="11929"/>
                  <a:pt x="13504" y="11929"/>
                </a:cubicBezTo>
                <a:cubicBezTo>
                  <a:pt x="13864" y="11929"/>
                  <a:pt x="14203" y="11801"/>
                  <a:pt x="14472" y="11579"/>
                </a:cubicBezTo>
                <a:lnTo>
                  <a:pt x="14472" y="12536"/>
                </a:lnTo>
                <a:cubicBezTo>
                  <a:pt x="14288" y="12899"/>
                  <a:pt x="13915" y="13133"/>
                  <a:pt x="13504" y="13133"/>
                </a:cubicBezTo>
                <a:cubicBezTo>
                  <a:pt x="13152" y="13133"/>
                  <a:pt x="12822" y="12963"/>
                  <a:pt x="12619" y="12675"/>
                </a:cubicBezTo>
                <a:cubicBezTo>
                  <a:pt x="12544" y="12570"/>
                  <a:pt x="12425" y="12506"/>
                  <a:pt x="12295" y="12506"/>
                </a:cubicBezTo>
                <a:cubicBezTo>
                  <a:pt x="12167" y="12506"/>
                  <a:pt x="12043" y="12568"/>
                  <a:pt x="11969" y="12675"/>
                </a:cubicBezTo>
                <a:cubicBezTo>
                  <a:pt x="11766" y="12963"/>
                  <a:pt x="11436" y="13133"/>
                  <a:pt x="11084" y="13133"/>
                </a:cubicBezTo>
                <a:cubicBezTo>
                  <a:pt x="10732" y="13133"/>
                  <a:pt x="10402" y="12963"/>
                  <a:pt x="10199" y="12675"/>
                </a:cubicBezTo>
                <a:cubicBezTo>
                  <a:pt x="10125" y="12570"/>
                  <a:pt x="10005" y="12506"/>
                  <a:pt x="9875" y="12506"/>
                </a:cubicBezTo>
                <a:cubicBezTo>
                  <a:pt x="9747" y="12506"/>
                  <a:pt x="9624" y="12568"/>
                  <a:pt x="9549" y="12675"/>
                </a:cubicBezTo>
                <a:cubicBezTo>
                  <a:pt x="9347" y="12963"/>
                  <a:pt x="9016" y="13133"/>
                  <a:pt x="8664" y="13133"/>
                </a:cubicBezTo>
                <a:cubicBezTo>
                  <a:pt x="8313" y="13133"/>
                  <a:pt x="7982" y="12963"/>
                  <a:pt x="7780" y="12675"/>
                </a:cubicBezTo>
                <a:cubicBezTo>
                  <a:pt x="7705" y="12570"/>
                  <a:pt x="7586" y="12506"/>
                  <a:pt x="7456" y="12506"/>
                </a:cubicBezTo>
                <a:cubicBezTo>
                  <a:pt x="7323" y="12506"/>
                  <a:pt x="7204" y="12568"/>
                  <a:pt x="7129" y="12675"/>
                </a:cubicBezTo>
                <a:cubicBezTo>
                  <a:pt x="6927" y="12963"/>
                  <a:pt x="6596" y="13133"/>
                  <a:pt x="6245" y="13133"/>
                </a:cubicBezTo>
                <a:cubicBezTo>
                  <a:pt x="6070" y="13133"/>
                  <a:pt x="5899" y="13091"/>
                  <a:pt x="5744" y="13010"/>
                </a:cubicBezTo>
                <a:cubicBezTo>
                  <a:pt x="6031" y="12698"/>
                  <a:pt x="6236" y="12325"/>
                  <a:pt x="6347" y="11922"/>
                </a:cubicBezTo>
                <a:cubicBezTo>
                  <a:pt x="6784" y="11892"/>
                  <a:pt x="7189" y="11677"/>
                  <a:pt x="7456" y="11328"/>
                </a:cubicBezTo>
                <a:cubicBezTo>
                  <a:pt x="7743" y="11705"/>
                  <a:pt x="8191" y="11929"/>
                  <a:pt x="8664" y="11929"/>
                </a:cubicBezTo>
                <a:cubicBezTo>
                  <a:pt x="9140" y="11929"/>
                  <a:pt x="9587" y="11705"/>
                  <a:pt x="9875" y="11328"/>
                </a:cubicBezTo>
                <a:cubicBezTo>
                  <a:pt x="10163" y="11705"/>
                  <a:pt x="10611" y="11929"/>
                  <a:pt x="11084" y="11929"/>
                </a:cubicBezTo>
                <a:cubicBezTo>
                  <a:pt x="11559" y="11929"/>
                  <a:pt x="12007" y="11705"/>
                  <a:pt x="12295" y="11328"/>
                </a:cubicBezTo>
                <a:close/>
                <a:moveTo>
                  <a:pt x="12297" y="12969"/>
                </a:moveTo>
                <a:cubicBezTo>
                  <a:pt x="12585" y="13346"/>
                  <a:pt x="13033" y="13570"/>
                  <a:pt x="13506" y="13570"/>
                </a:cubicBezTo>
                <a:cubicBezTo>
                  <a:pt x="13866" y="13570"/>
                  <a:pt x="14205" y="13442"/>
                  <a:pt x="14474" y="13221"/>
                </a:cubicBezTo>
                <a:lnTo>
                  <a:pt x="14474" y="13221"/>
                </a:lnTo>
                <a:lnTo>
                  <a:pt x="14463" y="14415"/>
                </a:lnTo>
                <a:cubicBezTo>
                  <a:pt x="14463" y="14438"/>
                  <a:pt x="14444" y="14457"/>
                  <a:pt x="14421" y="14457"/>
                </a:cubicBezTo>
                <a:lnTo>
                  <a:pt x="486" y="14457"/>
                </a:lnTo>
                <a:cubicBezTo>
                  <a:pt x="463" y="14457"/>
                  <a:pt x="444" y="14438"/>
                  <a:pt x="444" y="14415"/>
                </a:cubicBezTo>
                <a:lnTo>
                  <a:pt x="444" y="13221"/>
                </a:lnTo>
                <a:cubicBezTo>
                  <a:pt x="710" y="13442"/>
                  <a:pt x="1051" y="13570"/>
                  <a:pt x="1412" y="13570"/>
                </a:cubicBezTo>
                <a:cubicBezTo>
                  <a:pt x="1887" y="13570"/>
                  <a:pt x="2337" y="13342"/>
                  <a:pt x="2620" y="12969"/>
                </a:cubicBezTo>
                <a:cubicBezTo>
                  <a:pt x="2924" y="13368"/>
                  <a:pt x="3377" y="13569"/>
                  <a:pt x="3831" y="13569"/>
                </a:cubicBezTo>
                <a:cubicBezTo>
                  <a:pt x="4282" y="13569"/>
                  <a:pt x="4734" y="13370"/>
                  <a:pt x="5038" y="12969"/>
                </a:cubicBezTo>
                <a:cubicBezTo>
                  <a:pt x="5315" y="13336"/>
                  <a:pt x="5761" y="13570"/>
                  <a:pt x="6247" y="13570"/>
                </a:cubicBezTo>
                <a:cubicBezTo>
                  <a:pt x="6722" y="13570"/>
                  <a:pt x="7170" y="13346"/>
                  <a:pt x="7458" y="12969"/>
                </a:cubicBezTo>
                <a:cubicBezTo>
                  <a:pt x="7745" y="13346"/>
                  <a:pt x="8193" y="13570"/>
                  <a:pt x="8666" y="13570"/>
                </a:cubicBezTo>
                <a:cubicBezTo>
                  <a:pt x="9142" y="13570"/>
                  <a:pt x="9590" y="13346"/>
                  <a:pt x="9877" y="12969"/>
                </a:cubicBezTo>
                <a:cubicBezTo>
                  <a:pt x="10165" y="13346"/>
                  <a:pt x="10613" y="13570"/>
                  <a:pt x="11086" y="13570"/>
                </a:cubicBezTo>
                <a:cubicBezTo>
                  <a:pt x="11562" y="13570"/>
                  <a:pt x="12009" y="13346"/>
                  <a:pt x="12297" y="12969"/>
                </a:cubicBezTo>
                <a:close/>
                <a:moveTo>
                  <a:pt x="7470" y="1"/>
                </a:moveTo>
                <a:cubicBezTo>
                  <a:pt x="6362" y="1"/>
                  <a:pt x="5460" y="902"/>
                  <a:pt x="5460" y="2011"/>
                </a:cubicBezTo>
                <a:lnTo>
                  <a:pt x="5460" y="4823"/>
                </a:lnTo>
                <a:lnTo>
                  <a:pt x="3682" y="4823"/>
                </a:lnTo>
                <a:cubicBezTo>
                  <a:pt x="3563" y="4823"/>
                  <a:pt x="3462" y="4921"/>
                  <a:pt x="3462" y="5043"/>
                </a:cubicBezTo>
                <a:cubicBezTo>
                  <a:pt x="3462" y="5162"/>
                  <a:pt x="3563" y="5260"/>
                  <a:pt x="3682" y="5260"/>
                </a:cubicBezTo>
                <a:lnTo>
                  <a:pt x="5460" y="5260"/>
                </a:lnTo>
                <a:lnTo>
                  <a:pt x="5460" y="7870"/>
                </a:lnTo>
                <a:cubicBezTo>
                  <a:pt x="5422" y="7829"/>
                  <a:pt x="5388" y="7786"/>
                  <a:pt x="5360" y="7750"/>
                </a:cubicBezTo>
                <a:cubicBezTo>
                  <a:pt x="5285" y="7646"/>
                  <a:pt x="5166" y="7582"/>
                  <a:pt x="5036" y="7582"/>
                </a:cubicBezTo>
                <a:cubicBezTo>
                  <a:pt x="4908" y="7582"/>
                  <a:pt x="4784" y="7646"/>
                  <a:pt x="4710" y="7750"/>
                </a:cubicBezTo>
                <a:cubicBezTo>
                  <a:pt x="4494" y="8055"/>
                  <a:pt x="4160" y="8207"/>
                  <a:pt x="3826" y="8207"/>
                </a:cubicBezTo>
                <a:cubicBezTo>
                  <a:pt x="3491" y="8207"/>
                  <a:pt x="3156" y="8055"/>
                  <a:pt x="2940" y="7750"/>
                </a:cubicBezTo>
                <a:cubicBezTo>
                  <a:pt x="2865" y="7646"/>
                  <a:pt x="2746" y="7582"/>
                  <a:pt x="2616" y="7582"/>
                </a:cubicBezTo>
                <a:cubicBezTo>
                  <a:pt x="2484" y="7582"/>
                  <a:pt x="2364" y="7646"/>
                  <a:pt x="2290" y="7750"/>
                </a:cubicBezTo>
                <a:cubicBezTo>
                  <a:pt x="2072" y="8058"/>
                  <a:pt x="1740" y="8208"/>
                  <a:pt x="1408" y="8208"/>
                </a:cubicBezTo>
                <a:cubicBezTo>
                  <a:pt x="1021" y="8208"/>
                  <a:pt x="636" y="8004"/>
                  <a:pt x="437" y="7612"/>
                </a:cubicBezTo>
                <a:lnTo>
                  <a:pt x="437" y="5309"/>
                </a:lnTo>
                <a:cubicBezTo>
                  <a:pt x="437" y="5281"/>
                  <a:pt x="463" y="5258"/>
                  <a:pt x="488" y="5258"/>
                </a:cubicBezTo>
                <a:lnTo>
                  <a:pt x="2661" y="5258"/>
                </a:lnTo>
                <a:cubicBezTo>
                  <a:pt x="2780" y="5258"/>
                  <a:pt x="2878" y="5160"/>
                  <a:pt x="2878" y="5038"/>
                </a:cubicBezTo>
                <a:cubicBezTo>
                  <a:pt x="2878" y="4919"/>
                  <a:pt x="2780" y="4821"/>
                  <a:pt x="2661" y="4821"/>
                </a:cubicBezTo>
                <a:lnTo>
                  <a:pt x="488" y="4821"/>
                </a:lnTo>
                <a:cubicBezTo>
                  <a:pt x="220" y="4821"/>
                  <a:pt x="0" y="5038"/>
                  <a:pt x="0" y="5309"/>
                </a:cubicBezTo>
                <a:lnTo>
                  <a:pt x="0" y="14412"/>
                </a:lnTo>
                <a:cubicBezTo>
                  <a:pt x="0" y="14675"/>
                  <a:pt x="218" y="14892"/>
                  <a:pt x="480" y="14892"/>
                </a:cubicBezTo>
                <a:lnTo>
                  <a:pt x="14416" y="14892"/>
                </a:lnTo>
                <a:cubicBezTo>
                  <a:pt x="14678" y="14892"/>
                  <a:pt x="14896" y="14675"/>
                  <a:pt x="14896" y="14412"/>
                </a:cubicBezTo>
                <a:lnTo>
                  <a:pt x="14896" y="7051"/>
                </a:lnTo>
                <a:cubicBezTo>
                  <a:pt x="14896" y="6932"/>
                  <a:pt x="14796" y="6833"/>
                  <a:pt x="14676" y="6833"/>
                </a:cubicBezTo>
                <a:cubicBezTo>
                  <a:pt x="14557" y="6833"/>
                  <a:pt x="14459" y="6932"/>
                  <a:pt x="14459" y="7051"/>
                </a:cubicBezTo>
                <a:lnTo>
                  <a:pt x="14459" y="7612"/>
                </a:lnTo>
                <a:cubicBezTo>
                  <a:pt x="14260" y="8003"/>
                  <a:pt x="13875" y="8206"/>
                  <a:pt x="13488" y="8206"/>
                </a:cubicBezTo>
                <a:cubicBezTo>
                  <a:pt x="13156" y="8206"/>
                  <a:pt x="12824" y="8057"/>
                  <a:pt x="12606" y="7750"/>
                </a:cubicBezTo>
                <a:cubicBezTo>
                  <a:pt x="12532" y="7646"/>
                  <a:pt x="12412" y="7582"/>
                  <a:pt x="12280" y="7582"/>
                </a:cubicBezTo>
                <a:cubicBezTo>
                  <a:pt x="12152" y="7582"/>
                  <a:pt x="12031" y="7644"/>
                  <a:pt x="11956" y="7750"/>
                </a:cubicBezTo>
                <a:cubicBezTo>
                  <a:pt x="11843" y="7906"/>
                  <a:pt x="11687" y="8034"/>
                  <a:pt x="11510" y="8115"/>
                </a:cubicBezTo>
                <a:lnTo>
                  <a:pt x="11510" y="5260"/>
                </a:lnTo>
                <a:lnTo>
                  <a:pt x="14406" y="5260"/>
                </a:lnTo>
                <a:cubicBezTo>
                  <a:pt x="14431" y="5260"/>
                  <a:pt x="14455" y="5284"/>
                  <a:pt x="14455" y="5311"/>
                </a:cubicBezTo>
                <a:lnTo>
                  <a:pt x="14455" y="6034"/>
                </a:lnTo>
                <a:cubicBezTo>
                  <a:pt x="14455" y="6153"/>
                  <a:pt x="14555" y="6251"/>
                  <a:pt x="14674" y="6251"/>
                </a:cubicBezTo>
                <a:cubicBezTo>
                  <a:pt x="14794" y="6251"/>
                  <a:pt x="14892" y="6153"/>
                  <a:pt x="14892" y="6034"/>
                </a:cubicBezTo>
                <a:lnTo>
                  <a:pt x="14892" y="5311"/>
                </a:lnTo>
                <a:cubicBezTo>
                  <a:pt x="14900" y="5043"/>
                  <a:pt x="14683" y="4823"/>
                  <a:pt x="14414" y="4823"/>
                </a:cubicBezTo>
                <a:lnTo>
                  <a:pt x="14235" y="4823"/>
                </a:lnTo>
                <a:lnTo>
                  <a:pt x="14235" y="2011"/>
                </a:lnTo>
                <a:cubicBezTo>
                  <a:pt x="14235" y="902"/>
                  <a:pt x="13331" y="1"/>
                  <a:pt x="12222" y="1"/>
                </a:cubicBezTo>
                <a:cubicBezTo>
                  <a:pt x="11114" y="1"/>
                  <a:pt x="10210" y="902"/>
                  <a:pt x="10210" y="2011"/>
                </a:cubicBezTo>
                <a:lnTo>
                  <a:pt x="10210" y="4823"/>
                </a:lnTo>
                <a:lnTo>
                  <a:pt x="9483" y="4823"/>
                </a:lnTo>
                <a:lnTo>
                  <a:pt x="9483" y="2011"/>
                </a:lnTo>
                <a:cubicBezTo>
                  <a:pt x="9483" y="902"/>
                  <a:pt x="8579" y="1"/>
                  <a:pt x="7470"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nvGrpSpPr>
          <p:cNvPr id="610" name="Google Shape;610;p40"/>
          <p:cNvGrpSpPr/>
          <p:nvPr/>
        </p:nvGrpSpPr>
        <p:grpSpPr>
          <a:xfrm>
            <a:off x="1406545" y="3204316"/>
            <a:ext cx="455710" cy="457178"/>
            <a:chOff x="720009" y="1606540"/>
            <a:chExt cx="474549" cy="474645"/>
          </a:xfrm>
        </p:grpSpPr>
        <p:sp>
          <p:nvSpPr>
            <p:cNvPr id="611" name="Google Shape;611;p40"/>
            <p:cNvSpPr/>
            <p:nvPr/>
          </p:nvSpPr>
          <p:spPr>
            <a:xfrm>
              <a:off x="720009" y="1606540"/>
              <a:ext cx="474549" cy="474645"/>
            </a:xfrm>
            <a:custGeom>
              <a:avLst/>
              <a:gdLst/>
              <a:ahLst/>
              <a:cxnLst/>
              <a:rect l="l" t="t" r="r" b="b"/>
              <a:pathLst>
                <a:path w="14896" h="14899" extrusionOk="0">
                  <a:moveTo>
                    <a:pt x="14459" y="436"/>
                  </a:moveTo>
                  <a:lnTo>
                    <a:pt x="14459" y="1043"/>
                  </a:lnTo>
                  <a:lnTo>
                    <a:pt x="437" y="1043"/>
                  </a:lnTo>
                  <a:lnTo>
                    <a:pt x="437" y="436"/>
                  </a:lnTo>
                  <a:close/>
                  <a:moveTo>
                    <a:pt x="2307" y="2523"/>
                  </a:moveTo>
                  <a:cubicBezTo>
                    <a:pt x="3000" y="2523"/>
                    <a:pt x="3562" y="3083"/>
                    <a:pt x="3562" y="3776"/>
                  </a:cubicBezTo>
                  <a:lnTo>
                    <a:pt x="3562" y="4107"/>
                  </a:lnTo>
                  <a:lnTo>
                    <a:pt x="3125" y="4107"/>
                  </a:lnTo>
                  <a:lnTo>
                    <a:pt x="3125" y="3774"/>
                  </a:lnTo>
                  <a:cubicBezTo>
                    <a:pt x="3125" y="3324"/>
                    <a:pt x="2759" y="2956"/>
                    <a:pt x="2307" y="2956"/>
                  </a:cubicBezTo>
                  <a:lnTo>
                    <a:pt x="1000" y="2956"/>
                  </a:lnTo>
                  <a:lnTo>
                    <a:pt x="1000" y="2523"/>
                  </a:lnTo>
                  <a:close/>
                  <a:moveTo>
                    <a:pt x="4556" y="4544"/>
                  </a:moveTo>
                  <a:lnTo>
                    <a:pt x="4556" y="4981"/>
                  </a:lnTo>
                  <a:lnTo>
                    <a:pt x="2190" y="4981"/>
                  </a:lnTo>
                  <a:lnTo>
                    <a:pt x="2190" y="4544"/>
                  </a:lnTo>
                  <a:close/>
                  <a:moveTo>
                    <a:pt x="7229" y="2354"/>
                  </a:moveTo>
                  <a:lnTo>
                    <a:pt x="7229" y="6215"/>
                  </a:lnTo>
                  <a:lnTo>
                    <a:pt x="6775" y="6215"/>
                  </a:lnTo>
                  <a:lnTo>
                    <a:pt x="6775" y="2354"/>
                  </a:lnTo>
                  <a:close/>
                  <a:moveTo>
                    <a:pt x="7229" y="6650"/>
                  </a:moveTo>
                  <a:lnTo>
                    <a:pt x="7229" y="8243"/>
                  </a:lnTo>
                  <a:lnTo>
                    <a:pt x="6775" y="8243"/>
                  </a:lnTo>
                  <a:lnTo>
                    <a:pt x="6775" y="6650"/>
                  </a:lnTo>
                  <a:close/>
                  <a:moveTo>
                    <a:pt x="7229" y="8680"/>
                  </a:moveTo>
                  <a:lnTo>
                    <a:pt x="7229" y="12543"/>
                  </a:lnTo>
                  <a:lnTo>
                    <a:pt x="6775" y="12543"/>
                  </a:lnTo>
                  <a:lnTo>
                    <a:pt x="6775" y="8680"/>
                  </a:lnTo>
                  <a:close/>
                  <a:moveTo>
                    <a:pt x="5462" y="1478"/>
                  </a:moveTo>
                  <a:lnTo>
                    <a:pt x="5462" y="13410"/>
                  </a:lnTo>
                  <a:lnTo>
                    <a:pt x="996" y="13410"/>
                  </a:lnTo>
                  <a:lnTo>
                    <a:pt x="996" y="3393"/>
                  </a:lnTo>
                  <a:lnTo>
                    <a:pt x="2305" y="3393"/>
                  </a:lnTo>
                  <a:cubicBezTo>
                    <a:pt x="2516" y="3393"/>
                    <a:pt x="2686" y="3563"/>
                    <a:pt x="2686" y="3774"/>
                  </a:cubicBezTo>
                  <a:lnTo>
                    <a:pt x="2686" y="4107"/>
                  </a:lnTo>
                  <a:lnTo>
                    <a:pt x="2177" y="4107"/>
                  </a:lnTo>
                  <a:cubicBezTo>
                    <a:pt x="1942" y="4107"/>
                    <a:pt x="1752" y="4296"/>
                    <a:pt x="1752" y="4531"/>
                  </a:cubicBezTo>
                  <a:lnTo>
                    <a:pt x="1752" y="4991"/>
                  </a:lnTo>
                  <a:cubicBezTo>
                    <a:pt x="1752" y="5226"/>
                    <a:pt x="1942" y="5416"/>
                    <a:pt x="2177" y="5416"/>
                  </a:cubicBezTo>
                  <a:lnTo>
                    <a:pt x="4567" y="5416"/>
                  </a:lnTo>
                  <a:cubicBezTo>
                    <a:pt x="4801" y="5416"/>
                    <a:pt x="4991" y="5226"/>
                    <a:pt x="4991" y="4991"/>
                  </a:cubicBezTo>
                  <a:lnTo>
                    <a:pt x="4991" y="4531"/>
                  </a:lnTo>
                  <a:cubicBezTo>
                    <a:pt x="4991" y="4296"/>
                    <a:pt x="4801" y="4107"/>
                    <a:pt x="4567" y="4107"/>
                  </a:cubicBezTo>
                  <a:lnTo>
                    <a:pt x="3995" y="4107"/>
                  </a:lnTo>
                  <a:lnTo>
                    <a:pt x="3995" y="3774"/>
                  </a:lnTo>
                  <a:cubicBezTo>
                    <a:pt x="3995" y="2843"/>
                    <a:pt x="3234" y="2081"/>
                    <a:pt x="2303" y="2081"/>
                  </a:cubicBezTo>
                  <a:lnTo>
                    <a:pt x="994" y="2081"/>
                  </a:lnTo>
                  <a:lnTo>
                    <a:pt x="994" y="1478"/>
                  </a:lnTo>
                  <a:close/>
                  <a:moveTo>
                    <a:pt x="13900" y="1480"/>
                  </a:moveTo>
                  <a:lnTo>
                    <a:pt x="13900" y="13413"/>
                  </a:lnTo>
                  <a:lnTo>
                    <a:pt x="7666" y="13413"/>
                  </a:lnTo>
                  <a:lnTo>
                    <a:pt x="7666" y="1480"/>
                  </a:lnTo>
                  <a:close/>
                  <a:moveTo>
                    <a:pt x="7229" y="1480"/>
                  </a:moveTo>
                  <a:lnTo>
                    <a:pt x="7229" y="1917"/>
                  </a:lnTo>
                  <a:lnTo>
                    <a:pt x="6775" y="1917"/>
                  </a:lnTo>
                  <a:cubicBezTo>
                    <a:pt x="6536" y="1917"/>
                    <a:pt x="6338" y="2111"/>
                    <a:pt x="6338" y="2354"/>
                  </a:cubicBezTo>
                  <a:lnTo>
                    <a:pt x="6338" y="12543"/>
                  </a:lnTo>
                  <a:cubicBezTo>
                    <a:pt x="6338" y="12781"/>
                    <a:pt x="6534" y="12980"/>
                    <a:pt x="6775" y="12980"/>
                  </a:cubicBezTo>
                  <a:lnTo>
                    <a:pt x="7229" y="12980"/>
                  </a:lnTo>
                  <a:lnTo>
                    <a:pt x="7229" y="13417"/>
                  </a:lnTo>
                  <a:lnTo>
                    <a:pt x="5903" y="13417"/>
                  </a:lnTo>
                  <a:lnTo>
                    <a:pt x="5903" y="1480"/>
                  </a:lnTo>
                  <a:close/>
                  <a:moveTo>
                    <a:pt x="414" y="1"/>
                  </a:moveTo>
                  <a:cubicBezTo>
                    <a:pt x="186" y="1"/>
                    <a:pt x="0" y="184"/>
                    <a:pt x="0" y="414"/>
                  </a:cubicBezTo>
                  <a:lnTo>
                    <a:pt x="0" y="1069"/>
                  </a:lnTo>
                  <a:cubicBezTo>
                    <a:pt x="0" y="1297"/>
                    <a:pt x="183" y="1482"/>
                    <a:pt x="414" y="1482"/>
                  </a:cubicBezTo>
                  <a:lnTo>
                    <a:pt x="559" y="1482"/>
                  </a:lnTo>
                  <a:lnTo>
                    <a:pt x="559" y="13417"/>
                  </a:lnTo>
                  <a:lnTo>
                    <a:pt x="414" y="13417"/>
                  </a:lnTo>
                  <a:cubicBezTo>
                    <a:pt x="186" y="13417"/>
                    <a:pt x="0" y="13600"/>
                    <a:pt x="0" y="13828"/>
                  </a:cubicBezTo>
                  <a:lnTo>
                    <a:pt x="0" y="14485"/>
                  </a:lnTo>
                  <a:cubicBezTo>
                    <a:pt x="0" y="14711"/>
                    <a:pt x="183" y="14898"/>
                    <a:pt x="414" y="14898"/>
                  </a:cubicBezTo>
                  <a:lnTo>
                    <a:pt x="6939" y="14898"/>
                  </a:lnTo>
                  <a:cubicBezTo>
                    <a:pt x="7059" y="14898"/>
                    <a:pt x="7157" y="14798"/>
                    <a:pt x="7157" y="14679"/>
                  </a:cubicBezTo>
                  <a:cubicBezTo>
                    <a:pt x="7157" y="14559"/>
                    <a:pt x="7059" y="14461"/>
                    <a:pt x="6939" y="14461"/>
                  </a:cubicBezTo>
                  <a:lnTo>
                    <a:pt x="437" y="14461"/>
                  </a:lnTo>
                  <a:lnTo>
                    <a:pt x="437" y="13854"/>
                  </a:lnTo>
                  <a:lnTo>
                    <a:pt x="14459" y="13854"/>
                  </a:lnTo>
                  <a:lnTo>
                    <a:pt x="14459" y="14461"/>
                  </a:lnTo>
                  <a:lnTo>
                    <a:pt x="7956" y="14461"/>
                  </a:lnTo>
                  <a:cubicBezTo>
                    <a:pt x="7837" y="14461"/>
                    <a:pt x="7739" y="14559"/>
                    <a:pt x="7739" y="14679"/>
                  </a:cubicBezTo>
                  <a:cubicBezTo>
                    <a:pt x="7739" y="14798"/>
                    <a:pt x="7837" y="14898"/>
                    <a:pt x="7956" y="14898"/>
                  </a:cubicBezTo>
                  <a:lnTo>
                    <a:pt x="14484" y="14898"/>
                  </a:lnTo>
                  <a:cubicBezTo>
                    <a:pt x="14710" y="14898"/>
                    <a:pt x="14896" y="14713"/>
                    <a:pt x="14896" y="14485"/>
                  </a:cubicBezTo>
                  <a:lnTo>
                    <a:pt x="14896" y="13828"/>
                  </a:lnTo>
                  <a:cubicBezTo>
                    <a:pt x="14896" y="13602"/>
                    <a:pt x="14712" y="13417"/>
                    <a:pt x="14484" y="13417"/>
                  </a:cubicBezTo>
                  <a:lnTo>
                    <a:pt x="14337" y="13417"/>
                  </a:lnTo>
                  <a:lnTo>
                    <a:pt x="14337" y="1482"/>
                  </a:lnTo>
                  <a:lnTo>
                    <a:pt x="14484" y="1482"/>
                  </a:lnTo>
                  <a:cubicBezTo>
                    <a:pt x="14710" y="1482"/>
                    <a:pt x="14896" y="1299"/>
                    <a:pt x="14896" y="1069"/>
                  </a:cubicBezTo>
                  <a:lnTo>
                    <a:pt x="14896" y="414"/>
                  </a:lnTo>
                  <a:cubicBezTo>
                    <a:pt x="14896" y="184"/>
                    <a:pt x="14710" y="1"/>
                    <a:pt x="14484"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12" name="Google Shape;612;p40"/>
            <p:cNvSpPr/>
            <p:nvPr/>
          </p:nvSpPr>
          <p:spPr>
            <a:xfrm>
              <a:off x="790701" y="1791823"/>
              <a:ext cx="13954" cy="21568"/>
            </a:xfrm>
            <a:custGeom>
              <a:avLst/>
              <a:gdLst/>
              <a:ahLst/>
              <a:cxnLst/>
              <a:rect l="l" t="t" r="r" b="b"/>
              <a:pathLst>
                <a:path w="438" h="677" extrusionOk="0">
                  <a:moveTo>
                    <a:pt x="220" y="1"/>
                  </a:moveTo>
                  <a:cubicBezTo>
                    <a:pt x="98" y="1"/>
                    <a:pt x="0" y="99"/>
                    <a:pt x="0" y="218"/>
                  </a:cubicBezTo>
                  <a:lnTo>
                    <a:pt x="0" y="459"/>
                  </a:lnTo>
                  <a:cubicBezTo>
                    <a:pt x="0" y="578"/>
                    <a:pt x="98" y="676"/>
                    <a:pt x="220" y="676"/>
                  </a:cubicBezTo>
                  <a:cubicBezTo>
                    <a:pt x="339" y="676"/>
                    <a:pt x="437" y="578"/>
                    <a:pt x="437" y="459"/>
                  </a:cubicBezTo>
                  <a:lnTo>
                    <a:pt x="437" y="218"/>
                  </a:lnTo>
                  <a:cubicBezTo>
                    <a:pt x="435"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3" name="Google Shape;613;p40"/>
            <p:cNvSpPr/>
            <p:nvPr/>
          </p:nvSpPr>
          <p:spPr>
            <a:xfrm>
              <a:off x="820583" y="1791823"/>
              <a:ext cx="13954" cy="21568"/>
            </a:xfrm>
            <a:custGeom>
              <a:avLst/>
              <a:gdLst/>
              <a:ahLst/>
              <a:cxnLst/>
              <a:rect l="l" t="t" r="r" b="b"/>
              <a:pathLst>
                <a:path w="438" h="677" extrusionOk="0">
                  <a:moveTo>
                    <a:pt x="220" y="1"/>
                  </a:moveTo>
                  <a:cubicBezTo>
                    <a:pt x="98" y="1"/>
                    <a:pt x="0" y="99"/>
                    <a:pt x="0" y="218"/>
                  </a:cubicBezTo>
                  <a:lnTo>
                    <a:pt x="0" y="459"/>
                  </a:lnTo>
                  <a:cubicBezTo>
                    <a:pt x="0" y="578"/>
                    <a:pt x="98" y="676"/>
                    <a:pt x="220" y="676"/>
                  </a:cubicBezTo>
                  <a:cubicBezTo>
                    <a:pt x="339" y="676"/>
                    <a:pt x="437" y="578"/>
                    <a:pt x="437" y="459"/>
                  </a:cubicBezTo>
                  <a:lnTo>
                    <a:pt x="437" y="218"/>
                  </a:lnTo>
                  <a:cubicBezTo>
                    <a:pt x="435" y="99"/>
                    <a:pt x="339" y="1"/>
                    <a:pt x="220"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4" name="Google Shape;614;p40"/>
            <p:cNvSpPr/>
            <p:nvPr/>
          </p:nvSpPr>
          <p:spPr>
            <a:xfrm>
              <a:off x="850465" y="1791823"/>
              <a:ext cx="13954" cy="21568"/>
            </a:xfrm>
            <a:custGeom>
              <a:avLst/>
              <a:gdLst/>
              <a:ahLst/>
              <a:cxnLst/>
              <a:rect l="l" t="t" r="r" b="b"/>
              <a:pathLst>
                <a:path w="438" h="677" extrusionOk="0">
                  <a:moveTo>
                    <a:pt x="220" y="1"/>
                  </a:moveTo>
                  <a:cubicBezTo>
                    <a:pt x="99" y="1"/>
                    <a:pt x="0" y="99"/>
                    <a:pt x="0" y="218"/>
                  </a:cubicBezTo>
                  <a:lnTo>
                    <a:pt x="0" y="459"/>
                  </a:lnTo>
                  <a:cubicBezTo>
                    <a:pt x="0" y="578"/>
                    <a:pt x="99" y="676"/>
                    <a:pt x="220" y="676"/>
                  </a:cubicBezTo>
                  <a:cubicBezTo>
                    <a:pt x="339" y="676"/>
                    <a:pt x="437" y="578"/>
                    <a:pt x="437" y="459"/>
                  </a:cubicBezTo>
                  <a:lnTo>
                    <a:pt x="437" y="218"/>
                  </a:lnTo>
                  <a:cubicBezTo>
                    <a:pt x="435"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5" name="Google Shape;615;p40"/>
            <p:cNvSpPr/>
            <p:nvPr/>
          </p:nvSpPr>
          <p:spPr>
            <a:xfrm>
              <a:off x="790701" y="1826134"/>
              <a:ext cx="13954" cy="21536"/>
            </a:xfrm>
            <a:custGeom>
              <a:avLst/>
              <a:gdLst/>
              <a:ahLst/>
              <a:cxnLst/>
              <a:rect l="l" t="t" r="r" b="b"/>
              <a:pathLst>
                <a:path w="438" h="676" extrusionOk="0">
                  <a:moveTo>
                    <a:pt x="220" y="0"/>
                  </a:moveTo>
                  <a:cubicBezTo>
                    <a:pt x="98" y="0"/>
                    <a:pt x="0" y="98"/>
                    <a:pt x="0" y="218"/>
                  </a:cubicBezTo>
                  <a:lnTo>
                    <a:pt x="0" y="459"/>
                  </a:lnTo>
                  <a:cubicBezTo>
                    <a:pt x="0" y="578"/>
                    <a:pt x="98" y="676"/>
                    <a:pt x="220" y="676"/>
                  </a:cubicBezTo>
                  <a:cubicBezTo>
                    <a:pt x="339" y="676"/>
                    <a:pt x="437" y="578"/>
                    <a:pt x="437" y="459"/>
                  </a:cubicBezTo>
                  <a:lnTo>
                    <a:pt x="437" y="218"/>
                  </a:lnTo>
                  <a:cubicBezTo>
                    <a:pt x="435"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6" name="Google Shape;616;p40"/>
            <p:cNvSpPr/>
            <p:nvPr/>
          </p:nvSpPr>
          <p:spPr>
            <a:xfrm>
              <a:off x="820583" y="1826134"/>
              <a:ext cx="13954" cy="21536"/>
            </a:xfrm>
            <a:custGeom>
              <a:avLst/>
              <a:gdLst/>
              <a:ahLst/>
              <a:cxnLst/>
              <a:rect l="l" t="t" r="r" b="b"/>
              <a:pathLst>
                <a:path w="438" h="676" extrusionOk="0">
                  <a:moveTo>
                    <a:pt x="220" y="0"/>
                  </a:moveTo>
                  <a:cubicBezTo>
                    <a:pt x="98" y="0"/>
                    <a:pt x="0" y="98"/>
                    <a:pt x="0" y="218"/>
                  </a:cubicBezTo>
                  <a:lnTo>
                    <a:pt x="0" y="459"/>
                  </a:lnTo>
                  <a:cubicBezTo>
                    <a:pt x="0" y="578"/>
                    <a:pt x="98" y="676"/>
                    <a:pt x="220" y="676"/>
                  </a:cubicBezTo>
                  <a:cubicBezTo>
                    <a:pt x="339" y="676"/>
                    <a:pt x="437" y="578"/>
                    <a:pt x="437" y="459"/>
                  </a:cubicBezTo>
                  <a:lnTo>
                    <a:pt x="437" y="218"/>
                  </a:lnTo>
                  <a:cubicBezTo>
                    <a:pt x="435"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7" name="Google Shape;617;p40"/>
            <p:cNvSpPr/>
            <p:nvPr/>
          </p:nvSpPr>
          <p:spPr>
            <a:xfrm>
              <a:off x="850465" y="1826134"/>
              <a:ext cx="13954" cy="21536"/>
            </a:xfrm>
            <a:custGeom>
              <a:avLst/>
              <a:gdLst/>
              <a:ahLst/>
              <a:cxnLst/>
              <a:rect l="l" t="t" r="r" b="b"/>
              <a:pathLst>
                <a:path w="438" h="676" extrusionOk="0">
                  <a:moveTo>
                    <a:pt x="220" y="0"/>
                  </a:moveTo>
                  <a:cubicBezTo>
                    <a:pt x="99" y="0"/>
                    <a:pt x="0" y="98"/>
                    <a:pt x="0" y="218"/>
                  </a:cubicBezTo>
                  <a:lnTo>
                    <a:pt x="0" y="459"/>
                  </a:lnTo>
                  <a:cubicBezTo>
                    <a:pt x="0" y="578"/>
                    <a:pt x="99" y="676"/>
                    <a:pt x="220" y="676"/>
                  </a:cubicBezTo>
                  <a:cubicBezTo>
                    <a:pt x="339" y="676"/>
                    <a:pt x="437" y="578"/>
                    <a:pt x="437" y="459"/>
                  </a:cubicBezTo>
                  <a:lnTo>
                    <a:pt x="437" y="218"/>
                  </a:lnTo>
                  <a:cubicBezTo>
                    <a:pt x="435"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18" name="Google Shape;618;p40"/>
            <p:cNvSpPr/>
            <p:nvPr/>
          </p:nvSpPr>
          <p:spPr>
            <a:xfrm>
              <a:off x="790701" y="1860413"/>
              <a:ext cx="13954" cy="21568"/>
            </a:xfrm>
            <a:custGeom>
              <a:avLst/>
              <a:gdLst/>
              <a:ahLst/>
              <a:cxnLst/>
              <a:rect l="l" t="t" r="r" b="b"/>
              <a:pathLst>
                <a:path w="438" h="677" extrusionOk="0">
                  <a:moveTo>
                    <a:pt x="220" y="1"/>
                  </a:moveTo>
                  <a:cubicBezTo>
                    <a:pt x="98" y="1"/>
                    <a:pt x="0" y="99"/>
                    <a:pt x="0" y="218"/>
                  </a:cubicBezTo>
                  <a:lnTo>
                    <a:pt x="0" y="459"/>
                  </a:lnTo>
                  <a:cubicBezTo>
                    <a:pt x="0" y="579"/>
                    <a:pt x="98" y="677"/>
                    <a:pt x="220" y="677"/>
                  </a:cubicBezTo>
                  <a:cubicBezTo>
                    <a:pt x="339" y="677"/>
                    <a:pt x="437" y="579"/>
                    <a:pt x="437" y="459"/>
                  </a:cubicBezTo>
                  <a:lnTo>
                    <a:pt x="437" y="218"/>
                  </a:lnTo>
                  <a:cubicBezTo>
                    <a:pt x="435" y="99"/>
                    <a:pt x="339" y="1"/>
                    <a:pt x="220"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19" name="Google Shape;619;p40"/>
            <p:cNvSpPr/>
            <p:nvPr/>
          </p:nvSpPr>
          <p:spPr>
            <a:xfrm>
              <a:off x="820583" y="1860413"/>
              <a:ext cx="13954" cy="21568"/>
            </a:xfrm>
            <a:custGeom>
              <a:avLst/>
              <a:gdLst/>
              <a:ahLst/>
              <a:cxnLst/>
              <a:rect l="l" t="t" r="r" b="b"/>
              <a:pathLst>
                <a:path w="438" h="677" extrusionOk="0">
                  <a:moveTo>
                    <a:pt x="220" y="1"/>
                  </a:moveTo>
                  <a:cubicBezTo>
                    <a:pt x="98" y="1"/>
                    <a:pt x="0" y="99"/>
                    <a:pt x="0" y="218"/>
                  </a:cubicBezTo>
                  <a:lnTo>
                    <a:pt x="0" y="459"/>
                  </a:lnTo>
                  <a:cubicBezTo>
                    <a:pt x="0" y="579"/>
                    <a:pt x="98" y="677"/>
                    <a:pt x="220" y="677"/>
                  </a:cubicBezTo>
                  <a:cubicBezTo>
                    <a:pt x="339" y="677"/>
                    <a:pt x="437" y="579"/>
                    <a:pt x="437" y="459"/>
                  </a:cubicBezTo>
                  <a:lnTo>
                    <a:pt x="437" y="218"/>
                  </a:lnTo>
                  <a:cubicBezTo>
                    <a:pt x="435" y="99"/>
                    <a:pt x="339" y="1"/>
                    <a:pt x="220"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20" name="Google Shape;620;p40"/>
            <p:cNvSpPr/>
            <p:nvPr/>
          </p:nvSpPr>
          <p:spPr>
            <a:xfrm>
              <a:off x="850465" y="1860413"/>
              <a:ext cx="13954" cy="21568"/>
            </a:xfrm>
            <a:custGeom>
              <a:avLst/>
              <a:gdLst/>
              <a:ahLst/>
              <a:cxnLst/>
              <a:rect l="l" t="t" r="r" b="b"/>
              <a:pathLst>
                <a:path w="438" h="677" extrusionOk="0">
                  <a:moveTo>
                    <a:pt x="220" y="1"/>
                  </a:moveTo>
                  <a:cubicBezTo>
                    <a:pt x="99" y="1"/>
                    <a:pt x="0" y="99"/>
                    <a:pt x="0" y="218"/>
                  </a:cubicBezTo>
                  <a:lnTo>
                    <a:pt x="0" y="459"/>
                  </a:lnTo>
                  <a:cubicBezTo>
                    <a:pt x="0" y="579"/>
                    <a:pt x="99" y="677"/>
                    <a:pt x="220" y="677"/>
                  </a:cubicBezTo>
                  <a:cubicBezTo>
                    <a:pt x="339" y="677"/>
                    <a:pt x="437" y="579"/>
                    <a:pt x="437" y="459"/>
                  </a:cubicBezTo>
                  <a:lnTo>
                    <a:pt x="437" y="218"/>
                  </a:lnTo>
                  <a:cubicBezTo>
                    <a:pt x="435"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21" name="Google Shape;621;p40"/>
            <p:cNvSpPr/>
            <p:nvPr/>
          </p:nvSpPr>
          <p:spPr>
            <a:xfrm>
              <a:off x="790701" y="1894723"/>
              <a:ext cx="13954" cy="21568"/>
            </a:xfrm>
            <a:custGeom>
              <a:avLst/>
              <a:gdLst/>
              <a:ahLst/>
              <a:cxnLst/>
              <a:rect l="l" t="t" r="r" b="b"/>
              <a:pathLst>
                <a:path w="438" h="677" extrusionOk="0">
                  <a:moveTo>
                    <a:pt x="220" y="0"/>
                  </a:moveTo>
                  <a:cubicBezTo>
                    <a:pt x="98" y="0"/>
                    <a:pt x="0" y="98"/>
                    <a:pt x="0" y="218"/>
                  </a:cubicBezTo>
                  <a:lnTo>
                    <a:pt x="0" y="459"/>
                  </a:lnTo>
                  <a:cubicBezTo>
                    <a:pt x="0" y="578"/>
                    <a:pt x="98" y="676"/>
                    <a:pt x="220" y="676"/>
                  </a:cubicBezTo>
                  <a:cubicBezTo>
                    <a:pt x="339" y="676"/>
                    <a:pt x="437" y="578"/>
                    <a:pt x="437" y="459"/>
                  </a:cubicBezTo>
                  <a:lnTo>
                    <a:pt x="437" y="218"/>
                  </a:lnTo>
                  <a:cubicBezTo>
                    <a:pt x="435"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22" name="Google Shape;622;p40"/>
            <p:cNvSpPr/>
            <p:nvPr/>
          </p:nvSpPr>
          <p:spPr>
            <a:xfrm>
              <a:off x="820583" y="1894723"/>
              <a:ext cx="13954" cy="21568"/>
            </a:xfrm>
            <a:custGeom>
              <a:avLst/>
              <a:gdLst/>
              <a:ahLst/>
              <a:cxnLst/>
              <a:rect l="l" t="t" r="r" b="b"/>
              <a:pathLst>
                <a:path w="438" h="677" extrusionOk="0">
                  <a:moveTo>
                    <a:pt x="220" y="0"/>
                  </a:moveTo>
                  <a:cubicBezTo>
                    <a:pt x="98" y="0"/>
                    <a:pt x="0" y="98"/>
                    <a:pt x="0" y="218"/>
                  </a:cubicBezTo>
                  <a:lnTo>
                    <a:pt x="0" y="459"/>
                  </a:lnTo>
                  <a:cubicBezTo>
                    <a:pt x="0" y="578"/>
                    <a:pt x="98" y="676"/>
                    <a:pt x="220" y="676"/>
                  </a:cubicBezTo>
                  <a:cubicBezTo>
                    <a:pt x="339" y="676"/>
                    <a:pt x="437" y="578"/>
                    <a:pt x="437" y="459"/>
                  </a:cubicBezTo>
                  <a:lnTo>
                    <a:pt x="437" y="218"/>
                  </a:lnTo>
                  <a:cubicBezTo>
                    <a:pt x="435" y="98"/>
                    <a:pt x="339" y="0"/>
                    <a:pt x="220"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23" name="Google Shape;623;p40"/>
            <p:cNvSpPr/>
            <p:nvPr/>
          </p:nvSpPr>
          <p:spPr>
            <a:xfrm>
              <a:off x="850465" y="1894723"/>
              <a:ext cx="13954" cy="21568"/>
            </a:xfrm>
            <a:custGeom>
              <a:avLst/>
              <a:gdLst/>
              <a:ahLst/>
              <a:cxnLst/>
              <a:rect l="l" t="t" r="r" b="b"/>
              <a:pathLst>
                <a:path w="438" h="677" extrusionOk="0">
                  <a:moveTo>
                    <a:pt x="220" y="0"/>
                  </a:moveTo>
                  <a:cubicBezTo>
                    <a:pt x="99" y="0"/>
                    <a:pt x="0" y="98"/>
                    <a:pt x="0" y="218"/>
                  </a:cubicBezTo>
                  <a:lnTo>
                    <a:pt x="0" y="459"/>
                  </a:lnTo>
                  <a:cubicBezTo>
                    <a:pt x="0" y="578"/>
                    <a:pt x="99" y="676"/>
                    <a:pt x="220" y="676"/>
                  </a:cubicBezTo>
                  <a:cubicBezTo>
                    <a:pt x="339" y="676"/>
                    <a:pt x="437" y="578"/>
                    <a:pt x="437" y="459"/>
                  </a:cubicBezTo>
                  <a:lnTo>
                    <a:pt x="437" y="218"/>
                  </a:lnTo>
                  <a:cubicBezTo>
                    <a:pt x="435"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24" name="Google Shape;624;p40"/>
            <p:cNvSpPr/>
            <p:nvPr/>
          </p:nvSpPr>
          <p:spPr>
            <a:xfrm>
              <a:off x="1047504" y="1709440"/>
              <a:ext cx="59637" cy="58299"/>
            </a:xfrm>
            <a:custGeom>
              <a:avLst/>
              <a:gdLst/>
              <a:ahLst/>
              <a:cxnLst/>
              <a:rect l="l" t="t" r="r" b="b"/>
              <a:pathLst>
                <a:path w="1872" h="1830" extrusionOk="0">
                  <a:moveTo>
                    <a:pt x="239" y="1"/>
                  </a:moveTo>
                  <a:cubicBezTo>
                    <a:pt x="183" y="1"/>
                    <a:pt x="128" y="22"/>
                    <a:pt x="85" y="64"/>
                  </a:cubicBezTo>
                  <a:cubicBezTo>
                    <a:pt x="0" y="150"/>
                    <a:pt x="0" y="288"/>
                    <a:pt x="85" y="374"/>
                  </a:cubicBezTo>
                  <a:lnTo>
                    <a:pt x="1478" y="1766"/>
                  </a:lnTo>
                  <a:cubicBezTo>
                    <a:pt x="1520" y="1808"/>
                    <a:pt x="1576" y="1830"/>
                    <a:pt x="1632" y="1830"/>
                  </a:cubicBezTo>
                  <a:cubicBezTo>
                    <a:pt x="1688" y="1830"/>
                    <a:pt x="1744" y="1808"/>
                    <a:pt x="1787" y="1766"/>
                  </a:cubicBezTo>
                  <a:cubicBezTo>
                    <a:pt x="1872" y="1680"/>
                    <a:pt x="1872" y="1542"/>
                    <a:pt x="1787" y="1457"/>
                  </a:cubicBezTo>
                  <a:lnTo>
                    <a:pt x="395" y="64"/>
                  </a:lnTo>
                  <a:cubicBezTo>
                    <a:pt x="351" y="22"/>
                    <a:pt x="295" y="1"/>
                    <a:pt x="239"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25" name="Google Shape;625;p40"/>
            <p:cNvSpPr/>
            <p:nvPr/>
          </p:nvSpPr>
          <p:spPr>
            <a:xfrm>
              <a:off x="1079361" y="1699787"/>
              <a:ext cx="37433" cy="36095"/>
            </a:xfrm>
            <a:custGeom>
              <a:avLst/>
              <a:gdLst/>
              <a:ahLst/>
              <a:cxnLst/>
              <a:rect l="l" t="t" r="r" b="b"/>
              <a:pathLst>
                <a:path w="1175" h="1133" extrusionOk="0">
                  <a:moveTo>
                    <a:pt x="240" y="1"/>
                  </a:moveTo>
                  <a:cubicBezTo>
                    <a:pt x="184" y="1"/>
                    <a:pt x="128" y="22"/>
                    <a:pt x="85" y="65"/>
                  </a:cubicBezTo>
                  <a:cubicBezTo>
                    <a:pt x="0" y="150"/>
                    <a:pt x="0" y="289"/>
                    <a:pt x="85" y="374"/>
                  </a:cubicBezTo>
                  <a:lnTo>
                    <a:pt x="780" y="1069"/>
                  </a:lnTo>
                  <a:cubicBezTo>
                    <a:pt x="823" y="1112"/>
                    <a:pt x="879" y="1133"/>
                    <a:pt x="935" y="1133"/>
                  </a:cubicBezTo>
                  <a:cubicBezTo>
                    <a:pt x="991" y="1133"/>
                    <a:pt x="1047" y="1112"/>
                    <a:pt x="1089" y="1069"/>
                  </a:cubicBezTo>
                  <a:cubicBezTo>
                    <a:pt x="1175" y="984"/>
                    <a:pt x="1175" y="845"/>
                    <a:pt x="1089" y="760"/>
                  </a:cubicBezTo>
                  <a:lnTo>
                    <a:pt x="394" y="65"/>
                  </a:lnTo>
                  <a:cubicBezTo>
                    <a:pt x="352" y="22"/>
                    <a:pt x="296" y="1"/>
                    <a:pt x="2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26" name="Google Shape;626;p40"/>
            <p:cNvSpPr/>
            <p:nvPr/>
          </p:nvSpPr>
          <p:spPr>
            <a:xfrm>
              <a:off x="978086" y="1667324"/>
              <a:ext cx="170852" cy="352599"/>
            </a:xfrm>
            <a:custGeom>
              <a:avLst/>
              <a:gdLst/>
              <a:ahLst/>
              <a:cxnLst/>
              <a:rect l="l" t="t" r="r" b="b"/>
              <a:pathLst>
                <a:path w="5363" h="11068" extrusionOk="0">
                  <a:moveTo>
                    <a:pt x="874" y="4742"/>
                  </a:moveTo>
                  <a:lnTo>
                    <a:pt x="874" y="6335"/>
                  </a:lnTo>
                  <a:lnTo>
                    <a:pt x="437" y="6335"/>
                  </a:lnTo>
                  <a:lnTo>
                    <a:pt x="437" y="4742"/>
                  </a:lnTo>
                  <a:close/>
                  <a:moveTo>
                    <a:pt x="437" y="1"/>
                  </a:moveTo>
                  <a:cubicBezTo>
                    <a:pt x="196" y="1"/>
                    <a:pt x="0" y="195"/>
                    <a:pt x="0" y="438"/>
                  </a:cubicBezTo>
                  <a:lnTo>
                    <a:pt x="0" y="10635"/>
                  </a:lnTo>
                  <a:cubicBezTo>
                    <a:pt x="2" y="10873"/>
                    <a:pt x="196" y="11067"/>
                    <a:pt x="437" y="11067"/>
                  </a:cubicBezTo>
                  <a:lnTo>
                    <a:pt x="4925" y="11067"/>
                  </a:lnTo>
                  <a:cubicBezTo>
                    <a:pt x="5164" y="11067"/>
                    <a:pt x="5362" y="10873"/>
                    <a:pt x="5362" y="10630"/>
                  </a:cubicBezTo>
                  <a:lnTo>
                    <a:pt x="5362" y="6045"/>
                  </a:lnTo>
                  <a:cubicBezTo>
                    <a:pt x="5362" y="5925"/>
                    <a:pt x="5264" y="5827"/>
                    <a:pt x="5143" y="5827"/>
                  </a:cubicBezTo>
                  <a:cubicBezTo>
                    <a:pt x="5023" y="5827"/>
                    <a:pt x="4925" y="5925"/>
                    <a:pt x="4925" y="6045"/>
                  </a:cubicBezTo>
                  <a:lnTo>
                    <a:pt x="4925" y="10630"/>
                  </a:lnTo>
                  <a:lnTo>
                    <a:pt x="437" y="10630"/>
                  </a:lnTo>
                  <a:lnTo>
                    <a:pt x="437" y="6770"/>
                  </a:lnTo>
                  <a:lnTo>
                    <a:pt x="919" y="6770"/>
                  </a:lnTo>
                  <a:cubicBezTo>
                    <a:pt x="1135" y="6770"/>
                    <a:pt x="1307" y="6595"/>
                    <a:pt x="1307" y="6377"/>
                  </a:cubicBezTo>
                  <a:lnTo>
                    <a:pt x="1307" y="4691"/>
                  </a:lnTo>
                  <a:cubicBezTo>
                    <a:pt x="1307" y="4476"/>
                    <a:pt x="1132" y="4299"/>
                    <a:pt x="919" y="4299"/>
                  </a:cubicBezTo>
                  <a:lnTo>
                    <a:pt x="437" y="4299"/>
                  </a:lnTo>
                  <a:lnTo>
                    <a:pt x="437" y="438"/>
                  </a:lnTo>
                  <a:lnTo>
                    <a:pt x="4925" y="438"/>
                  </a:lnTo>
                  <a:lnTo>
                    <a:pt x="4925" y="5024"/>
                  </a:lnTo>
                  <a:cubicBezTo>
                    <a:pt x="4925" y="5145"/>
                    <a:pt x="5023" y="5243"/>
                    <a:pt x="5143" y="5243"/>
                  </a:cubicBezTo>
                  <a:cubicBezTo>
                    <a:pt x="5264" y="5243"/>
                    <a:pt x="5362" y="5145"/>
                    <a:pt x="5362" y="5024"/>
                  </a:cubicBezTo>
                  <a:lnTo>
                    <a:pt x="5362" y="438"/>
                  </a:lnTo>
                  <a:cubicBezTo>
                    <a:pt x="5362" y="199"/>
                    <a:pt x="5168" y="1"/>
                    <a:pt x="4925"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65000"/>
          </a:schemeClr>
        </a:solidFill>
        <a:effectLst/>
      </p:bgPr>
    </p:bg>
    <p:spTree>
      <p:nvGrpSpPr>
        <p:cNvPr id="1" name="Shape 694"/>
        <p:cNvGrpSpPr/>
        <p:nvPr/>
      </p:nvGrpSpPr>
      <p:grpSpPr>
        <a:xfrm>
          <a:off x="0" y="0"/>
          <a:ext cx="0" cy="0"/>
          <a:chOff x="0" y="0"/>
          <a:chExt cx="0" cy="0"/>
        </a:xfrm>
      </p:grpSpPr>
      <p:sp>
        <p:nvSpPr>
          <p:cNvPr id="695" name="Google Shape;695;p42"/>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lvl="0"/>
            <a:r>
              <a:rPr lang="en" dirty="0">
                <a:solidFill>
                  <a:schemeClr val="tx1"/>
                </a:solidFill>
              </a:rPr>
              <a:t> </a:t>
            </a:r>
            <a:r>
              <a:rPr lang="en" b="1" dirty="0">
                <a:solidFill>
                  <a:schemeClr val="tx1"/>
                </a:solidFill>
              </a:rPr>
              <a:t>Services</a:t>
            </a:r>
            <a:endParaRPr b="1" dirty="0">
              <a:solidFill>
                <a:schemeClr val="tx1"/>
              </a:solidFill>
            </a:endParaRPr>
          </a:p>
        </p:txBody>
      </p:sp>
      <p:sp>
        <p:nvSpPr>
          <p:cNvPr id="696" name="Google Shape;696;p42"/>
          <p:cNvSpPr txBox="1">
            <a:spLocks noGrp="1"/>
          </p:cNvSpPr>
          <p:nvPr>
            <p:ph type="subTitle" idx="1"/>
          </p:nvPr>
        </p:nvSpPr>
        <p:spPr>
          <a:xfrm>
            <a:off x="2394270" y="1116269"/>
            <a:ext cx="5026440" cy="457200"/>
          </a:xfrm>
          <a:prstGeom prst="rect">
            <a:avLst/>
          </a:prstGeom>
        </p:spPr>
        <p:txBody>
          <a:bodyPr spcFirstLastPara="1" wrap="square" lIns="91425" tIns="91425" rIns="91425" bIns="91425" anchor="ctr" anchorCtr="0">
            <a:noAutofit/>
          </a:bodyPr>
          <a:lstStyle/>
          <a:p>
            <a:pPr marL="0" lvl="0" indent="0"/>
            <a:r>
              <a:rPr lang="en-US" b="1" dirty="0">
                <a:solidFill>
                  <a:schemeClr val="tx1"/>
                </a:solidFill>
              </a:rPr>
              <a:t>100% Hampton Guarantee!</a:t>
            </a:r>
            <a:endParaRPr b="1" dirty="0">
              <a:solidFill>
                <a:schemeClr val="tx1"/>
              </a:solidFill>
            </a:endParaRPr>
          </a:p>
        </p:txBody>
      </p:sp>
      <p:sp>
        <p:nvSpPr>
          <p:cNvPr id="698" name="Google Shape;698;p42"/>
          <p:cNvSpPr txBox="1">
            <a:spLocks noGrp="1"/>
          </p:cNvSpPr>
          <p:nvPr>
            <p:ph type="subTitle" idx="3"/>
          </p:nvPr>
        </p:nvSpPr>
        <p:spPr>
          <a:xfrm>
            <a:off x="2019317" y="1809936"/>
            <a:ext cx="6404683" cy="2750432"/>
          </a:xfrm>
          <a:prstGeom prst="rect">
            <a:avLst/>
          </a:prstGeom>
        </p:spPr>
        <p:txBody>
          <a:bodyPr spcFirstLastPara="1" wrap="square" lIns="91425" tIns="91425" rIns="91425" bIns="91425" anchor="t" anchorCtr="0">
            <a:noAutofit/>
          </a:bodyPr>
          <a:lstStyle/>
          <a:p>
            <a:pPr marL="0" indent="0" algn="just"/>
            <a:r>
              <a:rPr lang="en-US" sz="1600" b="1" dirty="0">
                <a:solidFill>
                  <a:schemeClr val="tx1"/>
                </a:solidFill>
              </a:rPr>
              <a:t>Hampton by Hilton offers its “100% Hampton Guarantee,” which promises that guests will be satisfied with their stay or they will receive a full refund. Considering the role and function of guest services in general, it is important to focus on providing a memorable stay experience for each guest. Hotels must strive to deliver personalized service and amenities that meet the needs of the guest. This includes providing a warm and welcoming atmosphere, providing a variety of amenities and services, and offering excellent customer service. </a:t>
            </a:r>
          </a:p>
          <a:p>
            <a:pPr marL="0" lvl="0" indent="0" algn="just" rtl="0">
              <a:spcBef>
                <a:spcPts val="0"/>
              </a:spcBef>
              <a:spcAft>
                <a:spcPts val="0"/>
              </a:spcAft>
              <a:buNone/>
            </a:pPr>
            <a:endParaRPr dirty="0">
              <a:solidFill>
                <a:schemeClr val="tx1"/>
              </a:solidFill>
            </a:endParaRPr>
          </a:p>
        </p:txBody>
      </p:sp>
      <p:cxnSp>
        <p:nvCxnSpPr>
          <p:cNvPr id="700" name="Google Shape;700;p42"/>
          <p:cNvCxnSpPr/>
          <p:nvPr/>
        </p:nvCxnSpPr>
        <p:spPr>
          <a:xfrm>
            <a:off x="1228538" y="1103956"/>
            <a:ext cx="629100" cy="0"/>
          </a:xfrm>
          <a:prstGeom prst="straightConnector1">
            <a:avLst/>
          </a:prstGeom>
          <a:noFill/>
          <a:ln w="9525" cap="flat" cmpd="sng">
            <a:solidFill>
              <a:schemeClr val="lt1"/>
            </a:solidFill>
            <a:prstDash val="solid"/>
            <a:round/>
            <a:headEnd type="none" w="med" len="med"/>
            <a:tailEnd type="none" w="med" len="med"/>
          </a:ln>
        </p:spPr>
      </p:cxnSp>
      <p:grpSp>
        <p:nvGrpSpPr>
          <p:cNvPr id="702" name="Google Shape;702;p42"/>
          <p:cNvGrpSpPr/>
          <p:nvPr/>
        </p:nvGrpSpPr>
        <p:grpSpPr>
          <a:xfrm>
            <a:off x="2033014" y="1071904"/>
            <a:ext cx="529892" cy="640068"/>
            <a:chOff x="6421131" y="2313968"/>
            <a:chExt cx="393504" cy="474581"/>
          </a:xfrm>
        </p:grpSpPr>
        <p:sp>
          <p:nvSpPr>
            <p:cNvPr id="703" name="Google Shape;703;p42"/>
            <p:cNvSpPr/>
            <p:nvPr/>
          </p:nvSpPr>
          <p:spPr>
            <a:xfrm>
              <a:off x="6533142" y="2422156"/>
              <a:ext cx="64193" cy="75088"/>
            </a:xfrm>
            <a:custGeom>
              <a:avLst/>
              <a:gdLst/>
              <a:ahLst/>
              <a:cxnLst/>
              <a:rect l="l" t="t" r="r" b="b"/>
              <a:pathLst>
                <a:path w="2015" h="2357" extrusionOk="0">
                  <a:moveTo>
                    <a:pt x="1009" y="811"/>
                  </a:moveTo>
                  <a:lnTo>
                    <a:pt x="1269" y="1474"/>
                  </a:lnTo>
                  <a:lnTo>
                    <a:pt x="747" y="1474"/>
                  </a:lnTo>
                  <a:lnTo>
                    <a:pt x="1009" y="811"/>
                  </a:lnTo>
                  <a:close/>
                  <a:moveTo>
                    <a:pt x="1009" y="1"/>
                  </a:moveTo>
                  <a:cubicBezTo>
                    <a:pt x="917" y="1"/>
                    <a:pt x="838" y="56"/>
                    <a:pt x="804" y="139"/>
                  </a:cubicBezTo>
                  <a:lnTo>
                    <a:pt x="45" y="2058"/>
                  </a:lnTo>
                  <a:cubicBezTo>
                    <a:pt x="0" y="2169"/>
                    <a:pt x="56" y="2297"/>
                    <a:pt x="169" y="2339"/>
                  </a:cubicBezTo>
                  <a:cubicBezTo>
                    <a:pt x="195" y="2351"/>
                    <a:pt x="223" y="2356"/>
                    <a:pt x="250" y="2356"/>
                  </a:cubicBezTo>
                  <a:cubicBezTo>
                    <a:pt x="336" y="2356"/>
                    <a:pt x="418" y="2302"/>
                    <a:pt x="450" y="2218"/>
                  </a:cubicBezTo>
                  <a:lnTo>
                    <a:pt x="574" y="1909"/>
                  </a:lnTo>
                  <a:lnTo>
                    <a:pt x="1442" y="1909"/>
                  </a:lnTo>
                  <a:lnTo>
                    <a:pt x="1565" y="2218"/>
                  </a:lnTo>
                  <a:cubicBezTo>
                    <a:pt x="1597" y="2305"/>
                    <a:pt x="1678" y="2356"/>
                    <a:pt x="1763" y="2356"/>
                  </a:cubicBezTo>
                  <a:cubicBezTo>
                    <a:pt x="1791" y="2356"/>
                    <a:pt x="1819" y="2351"/>
                    <a:pt x="1847" y="2339"/>
                  </a:cubicBezTo>
                  <a:cubicBezTo>
                    <a:pt x="1960" y="2295"/>
                    <a:pt x="2015" y="2169"/>
                    <a:pt x="1970" y="2058"/>
                  </a:cubicBezTo>
                  <a:lnTo>
                    <a:pt x="1211" y="139"/>
                  </a:lnTo>
                  <a:cubicBezTo>
                    <a:pt x="1179" y="58"/>
                    <a:pt x="1098" y="1"/>
                    <a:pt x="1009"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704" name="Google Shape;704;p42"/>
            <p:cNvSpPr/>
            <p:nvPr/>
          </p:nvSpPr>
          <p:spPr>
            <a:xfrm>
              <a:off x="6608453" y="2422156"/>
              <a:ext cx="40841" cy="75088"/>
            </a:xfrm>
            <a:custGeom>
              <a:avLst/>
              <a:gdLst/>
              <a:ahLst/>
              <a:cxnLst/>
              <a:rect l="l" t="t" r="r" b="b"/>
              <a:pathLst>
                <a:path w="1282" h="2357" extrusionOk="0">
                  <a:moveTo>
                    <a:pt x="218" y="1"/>
                  </a:moveTo>
                  <a:cubicBezTo>
                    <a:pt x="99" y="1"/>
                    <a:pt x="1" y="99"/>
                    <a:pt x="1" y="218"/>
                  </a:cubicBezTo>
                  <a:lnTo>
                    <a:pt x="1" y="2137"/>
                  </a:lnTo>
                  <a:cubicBezTo>
                    <a:pt x="1" y="2258"/>
                    <a:pt x="99" y="2357"/>
                    <a:pt x="218" y="2357"/>
                  </a:cubicBezTo>
                  <a:lnTo>
                    <a:pt x="1064" y="2357"/>
                  </a:lnTo>
                  <a:cubicBezTo>
                    <a:pt x="1184" y="2357"/>
                    <a:pt x="1282" y="2258"/>
                    <a:pt x="1282" y="2137"/>
                  </a:cubicBezTo>
                  <a:cubicBezTo>
                    <a:pt x="1282" y="2018"/>
                    <a:pt x="1184" y="1920"/>
                    <a:pt x="1064" y="1920"/>
                  </a:cubicBezTo>
                  <a:lnTo>
                    <a:pt x="438" y="1920"/>
                  </a:lnTo>
                  <a:lnTo>
                    <a:pt x="438" y="218"/>
                  </a:lnTo>
                  <a:cubicBezTo>
                    <a:pt x="436" y="99"/>
                    <a:pt x="340" y="1"/>
                    <a:pt x="218"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05" name="Google Shape;705;p42"/>
            <p:cNvSpPr/>
            <p:nvPr/>
          </p:nvSpPr>
          <p:spPr>
            <a:xfrm>
              <a:off x="6661178" y="2422156"/>
              <a:ext cx="40841" cy="75088"/>
            </a:xfrm>
            <a:custGeom>
              <a:avLst/>
              <a:gdLst/>
              <a:ahLst/>
              <a:cxnLst/>
              <a:rect l="l" t="t" r="r" b="b"/>
              <a:pathLst>
                <a:path w="1282" h="2357" extrusionOk="0">
                  <a:moveTo>
                    <a:pt x="220" y="1"/>
                  </a:moveTo>
                  <a:cubicBezTo>
                    <a:pt x="98" y="1"/>
                    <a:pt x="0" y="99"/>
                    <a:pt x="0" y="218"/>
                  </a:cubicBezTo>
                  <a:lnTo>
                    <a:pt x="0" y="2137"/>
                  </a:lnTo>
                  <a:cubicBezTo>
                    <a:pt x="0" y="2258"/>
                    <a:pt x="98" y="2357"/>
                    <a:pt x="220" y="2357"/>
                  </a:cubicBezTo>
                  <a:lnTo>
                    <a:pt x="1064" y="2357"/>
                  </a:lnTo>
                  <a:cubicBezTo>
                    <a:pt x="1183" y="2357"/>
                    <a:pt x="1281" y="2258"/>
                    <a:pt x="1281" y="2137"/>
                  </a:cubicBezTo>
                  <a:cubicBezTo>
                    <a:pt x="1281" y="2018"/>
                    <a:pt x="1183" y="1920"/>
                    <a:pt x="1064" y="1920"/>
                  </a:cubicBezTo>
                  <a:lnTo>
                    <a:pt x="437" y="1920"/>
                  </a:lnTo>
                  <a:lnTo>
                    <a:pt x="437" y="218"/>
                  </a:lnTo>
                  <a:cubicBezTo>
                    <a:pt x="437" y="99"/>
                    <a:pt x="339" y="1"/>
                    <a:pt x="220"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06" name="Google Shape;706;p42"/>
            <p:cNvSpPr/>
            <p:nvPr/>
          </p:nvSpPr>
          <p:spPr>
            <a:xfrm>
              <a:off x="6570575" y="2516582"/>
              <a:ext cx="13954" cy="82352"/>
            </a:xfrm>
            <a:custGeom>
              <a:avLst/>
              <a:gdLst/>
              <a:ahLst/>
              <a:cxnLst/>
              <a:rect l="l" t="t" r="r" b="b"/>
              <a:pathLst>
                <a:path w="438" h="2585" extrusionOk="0">
                  <a:moveTo>
                    <a:pt x="220" y="0"/>
                  </a:moveTo>
                  <a:cubicBezTo>
                    <a:pt x="100" y="0"/>
                    <a:pt x="0" y="98"/>
                    <a:pt x="0" y="218"/>
                  </a:cubicBezTo>
                  <a:lnTo>
                    <a:pt x="0" y="2367"/>
                  </a:lnTo>
                  <a:cubicBezTo>
                    <a:pt x="0" y="2486"/>
                    <a:pt x="100" y="2584"/>
                    <a:pt x="220" y="2584"/>
                  </a:cubicBezTo>
                  <a:cubicBezTo>
                    <a:pt x="339" y="2584"/>
                    <a:pt x="437" y="2486"/>
                    <a:pt x="437" y="2367"/>
                  </a:cubicBezTo>
                  <a:lnTo>
                    <a:pt x="437" y="218"/>
                  </a:lnTo>
                  <a:cubicBezTo>
                    <a:pt x="437" y="98"/>
                    <a:pt x="339" y="0"/>
                    <a:pt x="220"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707" name="Google Shape;707;p42"/>
            <p:cNvSpPr/>
            <p:nvPr/>
          </p:nvSpPr>
          <p:spPr>
            <a:xfrm>
              <a:off x="6608390" y="2516359"/>
              <a:ext cx="57152" cy="82479"/>
            </a:xfrm>
            <a:custGeom>
              <a:avLst/>
              <a:gdLst/>
              <a:ahLst/>
              <a:cxnLst/>
              <a:rect l="l" t="t" r="r" b="b"/>
              <a:pathLst>
                <a:path w="1794" h="2589" extrusionOk="0">
                  <a:moveTo>
                    <a:pt x="1574" y="1"/>
                  </a:moveTo>
                  <a:cubicBezTo>
                    <a:pt x="1454" y="1"/>
                    <a:pt x="1356" y="101"/>
                    <a:pt x="1356" y="220"/>
                  </a:cubicBezTo>
                  <a:lnTo>
                    <a:pt x="1356" y="1615"/>
                  </a:lnTo>
                  <a:lnTo>
                    <a:pt x="401" y="105"/>
                  </a:lnTo>
                  <a:cubicBezTo>
                    <a:pt x="363" y="40"/>
                    <a:pt x="291" y="3"/>
                    <a:pt x="216" y="3"/>
                  </a:cubicBezTo>
                  <a:cubicBezTo>
                    <a:pt x="196" y="3"/>
                    <a:pt x="176" y="6"/>
                    <a:pt x="156" y="11"/>
                  </a:cubicBezTo>
                  <a:cubicBezTo>
                    <a:pt x="64" y="39"/>
                    <a:pt x="1" y="124"/>
                    <a:pt x="1" y="222"/>
                  </a:cubicBezTo>
                  <a:lnTo>
                    <a:pt x="1" y="2371"/>
                  </a:lnTo>
                  <a:cubicBezTo>
                    <a:pt x="1" y="2491"/>
                    <a:pt x="99" y="2589"/>
                    <a:pt x="218" y="2589"/>
                  </a:cubicBezTo>
                  <a:cubicBezTo>
                    <a:pt x="337" y="2589"/>
                    <a:pt x="438" y="2491"/>
                    <a:pt x="438" y="2371"/>
                  </a:cubicBezTo>
                  <a:lnTo>
                    <a:pt x="438" y="977"/>
                  </a:lnTo>
                  <a:lnTo>
                    <a:pt x="1391" y="2484"/>
                  </a:lnTo>
                  <a:cubicBezTo>
                    <a:pt x="1431" y="2548"/>
                    <a:pt x="1504" y="2587"/>
                    <a:pt x="1574" y="2587"/>
                  </a:cubicBezTo>
                  <a:cubicBezTo>
                    <a:pt x="1595" y="2587"/>
                    <a:pt x="1614" y="2585"/>
                    <a:pt x="1636" y="2578"/>
                  </a:cubicBezTo>
                  <a:cubicBezTo>
                    <a:pt x="1730" y="2553"/>
                    <a:pt x="1793" y="2467"/>
                    <a:pt x="1793" y="2367"/>
                  </a:cubicBezTo>
                  <a:lnTo>
                    <a:pt x="1793" y="220"/>
                  </a:lnTo>
                  <a:cubicBezTo>
                    <a:pt x="1793" y="101"/>
                    <a:pt x="1693" y="1"/>
                    <a:pt x="1574"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708" name="Google Shape;708;p42"/>
            <p:cNvSpPr/>
            <p:nvPr/>
          </p:nvSpPr>
          <p:spPr>
            <a:xfrm>
              <a:off x="6474811" y="2367297"/>
              <a:ext cx="285953" cy="286494"/>
            </a:xfrm>
            <a:custGeom>
              <a:avLst/>
              <a:gdLst/>
              <a:ahLst/>
              <a:cxnLst/>
              <a:rect l="l" t="t" r="r" b="b"/>
              <a:pathLst>
                <a:path w="8976" h="8993" extrusionOk="0">
                  <a:moveTo>
                    <a:pt x="4496" y="0"/>
                  </a:moveTo>
                  <a:cubicBezTo>
                    <a:pt x="2019" y="0"/>
                    <a:pt x="0" y="2019"/>
                    <a:pt x="0" y="4496"/>
                  </a:cubicBezTo>
                  <a:cubicBezTo>
                    <a:pt x="0" y="6976"/>
                    <a:pt x="2019" y="8993"/>
                    <a:pt x="4496" y="8993"/>
                  </a:cubicBezTo>
                  <a:cubicBezTo>
                    <a:pt x="6762" y="8993"/>
                    <a:pt x="8677" y="7300"/>
                    <a:pt x="8956" y="5057"/>
                  </a:cubicBezTo>
                  <a:cubicBezTo>
                    <a:pt x="8973" y="4936"/>
                    <a:pt x="8888" y="4827"/>
                    <a:pt x="8769" y="4814"/>
                  </a:cubicBezTo>
                  <a:cubicBezTo>
                    <a:pt x="8758" y="4813"/>
                    <a:pt x="8748" y="4812"/>
                    <a:pt x="8738" y="4812"/>
                  </a:cubicBezTo>
                  <a:cubicBezTo>
                    <a:pt x="8629" y="4812"/>
                    <a:pt x="8537" y="4893"/>
                    <a:pt x="8526" y="5004"/>
                  </a:cubicBezTo>
                  <a:cubicBezTo>
                    <a:pt x="8274" y="7029"/>
                    <a:pt x="6543" y="8556"/>
                    <a:pt x="4498" y="8556"/>
                  </a:cubicBezTo>
                  <a:cubicBezTo>
                    <a:pt x="2260" y="8556"/>
                    <a:pt x="439" y="6735"/>
                    <a:pt x="439" y="4496"/>
                  </a:cubicBezTo>
                  <a:cubicBezTo>
                    <a:pt x="439" y="2258"/>
                    <a:pt x="2260" y="437"/>
                    <a:pt x="4498" y="437"/>
                  </a:cubicBezTo>
                  <a:cubicBezTo>
                    <a:pt x="6564" y="437"/>
                    <a:pt x="8297" y="1983"/>
                    <a:pt x="8528" y="4036"/>
                  </a:cubicBezTo>
                  <a:cubicBezTo>
                    <a:pt x="8542" y="4147"/>
                    <a:pt x="8637" y="4229"/>
                    <a:pt x="8747" y="4229"/>
                  </a:cubicBezTo>
                  <a:cubicBezTo>
                    <a:pt x="8755" y="4229"/>
                    <a:pt x="8763" y="4229"/>
                    <a:pt x="8771" y="4228"/>
                  </a:cubicBezTo>
                  <a:cubicBezTo>
                    <a:pt x="8890" y="4215"/>
                    <a:pt x="8975" y="4104"/>
                    <a:pt x="8963" y="3985"/>
                  </a:cubicBezTo>
                  <a:cubicBezTo>
                    <a:pt x="8707" y="1714"/>
                    <a:pt x="6786" y="0"/>
                    <a:pt x="4496"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709" name="Google Shape;709;p42"/>
            <p:cNvSpPr/>
            <p:nvPr/>
          </p:nvSpPr>
          <p:spPr>
            <a:xfrm>
              <a:off x="6421131" y="2313968"/>
              <a:ext cx="393504" cy="474581"/>
            </a:xfrm>
            <a:custGeom>
              <a:avLst/>
              <a:gdLst/>
              <a:ahLst/>
              <a:cxnLst/>
              <a:rect l="l" t="t" r="r" b="b"/>
              <a:pathLst>
                <a:path w="12352" h="14897" extrusionOk="0">
                  <a:moveTo>
                    <a:pt x="6181" y="1"/>
                  </a:moveTo>
                  <a:cubicBezTo>
                    <a:pt x="2772" y="1"/>
                    <a:pt x="26" y="2736"/>
                    <a:pt x="11" y="6145"/>
                  </a:cubicBezTo>
                  <a:cubicBezTo>
                    <a:pt x="1" y="8946"/>
                    <a:pt x="1849" y="11276"/>
                    <a:pt x="4326" y="12054"/>
                  </a:cubicBezTo>
                  <a:cubicBezTo>
                    <a:pt x="4484" y="12106"/>
                    <a:pt x="4614" y="12221"/>
                    <a:pt x="4685" y="12370"/>
                  </a:cubicBezTo>
                  <a:lnTo>
                    <a:pt x="5729" y="14608"/>
                  </a:lnTo>
                  <a:cubicBezTo>
                    <a:pt x="5810" y="14783"/>
                    <a:pt x="5985" y="14896"/>
                    <a:pt x="6179" y="14896"/>
                  </a:cubicBezTo>
                  <a:cubicBezTo>
                    <a:pt x="6373" y="14896"/>
                    <a:pt x="6546" y="14785"/>
                    <a:pt x="6629" y="14608"/>
                  </a:cubicBezTo>
                  <a:lnTo>
                    <a:pt x="7674" y="12370"/>
                  </a:lnTo>
                  <a:cubicBezTo>
                    <a:pt x="7742" y="12216"/>
                    <a:pt x="7874" y="12104"/>
                    <a:pt x="8030" y="12054"/>
                  </a:cubicBezTo>
                  <a:cubicBezTo>
                    <a:pt x="8940" y="11769"/>
                    <a:pt x="9784" y="11266"/>
                    <a:pt x="10471" y="10596"/>
                  </a:cubicBezTo>
                  <a:cubicBezTo>
                    <a:pt x="10556" y="10515"/>
                    <a:pt x="10560" y="10377"/>
                    <a:pt x="10477" y="10287"/>
                  </a:cubicBezTo>
                  <a:cubicBezTo>
                    <a:pt x="10435" y="10244"/>
                    <a:pt x="10378" y="10222"/>
                    <a:pt x="10321" y="10222"/>
                  </a:cubicBezTo>
                  <a:cubicBezTo>
                    <a:pt x="10266" y="10222"/>
                    <a:pt x="10211" y="10242"/>
                    <a:pt x="10168" y="10283"/>
                  </a:cubicBezTo>
                  <a:cubicBezTo>
                    <a:pt x="9528" y="10903"/>
                    <a:pt x="8742" y="11370"/>
                    <a:pt x="7900" y="11637"/>
                  </a:cubicBezTo>
                  <a:cubicBezTo>
                    <a:pt x="7629" y="11722"/>
                    <a:pt x="7401" y="11922"/>
                    <a:pt x="7279" y="12182"/>
                  </a:cubicBezTo>
                  <a:lnTo>
                    <a:pt x="6235" y="14421"/>
                  </a:lnTo>
                  <a:cubicBezTo>
                    <a:pt x="6222" y="14451"/>
                    <a:pt x="6196" y="14455"/>
                    <a:pt x="6179" y="14455"/>
                  </a:cubicBezTo>
                  <a:cubicBezTo>
                    <a:pt x="6160" y="14455"/>
                    <a:pt x="6136" y="14451"/>
                    <a:pt x="6122" y="14421"/>
                  </a:cubicBezTo>
                  <a:lnTo>
                    <a:pt x="5077" y="12182"/>
                  </a:lnTo>
                  <a:cubicBezTo>
                    <a:pt x="4955" y="11922"/>
                    <a:pt x="4729" y="11722"/>
                    <a:pt x="4454" y="11637"/>
                  </a:cubicBezTo>
                  <a:cubicBezTo>
                    <a:pt x="2045" y="10880"/>
                    <a:pt x="434" y="8671"/>
                    <a:pt x="444" y="6145"/>
                  </a:cubicBezTo>
                  <a:cubicBezTo>
                    <a:pt x="457" y="2996"/>
                    <a:pt x="3028" y="436"/>
                    <a:pt x="6175" y="436"/>
                  </a:cubicBezTo>
                  <a:cubicBezTo>
                    <a:pt x="9336" y="436"/>
                    <a:pt x="11908" y="3007"/>
                    <a:pt x="11908" y="6168"/>
                  </a:cubicBezTo>
                  <a:cubicBezTo>
                    <a:pt x="11908" y="7392"/>
                    <a:pt x="11530" y="8558"/>
                    <a:pt x="10810" y="9541"/>
                  </a:cubicBezTo>
                  <a:cubicBezTo>
                    <a:pt x="10737" y="9641"/>
                    <a:pt x="10758" y="9775"/>
                    <a:pt x="10859" y="9846"/>
                  </a:cubicBezTo>
                  <a:cubicBezTo>
                    <a:pt x="10898" y="9875"/>
                    <a:pt x="10943" y="9889"/>
                    <a:pt x="10988" y="9889"/>
                  </a:cubicBezTo>
                  <a:cubicBezTo>
                    <a:pt x="11055" y="9889"/>
                    <a:pt x="11120" y="9857"/>
                    <a:pt x="11161" y="9797"/>
                  </a:cubicBezTo>
                  <a:cubicBezTo>
                    <a:pt x="11935" y="8737"/>
                    <a:pt x="12345" y="7482"/>
                    <a:pt x="12345" y="6166"/>
                  </a:cubicBezTo>
                  <a:cubicBezTo>
                    <a:pt x="12351" y="2768"/>
                    <a:pt x="9582" y="1"/>
                    <a:pt x="6181"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grpSp>
      <p:pic>
        <p:nvPicPr>
          <p:cNvPr id="5" name="Picture 4">
            <a:extLst>
              <a:ext uri="{FF2B5EF4-FFF2-40B4-BE49-F238E27FC236}">
                <a16:creationId xmlns:a16="http://schemas.microsoft.com/office/drawing/2014/main" id="{E146A998-30DD-4230-9290-1E4480081A1C}"/>
              </a:ext>
            </a:extLst>
          </p:cNvPr>
          <p:cNvPicPr>
            <a:picLocks noChangeAspect="1"/>
          </p:cNvPicPr>
          <p:nvPr/>
        </p:nvPicPr>
        <p:blipFill>
          <a:blip r:embed="rId3"/>
          <a:stretch>
            <a:fillRect/>
          </a:stretch>
        </p:blipFill>
        <p:spPr>
          <a:xfrm>
            <a:off x="-45739" y="1744024"/>
            <a:ext cx="2061370" cy="138946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35" name="Google Shape;635;p41"/>
          <p:cNvSpPr txBox="1">
            <a:spLocks noGrp="1"/>
          </p:cNvSpPr>
          <p:nvPr>
            <p:ph type="title" idx="8"/>
          </p:nvPr>
        </p:nvSpPr>
        <p:spPr>
          <a:xfrm>
            <a:off x="720000" y="365760"/>
            <a:ext cx="7704000" cy="548700"/>
          </a:xfrm>
          <a:prstGeom prst="rect">
            <a:avLst/>
          </a:prstGeom>
        </p:spPr>
        <p:txBody>
          <a:bodyPr spcFirstLastPara="1" wrap="square" lIns="91425" tIns="91425" rIns="91425" bIns="91425" anchor="t" anchorCtr="0">
            <a:noAutofit/>
          </a:bodyPr>
          <a:lstStyle/>
          <a:p>
            <a:pPr lvl="0"/>
            <a:r>
              <a:rPr lang="en-US" b="1" dirty="0">
                <a:solidFill>
                  <a:schemeClr val="tx1"/>
                </a:solidFill>
              </a:rPr>
              <a:t>the need to consider the role and function of guest services</a:t>
            </a:r>
            <a:endParaRPr b="1" dirty="0">
              <a:solidFill>
                <a:schemeClr val="tx1"/>
              </a:solidFill>
            </a:endParaRPr>
          </a:p>
        </p:txBody>
      </p:sp>
      <p:grpSp>
        <p:nvGrpSpPr>
          <p:cNvPr id="640" name="Google Shape;640;p41"/>
          <p:cNvGrpSpPr/>
          <p:nvPr/>
        </p:nvGrpSpPr>
        <p:grpSpPr>
          <a:xfrm>
            <a:off x="352078" y="1483013"/>
            <a:ext cx="531582" cy="639925"/>
            <a:chOff x="5649192" y="2313904"/>
            <a:chExt cx="396052" cy="474581"/>
          </a:xfrm>
        </p:grpSpPr>
        <p:sp>
          <p:nvSpPr>
            <p:cNvPr id="641" name="Google Shape;641;p41"/>
            <p:cNvSpPr/>
            <p:nvPr/>
          </p:nvSpPr>
          <p:spPr>
            <a:xfrm>
              <a:off x="5800993" y="2611103"/>
              <a:ext cx="18700" cy="13954"/>
            </a:xfrm>
            <a:custGeom>
              <a:avLst/>
              <a:gdLst/>
              <a:ahLst/>
              <a:cxnLst/>
              <a:rect l="l" t="t" r="r" b="b"/>
              <a:pathLst>
                <a:path w="587" h="438" extrusionOk="0">
                  <a:moveTo>
                    <a:pt x="220" y="1"/>
                  </a:moveTo>
                  <a:cubicBezTo>
                    <a:pt x="98" y="1"/>
                    <a:pt x="0" y="101"/>
                    <a:pt x="0" y="220"/>
                  </a:cubicBezTo>
                  <a:cubicBezTo>
                    <a:pt x="0" y="340"/>
                    <a:pt x="98" y="438"/>
                    <a:pt x="220" y="438"/>
                  </a:cubicBezTo>
                  <a:lnTo>
                    <a:pt x="369" y="438"/>
                  </a:lnTo>
                  <a:cubicBezTo>
                    <a:pt x="488" y="438"/>
                    <a:pt x="587" y="340"/>
                    <a:pt x="587" y="220"/>
                  </a:cubicBezTo>
                  <a:cubicBezTo>
                    <a:pt x="587" y="101"/>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2" name="Google Shape;642;p41"/>
            <p:cNvSpPr/>
            <p:nvPr/>
          </p:nvSpPr>
          <p:spPr>
            <a:xfrm>
              <a:off x="5837916" y="2611103"/>
              <a:ext cx="18732" cy="13954"/>
            </a:xfrm>
            <a:custGeom>
              <a:avLst/>
              <a:gdLst/>
              <a:ahLst/>
              <a:cxnLst/>
              <a:rect l="l" t="t" r="r" b="b"/>
              <a:pathLst>
                <a:path w="588" h="438" extrusionOk="0">
                  <a:moveTo>
                    <a:pt x="218" y="1"/>
                  </a:moveTo>
                  <a:cubicBezTo>
                    <a:pt x="99" y="1"/>
                    <a:pt x="1" y="101"/>
                    <a:pt x="1" y="220"/>
                  </a:cubicBezTo>
                  <a:cubicBezTo>
                    <a:pt x="1" y="340"/>
                    <a:pt x="99" y="438"/>
                    <a:pt x="218" y="438"/>
                  </a:cubicBezTo>
                  <a:lnTo>
                    <a:pt x="368" y="438"/>
                  </a:lnTo>
                  <a:cubicBezTo>
                    <a:pt x="489" y="438"/>
                    <a:pt x="587" y="340"/>
                    <a:pt x="587" y="220"/>
                  </a:cubicBezTo>
                  <a:cubicBezTo>
                    <a:pt x="587" y="101"/>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3" name="Google Shape;643;p41"/>
            <p:cNvSpPr/>
            <p:nvPr/>
          </p:nvSpPr>
          <p:spPr>
            <a:xfrm>
              <a:off x="5874743" y="2611103"/>
              <a:ext cx="18700" cy="13954"/>
            </a:xfrm>
            <a:custGeom>
              <a:avLst/>
              <a:gdLst/>
              <a:ahLst/>
              <a:cxnLst/>
              <a:rect l="l" t="t" r="r" b="b"/>
              <a:pathLst>
                <a:path w="587" h="438" extrusionOk="0">
                  <a:moveTo>
                    <a:pt x="220" y="1"/>
                  </a:moveTo>
                  <a:cubicBezTo>
                    <a:pt x="101" y="1"/>
                    <a:pt x="0" y="101"/>
                    <a:pt x="0" y="220"/>
                  </a:cubicBezTo>
                  <a:cubicBezTo>
                    <a:pt x="5" y="340"/>
                    <a:pt x="101" y="438"/>
                    <a:pt x="220" y="438"/>
                  </a:cubicBezTo>
                  <a:lnTo>
                    <a:pt x="369" y="438"/>
                  </a:lnTo>
                  <a:cubicBezTo>
                    <a:pt x="489" y="438"/>
                    <a:pt x="587" y="340"/>
                    <a:pt x="587" y="220"/>
                  </a:cubicBezTo>
                  <a:cubicBezTo>
                    <a:pt x="587" y="101"/>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4" name="Google Shape;644;p41"/>
            <p:cNvSpPr/>
            <p:nvPr/>
          </p:nvSpPr>
          <p:spPr>
            <a:xfrm>
              <a:off x="5800993" y="2643566"/>
              <a:ext cx="18700" cy="13954"/>
            </a:xfrm>
            <a:custGeom>
              <a:avLst/>
              <a:gdLst/>
              <a:ahLst/>
              <a:cxnLst/>
              <a:rect l="l" t="t" r="r" b="b"/>
              <a:pathLst>
                <a:path w="587" h="438" extrusionOk="0">
                  <a:moveTo>
                    <a:pt x="220" y="1"/>
                  </a:moveTo>
                  <a:cubicBezTo>
                    <a:pt x="98" y="1"/>
                    <a:pt x="0" y="99"/>
                    <a:pt x="0" y="218"/>
                  </a:cubicBezTo>
                  <a:cubicBezTo>
                    <a:pt x="0" y="340"/>
                    <a:pt x="98" y="438"/>
                    <a:pt x="220" y="438"/>
                  </a:cubicBezTo>
                  <a:lnTo>
                    <a:pt x="369" y="438"/>
                  </a:lnTo>
                  <a:cubicBezTo>
                    <a:pt x="488" y="438"/>
                    <a:pt x="587" y="340"/>
                    <a:pt x="587" y="218"/>
                  </a:cubicBezTo>
                  <a:cubicBezTo>
                    <a:pt x="587" y="99"/>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5" name="Google Shape;645;p41"/>
            <p:cNvSpPr/>
            <p:nvPr/>
          </p:nvSpPr>
          <p:spPr>
            <a:xfrm>
              <a:off x="5837916" y="2643566"/>
              <a:ext cx="18732" cy="13954"/>
            </a:xfrm>
            <a:custGeom>
              <a:avLst/>
              <a:gdLst/>
              <a:ahLst/>
              <a:cxnLst/>
              <a:rect l="l" t="t" r="r" b="b"/>
              <a:pathLst>
                <a:path w="588" h="438" extrusionOk="0">
                  <a:moveTo>
                    <a:pt x="218" y="1"/>
                  </a:moveTo>
                  <a:cubicBezTo>
                    <a:pt x="99" y="1"/>
                    <a:pt x="1" y="99"/>
                    <a:pt x="1" y="218"/>
                  </a:cubicBezTo>
                  <a:cubicBezTo>
                    <a:pt x="1" y="340"/>
                    <a:pt x="99" y="438"/>
                    <a:pt x="218" y="438"/>
                  </a:cubicBezTo>
                  <a:lnTo>
                    <a:pt x="368" y="438"/>
                  </a:lnTo>
                  <a:cubicBezTo>
                    <a:pt x="489" y="438"/>
                    <a:pt x="587" y="340"/>
                    <a:pt x="587" y="218"/>
                  </a:cubicBezTo>
                  <a:cubicBezTo>
                    <a:pt x="587" y="99"/>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6" name="Google Shape;646;p41"/>
            <p:cNvSpPr/>
            <p:nvPr/>
          </p:nvSpPr>
          <p:spPr>
            <a:xfrm>
              <a:off x="5874743" y="2643566"/>
              <a:ext cx="18700" cy="13954"/>
            </a:xfrm>
            <a:custGeom>
              <a:avLst/>
              <a:gdLst/>
              <a:ahLst/>
              <a:cxnLst/>
              <a:rect l="l" t="t" r="r" b="b"/>
              <a:pathLst>
                <a:path w="587" h="438" extrusionOk="0">
                  <a:moveTo>
                    <a:pt x="220" y="1"/>
                  </a:moveTo>
                  <a:cubicBezTo>
                    <a:pt x="101" y="1"/>
                    <a:pt x="0" y="99"/>
                    <a:pt x="0" y="218"/>
                  </a:cubicBezTo>
                  <a:cubicBezTo>
                    <a:pt x="5" y="340"/>
                    <a:pt x="101" y="438"/>
                    <a:pt x="220" y="438"/>
                  </a:cubicBezTo>
                  <a:lnTo>
                    <a:pt x="369" y="438"/>
                  </a:lnTo>
                  <a:cubicBezTo>
                    <a:pt x="489" y="438"/>
                    <a:pt x="587" y="340"/>
                    <a:pt x="587" y="218"/>
                  </a:cubicBezTo>
                  <a:cubicBezTo>
                    <a:pt x="587" y="99"/>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7" name="Google Shape;647;p41"/>
            <p:cNvSpPr/>
            <p:nvPr/>
          </p:nvSpPr>
          <p:spPr>
            <a:xfrm>
              <a:off x="5800993" y="2675965"/>
              <a:ext cx="18700" cy="13954"/>
            </a:xfrm>
            <a:custGeom>
              <a:avLst/>
              <a:gdLst/>
              <a:ahLst/>
              <a:cxnLst/>
              <a:rect l="l" t="t" r="r" b="b"/>
              <a:pathLst>
                <a:path w="587" h="438" extrusionOk="0">
                  <a:moveTo>
                    <a:pt x="220" y="1"/>
                  </a:moveTo>
                  <a:cubicBezTo>
                    <a:pt x="98" y="1"/>
                    <a:pt x="0" y="101"/>
                    <a:pt x="0" y="220"/>
                  </a:cubicBezTo>
                  <a:cubicBezTo>
                    <a:pt x="0" y="340"/>
                    <a:pt x="98" y="438"/>
                    <a:pt x="220" y="438"/>
                  </a:cubicBezTo>
                  <a:lnTo>
                    <a:pt x="369" y="438"/>
                  </a:lnTo>
                  <a:cubicBezTo>
                    <a:pt x="491" y="438"/>
                    <a:pt x="587" y="340"/>
                    <a:pt x="587" y="220"/>
                  </a:cubicBezTo>
                  <a:cubicBezTo>
                    <a:pt x="587" y="101"/>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8" name="Google Shape;648;p41"/>
            <p:cNvSpPr/>
            <p:nvPr/>
          </p:nvSpPr>
          <p:spPr>
            <a:xfrm>
              <a:off x="5837916" y="2675965"/>
              <a:ext cx="18732" cy="13954"/>
            </a:xfrm>
            <a:custGeom>
              <a:avLst/>
              <a:gdLst/>
              <a:ahLst/>
              <a:cxnLst/>
              <a:rect l="l" t="t" r="r" b="b"/>
              <a:pathLst>
                <a:path w="588" h="438" extrusionOk="0">
                  <a:moveTo>
                    <a:pt x="218" y="1"/>
                  </a:moveTo>
                  <a:cubicBezTo>
                    <a:pt x="99" y="1"/>
                    <a:pt x="1" y="101"/>
                    <a:pt x="1" y="220"/>
                  </a:cubicBezTo>
                  <a:cubicBezTo>
                    <a:pt x="1" y="340"/>
                    <a:pt x="99" y="438"/>
                    <a:pt x="218" y="438"/>
                  </a:cubicBezTo>
                  <a:lnTo>
                    <a:pt x="368" y="438"/>
                  </a:lnTo>
                  <a:cubicBezTo>
                    <a:pt x="489" y="438"/>
                    <a:pt x="587" y="340"/>
                    <a:pt x="587" y="220"/>
                  </a:cubicBezTo>
                  <a:cubicBezTo>
                    <a:pt x="587" y="101"/>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9" name="Google Shape;649;p41"/>
            <p:cNvSpPr/>
            <p:nvPr/>
          </p:nvSpPr>
          <p:spPr>
            <a:xfrm>
              <a:off x="5874743" y="2675965"/>
              <a:ext cx="18700" cy="13954"/>
            </a:xfrm>
            <a:custGeom>
              <a:avLst/>
              <a:gdLst/>
              <a:ahLst/>
              <a:cxnLst/>
              <a:rect l="l" t="t" r="r" b="b"/>
              <a:pathLst>
                <a:path w="587" h="438" extrusionOk="0">
                  <a:moveTo>
                    <a:pt x="220" y="1"/>
                  </a:moveTo>
                  <a:cubicBezTo>
                    <a:pt x="101" y="1"/>
                    <a:pt x="0" y="101"/>
                    <a:pt x="0" y="220"/>
                  </a:cubicBezTo>
                  <a:cubicBezTo>
                    <a:pt x="5" y="340"/>
                    <a:pt x="101" y="438"/>
                    <a:pt x="220" y="438"/>
                  </a:cubicBezTo>
                  <a:lnTo>
                    <a:pt x="369" y="438"/>
                  </a:lnTo>
                  <a:cubicBezTo>
                    <a:pt x="489" y="438"/>
                    <a:pt x="587" y="340"/>
                    <a:pt x="587" y="220"/>
                  </a:cubicBezTo>
                  <a:cubicBezTo>
                    <a:pt x="587" y="101"/>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0" name="Google Shape;650;p41"/>
            <p:cNvSpPr/>
            <p:nvPr/>
          </p:nvSpPr>
          <p:spPr>
            <a:xfrm>
              <a:off x="5942918" y="2665993"/>
              <a:ext cx="18732" cy="13954"/>
            </a:xfrm>
            <a:custGeom>
              <a:avLst/>
              <a:gdLst/>
              <a:ahLst/>
              <a:cxnLst/>
              <a:rect l="l" t="t" r="r" b="b"/>
              <a:pathLst>
                <a:path w="588" h="438" extrusionOk="0">
                  <a:moveTo>
                    <a:pt x="221" y="0"/>
                  </a:moveTo>
                  <a:cubicBezTo>
                    <a:pt x="99" y="0"/>
                    <a:pt x="1" y="98"/>
                    <a:pt x="1" y="218"/>
                  </a:cubicBezTo>
                  <a:cubicBezTo>
                    <a:pt x="1" y="339"/>
                    <a:pt x="99" y="437"/>
                    <a:pt x="221" y="437"/>
                  </a:cubicBezTo>
                  <a:lnTo>
                    <a:pt x="370" y="437"/>
                  </a:lnTo>
                  <a:cubicBezTo>
                    <a:pt x="489" y="437"/>
                    <a:pt x="587" y="339"/>
                    <a:pt x="587" y="218"/>
                  </a:cubicBezTo>
                  <a:cubicBezTo>
                    <a:pt x="587" y="98"/>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1" name="Google Shape;651;p41"/>
            <p:cNvSpPr/>
            <p:nvPr/>
          </p:nvSpPr>
          <p:spPr>
            <a:xfrm>
              <a:off x="5942918" y="2698392"/>
              <a:ext cx="18732" cy="13954"/>
            </a:xfrm>
            <a:custGeom>
              <a:avLst/>
              <a:gdLst/>
              <a:ahLst/>
              <a:cxnLst/>
              <a:rect l="l" t="t" r="r" b="b"/>
              <a:pathLst>
                <a:path w="588" h="438" extrusionOk="0">
                  <a:moveTo>
                    <a:pt x="221" y="0"/>
                  </a:moveTo>
                  <a:cubicBezTo>
                    <a:pt x="99" y="0"/>
                    <a:pt x="1" y="100"/>
                    <a:pt x="1" y="220"/>
                  </a:cubicBezTo>
                  <a:cubicBezTo>
                    <a:pt x="1" y="339"/>
                    <a:pt x="99" y="437"/>
                    <a:pt x="221" y="437"/>
                  </a:cubicBezTo>
                  <a:lnTo>
                    <a:pt x="370" y="437"/>
                  </a:lnTo>
                  <a:cubicBezTo>
                    <a:pt x="489" y="437"/>
                    <a:pt x="587" y="339"/>
                    <a:pt x="587" y="220"/>
                  </a:cubicBezTo>
                  <a:cubicBezTo>
                    <a:pt x="587" y="100"/>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2" name="Google Shape;652;p41"/>
            <p:cNvSpPr/>
            <p:nvPr/>
          </p:nvSpPr>
          <p:spPr>
            <a:xfrm>
              <a:off x="5942918" y="2730855"/>
              <a:ext cx="18732" cy="13954"/>
            </a:xfrm>
            <a:custGeom>
              <a:avLst/>
              <a:gdLst/>
              <a:ahLst/>
              <a:cxnLst/>
              <a:rect l="l" t="t" r="r" b="b"/>
              <a:pathLst>
                <a:path w="588" h="438" extrusionOk="0">
                  <a:moveTo>
                    <a:pt x="221" y="0"/>
                  </a:moveTo>
                  <a:cubicBezTo>
                    <a:pt x="99" y="0"/>
                    <a:pt x="1" y="98"/>
                    <a:pt x="1" y="218"/>
                  </a:cubicBezTo>
                  <a:cubicBezTo>
                    <a:pt x="1" y="337"/>
                    <a:pt x="99" y="437"/>
                    <a:pt x="221" y="437"/>
                  </a:cubicBezTo>
                  <a:lnTo>
                    <a:pt x="370" y="437"/>
                  </a:lnTo>
                  <a:cubicBezTo>
                    <a:pt x="489" y="437"/>
                    <a:pt x="587" y="337"/>
                    <a:pt x="587" y="218"/>
                  </a:cubicBezTo>
                  <a:cubicBezTo>
                    <a:pt x="587" y="98"/>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3" name="Google Shape;653;p41"/>
            <p:cNvSpPr/>
            <p:nvPr/>
          </p:nvSpPr>
          <p:spPr>
            <a:xfrm>
              <a:off x="5693602" y="2574084"/>
              <a:ext cx="307361" cy="214401"/>
            </a:xfrm>
            <a:custGeom>
              <a:avLst/>
              <a:gdLst/>
              <a:ahLst/>
              <a:cxnLst/>
              <a:rect l="l" t="t" r="r" b="b"/>
              <a:pathLst>
                <a:path w="9648" h="6730" extrusionOk="0">
                  <a:moveTo>
                    <a:pt x="2367" y="1949"/>
                  </a:moveTo>
                  <a:lnTo>
                    <a:pt x="2367" y="6294"/>
                  </a:lnTo>
                  <a:lnTo>
                    <a:pt x="713" y="6294"/>
                  </a:lnTo>
                  <a:lnTo>
                    <a:pt x="713" y="1949"/>
                  </a:lnTo>
                  <a:close/>
                  <a:moveTo>
                    <a:pt x="5499" y="4755"/>
                  </a:moveTo>
                  <a:cubicBezTo>
                    <a:pt x="5503" y="4755"/>
                    <a:pt x="5505" y="4757"/>
                    <a:pt x="5505" y="4764"/>
                  </a:cubicBezTo>
                  <a:lnTo>
                    <a:pt x="5505" y="6294"/>
                  </a:lnTo>
                  <a:lnTo>
                    <a:pt x="4139" y="6294"/>
                  </a:lnTo>
                  <a:lnTo>
                    <a:pt x="4139" y="4764"/>
                  </a:lnTo>
                  <a:cubicBezTo>
                    <a:pt x="4139" y="4759"/>
                    <a:pt x="4141" y="4755"/>
                    <a:pt x="4147" y="4755"/>
                  </a:cubicBezTo>
                  <a:close/>
                  <a:moveTo>
                    <a:pt x="6844" y="442"/>
                  </a:moveTo>
                  <a:lnTo>
                    <a:pt x="6844" y="6294"/>
                  </a:lnTo>
                  <a:lnTo>
                    <a:pt x="5942" y="6294"/>
                  </a:lnTo>
                  <a:lnTo>
                    <a:pt x="5942" y="4764"/>
                  </a:lnTo>
                  <a:cubicBezTo>
                    <a:pt x="5942" y="4518"/>
                    <a:pt x="5744" y="4318"/>
                    <a:pt x="5499" y="4318"/>
                  </a:cubicBezTo>
                  <a:lnTo>
                    <a:pt x="4147" y="4318"/>
                  </a:lnTo>
                  <a:cubicBezTo>
                    <a:pt x="3902" y="4318"/>
                    <a:pt x="3702" y="4518"/>
                    <a:pt x="3702" y="4764"/>
                  </a:cubicBezTo>
                  <a:lnTo>
                    <a:pt x="3702" y="6294"/>
                  </a:lnTo>
                  <a:lnTo>
                    <a:pt x="2802" y="6294"/>
                  </a:lnTo>
                  <a:cubicBezTo>
                    <a:pt x="2804" y="6145"/>
                    <a:pt x="2804" y="596"/>
                    <a:pt x="2804" y="442"/>
                  </a:cubicBezTo>
                  <a:close/>
                  <a:moveTo>
                    <a:pt x="2386" y="1"/>
                  </a:moveTo>
                  <a:cubicBezTo>
                    <a:pt x="2265" y="1"/>
                    <a:pt x="2167" y="101"/>
                    <a:pt x="2167" y="220"/>
                  </a:cubicBezTo>
                  <a:cubicBezTo>
                    <a:pt x="2167" y="336"/>
                    <a:pt x="2254" y="427"/>
                    <a:pt x="2369" y="438"/>
                  </a:cubicBezTo>
                  <a:lnTo>
                    <a:pt x="2369" y="1512"/>
                  </a:lnTo>
                  <a:lnTo>
                    <a:pt x="218" y="1512"/>
                  </a:lnTo>
                  <a:cubicBezTo>
                    <a:pt x="99" y="1512"/>
                    <a:pt x="1" y="1610"/>
                    <a:pt x="1" y="1732"/>
                  </a:cubicBezTo>
                  <a:cubicBezTo>
                    <a:pt x="1" y="1851"/>
                    <a:pt x="99" y="1949"/>
                    <a:pt x="218" y="1949"/>
                  </a:cubicBezTo>
                  <a:lnTo>
                    <a:pt x="276" y="1949"/>
                  </a:lnTo>
                  <a:lnTo>
                    <a:pt x="276" y="6294"/>
                  </a:lnTo>
                  <a:lnTo>
                    <a:pt x="218" y="6294"/>
                  </a:lnTo>
                  <a:cubicBezTo>
                    <a:pt x="99" y="6294"/>
                    <a:pt x="1" y="6392"/>
                    <a:pt x="1" y="6512"/>
                  </a:cubicBezTo>
                  <a:cubicBezTo>
                    <a:pt x="1" y="6631"/>
                    <a:pt x="99" y="6729"/>
                    <a:pt x="218" y="6729"/>
                  </a:cubicBezTo>
                  <a:lnTo>
                    <a:pt x="9428" y="6729"/>
                  </a:lnTo>
                  <a:cubicBezTo>
                    <a:pt x="9550" y="6729"/>
                    <a:pt x="9648" y="6631"/>
                    <a:pt x="9648" y="6512"/>
                  </a:cubicBezTo>
                  <a:cubicBezTo>
                    <a:pt x="9648" y="6392"/>
                    <a:pt x="9550" y="6294"/>
                    <a:pt x="9428" y="6294"/>
                  </a:cubicBezTo>
                  <a:lnTo>
                    <a:pt x="9373" y="6294"/>
                  </a:lnTo>
                  <a:lnTo>
                    <a:pt x="9373" y="4631"/>
                  </a:lnTo>
                  <a:cubicBezTo>
                    <a:pt x="9373" y="4510"/>
                    <a:pt x="9275" y="4412"/>
                    <a:pt x="9155" y="4412"/>
                  </a:cubicBezTo>
                  <a:cubicBezTo>
                    <a:pt x="9034" y="4412"/>
                    <a:pt x="8936" y="4510"/>
                    <a:pt x="8936" y="4631"/>
                  </a:cubicBezTo>
                  <a:lnTo>
                    <a:pt x="8936" y="6294"/>
                  </a:lnTo>
                  <a:lnTo>
                    <a:pt x="7281" y="6294"/>
                  </a:lnTo>
                  <a:lnTo>
                    <a:pt x="7281" y="1949"/>
                  </a:lnTo>
                  <a:lnTo>
                    <a:pt x="8936" y="1949"/>
                  </a:lnTo>
                  <a:lnTo>
                    <a:pt x="8936" y="3612"/>
                  </a:lnTo>
                  <a:cubicBezTo>
                    <a:pt x="8936" y="3732"/>
                    <a:pt x="9034" y="3832"/>
                    <a:pt x="9155" y="3832"/>
                  </a:cubicBezTo>
                  <a:cubicBezTo>
                    <a:pt x="9275" y="3832"/>
                    <a:pt x="9373" y="3732"/>
                    <a:pt x="9373" y="3612"/>
                  </a:cubicBezTo>
                  <a:lnTo>
                    <a:pt x="9373" y="1949"/>
                  </a:lnTo>
                  <a:lnTo>
                    <a:pt x="9428" y="1949"/>
                  </a:lnTo>
                  <a:cubicBezTo>
                    <a:pt x="9550" y="1949"/>
                    <a:pt x="9648" y="1851"/>
                    <a:pt x="9648" y="1732"/>
                  </a:cubicBezTo>
                  <a:cubicBezTo>
                    <a:pt x="9648" y="1610"/>
                    <a:pt x="9550" y="1512"/>
                    <a:pt x="9428" y="1512"/>
                  </a:cubicBezTo>
                  <a:lnTo>
                    <a:pt x="7281" y="1512"/>
                  </a:lnTo>
                  <a:lnTo>
                    <a:pt x="7281" y="438"/>
                  </a:lnTo>
                  <a:cubicBezTo>
                    <a:pt x="7392" y="432"/>
                    <a:pt x="7484" y="338"/>
                    <a:pt x="7484" y="220"/>
                  </a:cubicBezTo>
                  <a:cubicBezTo>
                    <a:pt x="7484" y="101"/>
                    <a:pt x="7386" y="1"/>
                    <a:pt x="72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4" name="Google Shape;654;p41"/>
            <p:cNvSpPr/>
            <p:nvPr/>
          </p:nvSpPr>
          <p:spPr>
            <a:xfrm>
              <a:off x="5732946" y="2665993"/>
              <a:ext cx="18700" cy="13954"/>
            </a:xfrm>
            <a:custGeom>
              <a:avLst/>
              <a:gdLst/>
              <a:ahLst/>
              <a:cxnLst/>
              <a:rect l="l" t="t" r="r" b="b"/>
              <a:pathLst>
                <a:path w="587" h="438" extrusionOk="0">
                  <a:moveTo>
                    <a:pt x="218" y="0"/>
                  </a:moveTo>
                  <a:cubicBezTo>
                    <a:pt x="98" y="0"/>
                    <a:pt x="0" y="98"/>
                    <a:pt x="0" y="218"/>
                  </a:cubicBezTo>
                  <a:cubicBezTo>
                    <a:pt x="0" y="339"/>
                    <a:pt x="98" y="437"/>
                    <a:pt x="218" y="437"/>
                  </a:cubicBezTo>
                  <a:lnTo>
                    <a:pt x="367" y="437"/>
                  </a:lnTo>
                  <a:cubicBezTo>
                    <a:pt x="486" y="437"/>
                    <a:pt x="586" y="339"/>
                    <a:pt x="586" y="218"/>
                  </a:cubicBezTo>
                  <a:cubicBezTo>
                    <a:pt x="586" y="98"/>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5" name="Google Shape;655;p41"/>
            <p:cNvSpPr/>
            <p:nvPr/>
          </p:nvSpPr>
          <p:spPr>
            <a:xfrm>
              <a:off x="5732946" y="2698392"/>
              <a:ext cx="18700" cy="13954"/>
            </a:xfrm>
            <a:custGeom>
              <a:avLst/>
              <a:gdLst/>
              <a:ahLst/>
              <a:cxnLst/>
              <a:rect l="l" t="t" r="r" b="b"/>
              <a:pathLst>
                <a:path w="587" h="438" extrusionOk="0">
                  <a:moveTo>
                    <a:pt x="218" y="0"/>
                  </a:moveTo>
                  <a:cubicBezTo>
                    <a:pt x="98" y="0"/>
                    <a:pt x="0" y="100"/>
                    <a:pt x="0" y="220"/>
                  </a:cubicBezTo>
                  <a:cubicBezTo>
                    <a:pt x="0" y="339"/>
                    <a:pt x="98" y="437"/>
                    <a:pt x="218" y="437"/>
                  </a:cubicBezTo>
                  <a:lnTo>
                    <a:pt x="367" y="437"/>
                  </a:lnTo>
                  <a:cubicBezTo>
                    <a:pt x="486" y="437"/>
                    <a:pt x="586" y="339"/>
                    <a:pt x="586" y="220"/>
                  </a:cubicBezTo>
                  <a:cubicBezTo>
                    <a:pt x="586" y="100"/>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6" name="Google Shape;656;p41"/>
            <p:cNvSpPr/>
            <p:nvPr/>
          </p:nvSpPr>
          <p:spPr>
            <a:xfrm>
              <a:off x="5732946" y="2730855"/>
              <a:ext cx="18700" cy="13954"/>
            </a:xfrm>
            <a:custGeom>
              <a:avLst/>
              <a:gdLst/>
              <a:ahLst/>
              <a:cxnLst/>
              <a:rect l="l" t="t" r="r" b="b"/>
              <a:pathLst>
                <a:path w="587" h="438" extrusionOk="0">
                  <a:moveTo>
                    <a:pt x="218" y="0"/>
                  </a:moveTo>
                  <a:cubicBezTo>
                    <a:pt x="98" y="0"/>
                    <a:pt x="0" y="98"/>
                    <a:pt x="0" y="218"/>
                  </a:cubicBezTo>
                  <a:cubicBezTo>
                    <a:pt x="0" y="337"/>
                    <a:pt x="98" y="437"/>
                    <a:pt x="218" y="437"/>
                  </a:cubicBezTo>
                  <a:lnTo>
                    <a:pt x="367" y="437"/>
                  </a:lnTo>
                  <a:cubicBezTo>
                    <a:pt x="486" y="437"/>
                    <a:pt x="586" y="337"/>
                    <a:pt x="586" y="218"/>
                  </a:cubicBezTo>
                  <a:cubicBezTo>
                    <a:pt x="586" y="98"/>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7" name="Google Shape;657;p41"/>
            <p:cNvSpPr/>
            <p:nvPr/>
          </p:nvSpPr>
          <p:spPr>
            <a:xfrm>
              <a:off x="5775794" y="2366055"/>
              <a:ext cx="54699" cy="63014"/>
            </a:xfrm>
            <a:custGeom>
              <a:avLst/>
              <a:gdLst/>
              <a:ahLst/>
              <a:cxnLst/>
              <a:rect l="l" t="t" r="r" b="b"/>
              <a:pathLst>
                <a:path w="1717" h="1978" extrusionOk="0">
                  <a:moveTo>
                    <a:pt x="857" y="813"/>
                  </a:moveTo>
                  <a:lnTo>
                    <a:pt x="1004" y="1184"/>
                  </a:lnTo>
                  <a:lnTo>
                    <a:pt x="712" y="1184"/>
                  </a:lnTo>
                  <a:lnTo>
                    <a:pt x="857" y="813"/>
                  </a:lnTo>
                  <a:close/>
                  <a:moveTo>
                    <a:pt x="857" y="1"/>
                  </a:moveTo>
                  <a:cubicBezTo>
                    <a:pt x="768" y="1"/>
                    <a:pt x="687" y="56"/>
                    <a:pt x="655" y="139"/>
                  </a:cubicBezTo>
                  <a:lnTo>
                    <a:pt x="45" y="1679"/>
                  </a:lnTo>
                  <a:cubicBezTo>
                    <a:pt x="0" y="1792"/>
                    <a:pt x="56" y="1920"/>
                    <a:pt x="169" y="1962"/>
                  </a:cubicBezTo>
                  <a:cubicBezTo>
                    <a:pt x="195" y="1973"/>
                    <a:pt x="222" y="1978"/>
                    <a:pt x="248" y="1978"/>
                  </a:cubicBezTo>
                  <a:cubicBezTo>
                    <a:pt x="335" y="1978"/>
                    <a:pt x="418" y="1925"/>
                    <a:pt x="450" y="1839"/>
                  </a:cubicBezTo>
                  <a:lnTo>
                    <a:pt x="538" y="1617"/>
                  </a:lnTo>
                  <a:lnTo>
                    <a:pt x="1177" y="1617"/>
                  </a:lnTo>
                  <a:lnTo>
                    <a:pt x="1267" y="1839"/>
                  </a:lnTo>
                  <a:cubicBezTo>
                    <a:pt x="1301" y="1925"/>
                    <a:pt x="1383" y="1978"/>
                    <a:pt x="1469" y="1978"/>
                  </a:cubicBezTo>
                  <a:cubicBezTo>
                    <a:pt x="1495" y="1978"/>
                    <a:pt x="1522" y="1973"/>
                    <a:pt x="1548" y="1962"/>
                  </a:cubicBezTo>
                  <a:cubicBezTo>
                    <a:pt x="1661" y="1915"/>
                    <a:pt x="1716" y="1792"/>
                    <a:pt x="1672" y="1679"/>
                  </a:cubicBezTo>
                  <a:lnTo>
                    <a:pt x="1060" y="139"/>
                  </a:lnTo>
                  <a:cubicBezTo>
                    <a:pt x="1028" y="56"/>
                    <a:pt x="949" y="1"/>
                    <a:pt x="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8" name="Google Shape;658;p41"/>
            <p:cNvSpPr/>
            <p:nvPr/>
          </p:nvSpPr>
          <p:spPr>
            <a:xfrm>
              <a:off x="5836355" y="2366055"/>
              <a:ext cx="35553" cy="63014"/>
            </a:xfrm>
            <a:custGeom>
              <a:avLst/>
              <a:gdLst/>
              <a:ahLst/>
              <a:cxnLst/>
              <a:rect l="l" t="t" r="r" b="b"/>
              <a:pathLst>
                <a:path w="1116" h="1978" extrusionOk="0">
                  <a:moveTo>
                    <a:pt x="221" y="1"/>
                  </a:moveTo>
                  <a:cubicBezTo>
                    <a:pt x="101" y="1"/>
                    <a:pt x="1" y="99"/>
                    <a:pt x="1" y="218"/>
                  </a:cubicBezTo>
                  <a:lnTo>
                    <a:pt x="1" y="1760"/>
                  </a:lnTo>
                  <a:cubicBezTo>
                    <a:pt x="1" y="1879"/>
                    <a:pt x="101" y="1977"/>
                    <a:pt x="221" y="1977"/>
                  </a:cubicBezTo>
                  <a:lnTo>
                    <a:pt x="896" y="1977"/>
                  </a:lnTo>
                  <a:cubicBezTo>
                    <a:pt x="1018" y="1977"/>
                    <a:pt x="1116" y="1879"/>
                    <a:pt x="1116" y="1760"/>
                  </a:cubicBezTo>
                  <a:cubicBezTo>
                    <a:pt x="1116" y="1638"/>
                    <a:pt x="1018" y="1540"/>
                    <a:pt x="896" y="1540"/>
                  </a:cubicBezTo>
                  <a:lnTo>
                    <a:pt x="438" y="1540"/>
                  </a:lnTo>
                  <a:lnTo>
                    <a:pt x="438" y="218"/>
                  </a:lnTo>
                  <a:cubicBezTo>
                    <a:pt x="438" y="99"/>
                    <a:pt x="340" y="1"/>
                    <a:pt x="2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9" name="Google Shape;659;p41"/>
            <p:cNvSpPr/>
            <p:nvPr/>
          </p:nvSpPr>
          <p:spPr>
            <a:xfrm>
              <a:off x="5878757" y="2366055"/>
              <a:ext cx="35553" cy="63014"/>
            </a:xfrm>
            <a:custGeom>
              <a:avLst/>
              <a:gdLst/>
              <a:ahLst/>
              <a:cxnLst/>
              <a:rect l="l" t="t" r="r" b="b"/>
              <a:pathLst>
                <a:path w="1116" h="1978" extrusionOk="0">
                  <a:moveTo>
                    <a:pt x="220" y="1"/>
                  </a:moveTo>
                  <a:cubicBezTo>
                    <a:pt x="98" y="1"/>
                    <a:pt x="0" y="99"/>
                    <a:pt x="0" y="218"/>
                  </a:cubicBezTo>
                  <a:lnTo>
                    <a:pt x="0" y="1760"/>
                  </a:lnTo>
                  <a:cubicBezTo>
                    <a:pt x="0" y="1879"/>
                    <a:pt x="98" y="1977"/>
                    <a:pt x="220" y="1977"/>
                  </a:cubicBezTo>
                  <a:lnTo>
                    <a:pt x="896" y="1977"/>
                  </a:lnTo>
                  <a:cubicBezTo>
                    <a:pt x="1015" y="1977"/>
                    <a:pt x="1115" y="1879"/>
                    <a:pt x="1115" y="1760"/>
                  </a:cubicBezTo>
                  <a:cubicBezTo>
                    <a:pt x="1115" y="1638"/>
                    <a:pt x="1015" y="1540"/>
                    <a:pt x="896" y="1540"/>
                  </a:cubicBezTo>
                  <a:lnTo>
                    <a:pt x="437" y="1540"/>
                  </a:lnTo>
                  <a:lnTo>
                    <a:pt x="437" y="218"/>
                  </a:lnTo>
                  <a:cubicBezTo>
                    <a:pt x="437"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60" name="Google Shape;660;p41"/>
            <p:cNvSpPr/>
            <p:nvPr/>
          </p:nvSpPr>
          <p:spPr>
            <a:xfrm>
              <a:off x="5806090" y="2441780"/>
              <a:ext cx="13954" cy="68780"/>
            </a:xfrm>
            <a:custGeom>
              <a:avLst/>
              <a:gdLst/>
              <a:ahLst/>
              <a:cxnLst/>
              <a:rect l="l" t="t" r="r" b="b"/>
              <a:pathLst>
                <a:path w="438" h="2159" extrusionOk="0">
                  <a:moveTo>
                    <a:pt x="220" y="1"/>
                  </a:moveTo>
                  <a:cubicBezTo>
                    <a:pt x="98" y="1"/>
                    <a:pt x="0" y="99"/>
                    <a:pt x="0" y="218"/>
                  </a:cubicBezTo>
                  <a:lnTo>
                    <a:pt x="0" y="1939"/>
                  </a:lnTo>
                  <a:cubicBezTo>
                    <a:pt x="0" y="2060"/>
                    <a:pt x="98" y="2158"/>
                    <a:pt x="220" y="2158"/>
                  </a:cubicBezTo>
                  <a:cubicBezTo>
                    <a:pt x="339" y="2158"/>
                    <a:pt x="437" y="2060"/>
                    <a:pt x="437" y="1939"/>
                  </a:cubicBezTo>
                  <a:lnTo>
                    <a:pt x="437" y="218"/>
                  </a:lnTo>
                  <a:cubicBezTo>
                    <a:pt x="437"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61" name="Google Shape;661;p41"/>
            <p:cNvSpPr/>
            <p:nvPr/>
          </p:nvSpPr>
          <p:spPr>
            <a:xfrm>
              <a:off x="5836355" y="2441748"/>
              <a:ext cx="48615" cy="68812"/>
            </a:xfrm>
            <a:custGeom>
              <a:avLst/>
              <a:gdLst/>
              <a:ahLst/>
              <a:cxnLst/>
              <a:rect l="l" t="t" r="r" b="b"/>
              <a:pathLst>
                <a:path w="1526" h="2160" extrusionOk="0">
                  <a:moveTo>
                    <a:pt x="219" y="0"/>
                  </a:moveTo>
                  <a:cubicBezTo>
                    <a:pt x="199" y="0"/>
                    <a:pt x="179" y="3"/>
                    <a:pt x="159" y="8"/>
                  </a:cubicBezTo>
                  <a:cubicBezTo>
                    <a:pt x="65" y="36"/>
                    <a:pt x="1" y="121"/>
                    <a:pt x="1" y="219"/>
                  </a:cubicBezTo>
                  <a:lnTo>
                    <a:pt x="1" y="1942"/>
                  </a:lnTo>
                  <a:cubicBezTo>
                    <a:pt x="1" y="2061"/>
                    <a:pt x="101" y="2159"/>
                    <a:pt x="221" y="2159"/>
                  </a:cubicBezTo>
                  <a:cubicBezTo>
                    <a:pt x="340" y="2159"/>
                    <a:pt x="438" y="2061"/>
                    <a:pt x="438" y="1942"/>
                  </a:cubicBezTo>
                  <a:lnTo>
                    <a:pt x="438" y="974"/>
                  </a:lnTo>
                  <a:lnTo>
                    <a:pt x="1124" y="2057"/>
                  </a:lnTo>
                  <a:cubicBezTo>
                    <a:pt x="1163" y="2123"/>
                    <a:pt x="1235" y="2159"/>
                    <a:pt x="1308" y="2159"/>
                  </a:cubicBezTo>
                  <a:cubicBezTo>
                    <a:pt x="1329" y="2159"/>
                    <a:pt x="1348" y="2157"/>
                    <a:pt x="1370" y="2151"/>
                  </a:cubicBezTo>
                  <a:cubicBezTo>
                    <a:pt x="1461" y="2125"/>
                    <a:pt x="1525" y="2040"/>
                    <a:pt x="1525" y="1940"/>
                  </a:cubicBezTo>
                  <a:lnTo>
                    <a:pt x="1525" y="219"/>
                  </a:lnTo>
                  <a:cubicBezTo>
                    <a:pt x="1525" y="100"/>
                    <a:pt x="1427" y="2"/>
                    <a:pt x="1308" y="2"/>
                  </a:cubicBezTo>
                  <a:cubicBezTo>
                    <a:pt x="1188" y="2"/>
                    <a:pt x="1088" y="100"/>
                    <a:pt x="1088" y="219"/>
                  </a:cubicBezTo>
                  <a:lnTo>
                    <a:pt x="1088" y="1187"/>
                  </a:lnTo>
                  <a:lnTo>
                    <a:pt x="404" y="102"/>
                  </a:lnTo>
                  <a:cubicBezTo>
                    <a:pt x="362" y="37"/>
                    <a:pt x="292" y="0"/>
                    <a:pt x="2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62" name="Google Shape;662;p41"/>
            <p:cNvSpPr/>
            <p:nvPr/>
          </p:nvSpPr>
          <p:spPr>
            <a:xfrm>
              <a:off x="5649192" y="2313904"/>
              <a:ext cx="396052" cy="243710"/>
            </a:xfrm>
            <a:custGeom>
              <a:avLst/>
              <a:gdLst/>
              <a:ahLst/>
              <a:cxnLst/>
              <a:rect l="l" t="t" r="r" b="b"/>
              <a:pathLst>
                <a:path w="12432" h="7650" extrusionOk="0">
                  <a:moveTo>
                    <a:pt x="2554" y="2738"/>
                  </a:moveTo>
                  <a:cubicBezTo>
                    <a:pt x="2452" y="3077"/>
                    <a:pt x="2397" y="3450"/>
                    <a:pt x="2397" y="3825"/>
                  </a:cubicBezTo>
                  <a:cubicBezTo>
                    <a:pt x="2397" y="4196"/>
                    <a:pt x="2452" y="4571"/>
                    <a:pt x="2554" y="4910"/>
                  </a:cubicBezTo>
                  <a:lnTo>
                    <a:pt x="493" y="4910"/>
                  </a:lnTo>
                  <a:lnTo>
                    <a:pt x="1118" y="4064"/>
                  </a:lnTo>
                  <a:cubicBezTo>
                    <a:pt x="1224" y="3921"/>
                    <a:pt x="1224" y="3727"/>
                    <a:pt x="1118" y="3582"/>
                  </a:cubicBezTo>
                  <a:lnTo>
                    <a:pt x="493" y="2738"/>
                  </a:lnTo>
                  <a:close/>
                  <a:moveTo>
                    <a:pt x="6217" y="440"/>
                  </a:moveTo>
                  <a:cubicBezTo>
                    <a:pt x="8089" y="440"/>
                    <a:pt x="9603" y="1962"/>
                    <a:pt x="9603" y="3825"/>
                  </a:cubicBezTo>
                  <a:cubicBezTo>
                    <a:pt x="9603" y="5691"/>
                    <a:pt x="8087" y="7209"/>
                    <a:pt x="6217" y="7209"/>
                  </a:cubicBezTo>
                  <a:cubicBezTo>
                    <a:pt x="4350" y="7209"/>
                    <a:pt x="2834" y="5691"/>
                    <a:pt x="2834" y="3825"/>
                  </a:cubicBezTo>
                  <a:cubicBezTo>
                    <a:pt x="2834" y="1964"/>
                    <a:pt x="4345" y="440"/>
                    <a:pt x="6217" y="440"/>
                  </a:cubicBezTo>
                  <a:close/>
                  <a:moveTo>
                    <a:pt x="6217" y="1"/>
                  </a:moveTo>
                  <a:cubicBezTo>
                    <a:pt x="4650" y="1"/>
                    <a:pt x="3303" y="949"/>
                    <a:pt x="2714" y="2301"/>
                  </a:cubicBezTo>
                  <a:lnTo>
                    <a:pt x="435" y="2301"/>
                  </a:lnTo>
                  <a:cubicBezTo>
                    <a:pt x="280" y="2301"/>
                    <a:pt x="141" y="2386"/>
                    <a:pt x="73" y="2525"/>
                  </a:cubicBezTo>
                  <a:cubicBezTo>
                    <a:pt x="3" y="2663"/>
                    <a:pt x="15" y="2825"/>
                    <a:pt x="107" y="2951"/>
                  </a:cubicBezTo>
                  <a:lnTo>
                    <a:pt x="753" y="3825"/>
                  </a:lnTo>
                  <a:lnTo>
                    <a:pt x="107" y="4699"/>
                  </a:lnTo>
                  <a:cubicBezTo>
                    <a:pt x="17" y="4825"/>
                    <a:pt x="0" y="4987"/>
                    <a:pt x="73" y="5126"/>
                  </a:cubicBezTo>
                  <a:cubicBezTo>
                    <a:pt x="141" y="5264"/>
                    <a:pt x="280" y="5349"/>
                    <a:pt x="435" y="5349"/>
                  </a:cubicBezTo>
                  <a:lnTo>
                    <a:pt x="2714" y="5349"/>
                  </a:lnTo>
                  <a:cubicBezTo>
                    <a:pt x="3303" y="6701"/>
                    <a:pt x="4650" y="7650"/>
                    <a:pt x="6217" y="7650"/>
                  </a:cubicBezTo>
                  <a:cubicBezTo>
                    <a:pt x="7784" y="7650"/>
                    <a:pt x="9134" y="6701"/>
                    <a:pt x="9722" y="5349"/>
                  </a:cubicBezTo>
                  <a:lnTo>
                    <a:pt x="10315" y="5349"/>
                  </a:lnTo>
                  <a:cubicBezTo>
                    <a:pt x="10434" y="5349"/>
                    <a:pt x="10532" y="5251"/>
                    <a:pt x="10532" y="5130"/>
                  </a:cubicBezTo>
                  <a:cubicBezTo>
                    <a:pt x="10532" y="5011"/>
                    <a:pt x="10434" y="4912"/>
                    <a:pt x="10315" y="4912"/>
                  </a:cubicBezTo>
                  <a:lnTo>
                    <a:pt x="9882" y="4912"/>
                  </a:lnTo>
                  <a:cubicBezTo>
                    <a:pt x="9984" y="4573"/>
                    <a:pt x="10040" y="4198"/>
                    <a:pt x="10040" y="3825"/>
                  </a:cubicBezTo>
                  <a:cubicBezTo>
                    <a:pt x="10040" y="3461"/>
                    <a:pt x="9982" y="3081"/>
                    <a:pt x="9882" y="2738"/>
                  </a:cubicBezTo>
                  <a:lnTo>
                    <a:pt x="11941" y="2738"/>
                  </a:lnTo>
                  <a:lnTo>
                    <a:pt x="11319" y="3582"/>
                  </a:lnTo>
                  <a:cubicBezTo>
                    <a:pt x="11212" y="3727"/>
                    <a:pt x="11212" y="3921"/>
                    <a:pt x="11319" y="4064"/>
                  </a:cubicBezTo>
                  <a:lnTo>
                    <a:pt x="11941" y="4910"/>
                  </a:lnTo>
                  <a:lnTo>
                    <a:pt x="11332" y="4910"/>
                  </a:lnTo>
                  <a:cubicBezTo>
                    <a:pt x="11212" y="4910"/>
                    <a:pt x="11114" y="5008"/>
                    <a:pt x="11114" y="5128"/>
                  </a:cubicBezTo>
                  <a:cubicBezTo>
                    <a:pt x="11114" y="5247"/>
                    <a:pt x="11212" y="5347"/>
                    <a:pt x="11332" y="5347"/>
                  </a:cubicBezTo>
                  <a:lnTo>
                    <a:pt x="12001" y="5347"/>
                  </a:lnTo>
                  <a:cubicBezTo>
                    <a:pt x="12154" y="5347"/>
                    <a:pt x="12293" y="5262"/>
                    <a:pt x="12363" y="5123"/>
                  </a:cubicBezTo>
                  <a:cubicBezTo>
                    <a:pt x="12432" y="4985"/>
                    <a:pt x="12419" y="4821"/>
                    <a:pt x="12329" y="4697"/>
                  </a:cubicBezTo>
                  <a:lnTo>
                    <a:pt x="11683" y="3821"/>
                  </a:lnTo>
                  <a:lnTo>
                    <a:pt x="12329" y="2947"/>
                  </a:lnTo>
                  <a:cubicBezTo>
                    <a:pt x="12419" y="2825"/>
                    <a:pt x="12432" y="2663"/>
                    <a:pt x="12363" y="2525"/>
                  </a:cubicBezTo>
                  <a:cubicBezTo>
                    <a:pt x="12293" y="2386"/>
                    <a:pt x="12154" y="2301"/>
                    <a:pt x="12001" y="2301"/>
                  </a:cubicBezTo>
                  <a:lnTo>
                    <a:pt x="9722" y="2301"/>
                  </a:lnTo>
                  <a:cubicBezTo>
                    <a:pt x="9134" y="949"/>
                    <a:pt x="7784" y="1"/>
                    <a:pt x="62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sp>
        <p:nvSpPr>
          <p:cNvPr id="18" name="TextBox 17">
            <a:extLst>
              <a:ext uri="{FF2B5EF4-FFF2-40B4-BE49-F238E27FC236}">
                <a16:creationId xmlns:a16="http://schemas.microsoft.com/office/drawing/2014/main" id="{967FE729-6EDD-4792-81E1-D5E9C5A08F43}"/>
              </a:ext>
            </a:extLst>
          </p:cNvPr>
          <p:cNvSpPr txBox="1"/>
          <p:nvPr/>
        </p:nvSpPr>
        <p:spPr>
          <a:xfrm>
            <a:off x="1105786" y="1638301"/>
            <a:ext cx="7378013" cy="3041858"/>
          </a:xfrm>
          <a:prstGeom prst="rect">
            <a:avLst/>
          </a:prstGeom>
          <a:noFill/>
        </p:spPr>
        <p:txBody>
          <a:bodyPr wrap="square" rtlCol="0">
            <a:spAutoFit/>
          </a:bodyPr>
          <a:lstStyle/>
          <a:p>
            <a:pPr algn="just">
              <a:lnSpc>
                <a:spcPct val="115000"/>
              </a:lnSpc>
              <a:spcAft>
                <a:spcPts val="1000"/>
              </a:spcAft>
            </a:pPr>
            <a:r>
              <a:rPr lang="en-US" dirty="0">
                <a:solidFill>
                  <a:schemeClr val="tx1"/>
                </a:solidFill>
                <a:latin typeface="+mn-lt"/>
                <a:ea typeface="Calibri" panose="020F0502020204030204" pitchFamily="34" charset="0"/>
                <a:cs typeface="Vrinda" panose="020B0502040204020203" pitchFamily="34" charset="0"/>
              </a:rPr>
              <a:t>Considering the role and function of guest services in general, it is important to focus on providing a memorable stay experience for each guest. Hotels must strive to deliver personalized service and amenities that meet the needs of the guest. This includes providing a warm and welcoming atmosphere, providing a variety of amenities and services, and offering excellent customer service.</a:t>
            </a:r>
          </a:p>
          <a:p>
            <a:pPr algn="just">
              <a:lnSpc>
                <a:spcPct val="115000"/>
              </a:lnSpc>
              <a:spcAft>
                <a:spcPts val="1000"/>
              </a:spcAft>
            </a:pPr>
            <a:r>
              <a:rPr lang="en-US" dirty="0">
                <a:solidFill>
                  <a:schemeClr val="tx1"/>
                </a:solidFill>
                <a:latin typeface="+mn-lt"/>
                <a:ea typeface="Calibri" panose="020F0502020204030204" pitchFamily="34" charset="0"/>
                <a:cs typeface="Vrinda" panose="020B0502040204020203" pitchFamily="34" charset="0"/>
              </a:rPr>
              <a:t>Guest services are an essential part of the hospitality industry and are essential in ensuring a pleasant stay for guests. Guest services include a range of activities and services, such as check-in and check-out procedures, room service, laundry services, and concierge services. Guest services also involve ensuring that guests are comfortable, safe, and well-informed about the hotel’s services and amenities. </a:t>
            </a:r>
          </a:p>
          <a:p>
            <a:endParaRPr lang="en-US"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16"/>
        <p:cNvGrpSpPr/>
        <p:nvPr/>
      </p:nvGrpSpPr>
      <p:grpSpPr>
        <a:xfrm>
          <a:off x="0" y="0"/>
          <a:ext cx="0" cy="0"/>
          <a:chOff x="0" y="0"/>
          <a:chExt cx="0" cy="0"/>
        </a:xfrm>
      </p:grpSpPr>
      <p:sp>
        <p:nvSpPr>
          <p:cNvPr id="40" name="Google Shape;635;p41">
            <a:extLst>
              <a:ext uri="{FF2B5EF4-FFF2-40B4-BE49-F238E27FC236}">
                <a16:creationId xmlns:a16="http://schemas.microsoft.com/office/drawing/2014/main" id="{78496D7B-FD73-4DEE-9ECC-0DF4C3BF0BDF}"/>
              </a:ext>
            </a:extLst>
          </p:cNvPr>
          <p:cNvSpPr txBox="1">
            <a:spLocks/>
          </p:cNvSpPr>
          <p:nvPr/>
        </p:nvSpPr>
        <p:spPr>
          <a:xfrm>
            <a:off x="552135" y="589044"/>
            <a:ext cx="7704000" cy="548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b="1" dirty="0">
                <a:solidFill>
                  <a:schemeClr val="tx1"/>
                </a:solidFill>
                <a:latin typeface="Cinzel Decorative" panose="020B0604020202020204" charset="0"/>
              </a:rPr>
              <a:t>importance of hospitality </a:t>
            </a:r>
          </a:p>
        </p:txBody>
      </p:sp>
      <p:sp>
        <p:nvSpPr>
          <p:cNvPr id="64" name="TextBox 63">
            <a:extLst>
              <a:ext uri="{FF2B5EF4-FFF2-40B4-BE49-F238E27FC236}">
                <a16:creationId xmlns:a16="http://schemas.microsoft.com/office/drawing/2014/main" id="{F860D667-AB79-4C3B-9CDF-7D1CFFAEE066}"/>
              </a:ext>
            </a:extLst>
          </p:cNvPr>
          <p:cNvSpPr txBox="1"/>
          <p:nvPr/>
        </p:nvSpPr>
        <p:spPr>
          <a:xfrm>
            <a:off x="937921" y="1861585"/>
            <a:ext cx="7378013" cy="584775"/>
          </a:xfrm>
          <a:prstGeom prst="rect">
            <a:avLst/>
          </a:prstGeom>
          <a:noFill/>
        </p:spPr>
        <p:txBody>
          <a:bodyPr wrap="square" rtlCol="0">
            <a:spAutoFit/>
          </a:bodyPr>
          <a:lstStyle/>
          <a:p>
            <a:r>
              <a:rPr lang="en-US" sz="1600" dirty="0">
                <a:solidFill>
                  <a:schemeClr val="tx1"/>
                </a:solidFill>
                <a:latin typeface="Helvetica" panose="020B0604020202020204" pitchFamily="34" charset="0"/>
                <a:cs typeface="Helvetica" panose="020B0604020202020204" pitchFamily="34" charset="0"/>
              </a:rPr>
              <a:t>1. </a:t>
            </a:r>
            <a:r>
              <a:rPr lang="en-US" sz="1600" dirty="0">
                <a:solidFill>
                  <a:schemeClr val="tx1"/>
                </a:solidFill>
                <a:latin typeface="+mn-lt"/>
                <a:cs typeface="Helvetica" panose="020B0604020202020204" pitchFamily="34" charset="0"/>
              </a:rPr>
              <a:t>Hospitality is important for hotel brand as it is a key part of the customer experience.</a:t>
            </a:r>
          </a:p>
        </p:txBody>
      </p:sp>
      <p:grpSp>
        <p:nvGrpSpPr>
          <p:cNvPr id="65" name="Google Shape;1124;p56">
            <a:extLst>
              <a:ext uri="{FF2B5EF4-FFF2-40B4-BE49-F238E27FC236}">
                <a16:creationId xmlns:a16="http://schemas.microsoft.com/office/drawing/2014/main" id="{F1B715B0-81B8-45DC-8032-1EF382A12F4F}"/>
              </a:ext>
            </a:extLst>
          </p:cNvPr>
          <p:cNvGrpSpPr/>
          <p:nvPr/>
        </p:nvGrpSpPr>
        <p:grpSpPr>
          <a:xfrm>
            <a:off x="314876" y="1751949"/>
            <a:ext cx="474517" cy="474454"/>
            <a:chOff x="6380864" y="1606540"/>
            <a:chExt cx="474517" cy="474454"/>
          </a:xfrm>
        </p:grpSpPr>
        <p:sp>
          <p:nvSpPr>
            <p:cNvPr id="66" name="Google Shape;1125;p56">
              <a:extLst>
                <a:ext uri="{FF2B5EF4-FFF2-40B4-BE49-F238E27FC236}">
                  <a16:creationId xmlns:a16="http://schemas.microsoft.com/office/drawing/2014/main" id="{A2E98CC8-6DBE-477B-9EF9-0D04C3BACF48}"/>
                </a:ext>
              </a:extLst>
            </p:cNvPr>
            <p:cNvSpPr/>
            <p:nvPr/>
          </p:nvSpPr>
          <p:spPr>
            <a:xfrm>
              <a:off x="6380864" y="1606540"/>
              <a:ext cx="474517" cy="474454"/>
            </a:xfrm>
            <a:custGeom>
              <a:avLst/>
              <a:gdLst/>
              <a:ahLst/>
              <a:cxnLst/>
              <a:rect l="l" t="t" r="r" b="b"/>
              <a:pathLst>
                <a:path w="14895" h="14893" extrusionOk="0">
                  <a:moveTo>
                    <a:pt x="12163" y="436"/>
                  </a:moveTo>
                  <a:cubicBezTo>
                    <a:pt x="12167" y="436"/>
                    <a:pt x="12170" y="438"/>
                    <a:pt x="12170" y="446"/>
                  </a:cubicBezTo>
                  <a:lnTo>
                    <a:pt x="12170" y="962"/>
                  </a:lnTo>
                  <a:cubicBezTo>
                    <a:pt x="12170" y="969"/>
                    <a:pt x="12165" y="973"/>
                    <a:pt x="12163" y="973"/>
                  </a:cubicBezTo>
                  <a:lnTo>
                    <a:pt x="2725" y="973"/>
                  </a:lnTo>
                  <a:cubicBezTo>
                    <a:pt x="2723" y="971"/>
                    <a:pt x="2719" y="969"/>
                    <a:pt x="2719" y="962"/>
                  </a:cubicBezTo>
                  <a:lnTo>
                    <a:pt x="2719" y="446"/>
                  </a:lnTo>
                  <a:cubicBezTo>
                    <a:pt x="2719" y="440"/>
                    <a:pt x="2723" y="436"/>
                    <a:pt x="2725" y="436"/>
                  </a:cubicBezTo>
                  <a:close/>
                  <a:moveTo>
                    <a:pt x="6791" y="2282"/>
                  </a:moveTo>
                  <a:lnTo>
                    <a:pt x="6791" y="7919"/>
                  </a:lnTo>
                  <a:lnTo>
                    <a:pt x="4128" y="7919"/>
                  </a:lnTo>
                  <a:lnTo>
                    <a:pt x="4128" y="2282"/>
                  </a:lnTo>
                  <a:close/>
                  <a:moveTo>
                    <a:pt x="10760" y="2282"/>
                  </a:moveTo>
                  <a:lnTo>
                    <a:pt x="10760" y="7919"/>
                  </a:lnTo>
                  <a:lnTo>
                    <a:pt x="8098" y="7919"/>
                  </a:lnTo>
                  <a:lnTo>
                    <a:pt x="8098" y="2282"/>
                  </a:lnTo>
                  <a:close/>
                  <a:moveTo>
                    <a:pt x="14449" y="8354"/>
                  </a:moveTo>
                  <a:cubicBezTo>
                    <a:pt x="14455" y="8354"/>
                    <a:pt x="14457" y="8356"/>
                    <a:pt x="14457" y="8360"/>
                  </a:cubicBezTo>
                  <a:lnTo>
                    <a:pt x="14457" y="8872"/>
                  </a:lnTo>
                  <a:cubicBezTo>
                    <a:pt x="14457" y="8878"/>
                    <a:pt x="14455" y="8880"/>
                    <a:pt x="14449" y="8880"/>
                  </a:cubicBezTo>
                  <a:lnTo>
                    <a:pt x="444" y="8880"/>
                  </a:lnTo>
                  <a:cubicBezTo>
                    <a:pt x="440" y="8880"/>
                    <a:pt x="438" y="8878"/>
                    <a:pt x="438" y="8872"/>
                  </a:cubicBezTo>
                  <a:lnTo>
                    <a:pt x="438" y="8360"/>
                  </a:lnTo>
                  <a:cubicBezTo>
                    <a:pt x="438" y="8356"/>
                    <a:pt x="440" y="8354"/>
                    <a:pt x="444" y="8354"/>
                  </a:cubicBezTo>
                  <a:close/>
                  <a:moveTo>
                    <a:pt x="13997" y="9317"/>
                  </a:moveTo>
                  <a:lnTo>
                    <a:pt x="13997" y="13474"/>
                  </a:lnTo>
                  <a:lnTo>
                    <a:pt x="892" y="13474"/>
                  </a:lnTo>
                  <a:lnTo>
                    <a:pt x="892" y="9317"/>
                  </a:lnTo>
                  <a:close/>
                  <a:moveTo>
                    <a:pt x="2729" y="1"/>
                  </a:moveTo>
                  <a:cubicBezTo>
                    <a:pt x="2484" y="1"/>
                    <a:pt x="2284" y="201"/>
                    <a:pt x="2284" y="446"/>
                  </a:cubicBezTo>
                  <a:lnTo>
                    <a:pt x="2284" y="962"/>
                  </a:lnTo>
                  <a:cubicBezTo>
                    <a:pt x="2284" y="1207"/>
                    <a:pt x="2484" y="1408"/>
                    <a:pt x="2729" y="1408"/>
                  </a:cubicBezTo>
                  <a:lnTo>
                    <a:pt x="2821" y="1408"/>
                  </a:lnTo>
                  <a:lnTo>
                    <a:pt x="2821" y="7916"/>
                  </a:lnTo>
                  <a:lnTo>
                    <a:pt x="444" y="7916"/>
                  </a:lnTo>
                  <a:cubicBezTo>
                    <a:pt x="199" y="7916"/>
                    <a:pt x="1" y="8115"/>
                    <a:pt x="1" y="8360"/>
                  </a:cubicBezTo>
                  <a:lnTo>
                    <a:pt x="1" y="8872"/>
                  </a:lnTo>
                  <a:cubicBezTo>
                    <a:pt x="1" y="9117"/>
                    <a:pt x="199" y="9317"/>
                    <a:pt x="444" y="9317"/>
                  </a:cubicBezTo>
                  <a:lnTo>
                    <a:pt x="459" y="9317"/>
                  </a:lnTo>
                  <a:lnTo>
                    <a:pt x="459" y="13489"/>
                  </a:lnTo>
                  <a:lnTo>
                    <a:pt x="444" y="13489"/>
                  </a:lnTo>
                  <a:cubicBezTo>
                    <a:pt x="199" y="13489"/>
                    <a:pt x="1" y="13690"/>
                    <a:pt x="1" y="13935"/>
                  </a:cubicBezTo>
                  <a:lnTo>
                    <a:pt x="1" y="14447"/>
                  </a:lnTo>
                  <a:cubicBezTo>
                    <a:pt x="1" y="14692"/>
                    <a:pt x="199" y="14892"/>
                    <a:pt x="444" y="14892"/>
                  </a:cubicBezTo>
                  <a:lnTo>
                    <a:pt x="6940" y="14892"/>
                  </a:lnTo>
                  <a:cubicBezTo>
                    <a:pt x="7059" y="14892"/>
                    <a:pt x="7157" y="14794"/>
                    <a:pt x="7157" y="14672"/>
                  </a:cubicBezTo>
                  <a:cubicBezTo>
                    <a:pt x="7157" y="14553"/>
                    <a:pt x="7059" y="14455"/>
                    <a:pt x="6940" y="14455"/>
                  </a:cubicBezTo>
                  <a:lnTo>
                    <a:pt x="444" y="14455"/>
                  </a:lnTo>
                  <a:cubicBezTo>
                    <a:pt x="440" y="14455"/>
                    <a:pt x="438" y="14453"/>
                    <a:pt x="438" y="14447"/>
                  </a:cubicBezTo>
                  <a:lnTo>
                    <a:pt x="438" y="13935"/>
                  </a:lnTo>
                  <a:cubicBezTo>
                    <a:pt x="438" y="13931"/>
                    <a:pt x="440" y="13926"/>
                    <a:pt x="444" y="13926"/>
                  </a:cubicBezTo>
                  <a:lnTo>
                    <a:pt x="14449" y="13926"/>
                  </a:lnTo>
                  <a:cubicBezTo>
                    <a:pt x="14455" y="13926"/>
                    <a:pt x="14457" y="13931"/>
                    <a:pt x="14457" y="13935"/>
                  </a:cubicBezTo>
                  <a:lnTo>
                    <a:pt x="14457" y="14447"/>
                  </a:lnTo>
                  <a:cubicBezTo>
                    <a:pt x="14457" y="14453"/>
                    <a:pt x="14455" y="14455"/>
                    <a:pt x="14449" y="14455"/>
                  </a:cubicBezTo>
                  <a:lnTo>
                    <a:pt x="7955" y="14455"/>
                  </a:lnTo>
                  <a:cubicBezTo>
                    <a:pt x="7835" y="14455"/>
                    <a:pt x="7735" y="14553"/>
                    <a:pt x="7735" y="14672"/>
                  </a:cubicBezTo>
                  <a:cubicBezTo>
                    <a:pt x="7735" y="14794"/>
                    <a:pt x="7835" y="14892"/>
                    <a:pt x="7955" y="14892"/>
                  </a:cubicBezTo>
                  <a:lnTo>
                    <a:pt x="14449" y="14892"/>
                  </a:lnTo>
                  <a:cubicBezTo>
                    <a:pt x="14694" y="14892"/>
                    <a:pt x="14894" y="14692"/>
                    <a:pt x="14894" y="14447"/>
                  </a:cubicBezTo>
                  <a:lnTo>
                    <a:pt x="14894" y="13935"/>
                  </a:lnTo>
                  <a:cubicBezTo>
                    <a:pt x="14894" y="13690"/>
                    <a:pt x="14694" y="13489"/>
                    <a:pt x="14449" y="13489"/>
                  </a:cubicBezTo>
                  <a:lnTo>
                    <a:pt x="14436" y="13489"/>
                  </a:lnTo>
                  <a:lnTo>
                    <a:pt x="14436" y="9317"/>
                  </a:lnTo>
                  <a:lnTo>
                    <a:pt x="14449" y="9317"/>
                  </a:lnTo>
                  <a:cubicBezTo>
                    <a:pt x="14694" y="9317"/>
                    <a:pt x="14894" y="9117"/>
                    <a:pt x="14894" y="8872"/>
                  </a:cubicBezTo>
                  <a:lnTo>
                    <a:pt x="14894" y="8360"/>
                  </a:lnTo>
                  <a:cubicBezTo>
                    <a:pt x="14894" y="8115"/>
                    <a:pt x="14694" y="7916"/>
                    <a:pt x="14449" y="7916"/>
                  </a:cubicBezTo>
                  <a:lnTo>
                    <a:pt x="12072" y="7916"/>
                  </a:lnTo>
                  <a:lnTo>
                    <a:pt x="12072" y="5354"/>
                  </a:lnTo>
                  <a:cubicBezTo>
                    <a:pt x="12072" y="5235"/>
                    <a:pt x="11973" y="5136"/>
                    <a:pt x="11854" y="5136"/>
                  </a:cubicBezTo>
                  <a:cubicBezTo>
                    <a:pt x="11733" y="5136"/>
                    <a:pt x="11634" y="5235"/>
                    <a:pt x="11634" y="5354"/>
                  </a:cubicBezTo>
                  <a:lnTo>
                    <a:pt x="11634" y="7916"/>
                  </a:lnTo>
                  <a:lnTo>
                    <a:pt x="11197" y="7916"/>
                  </a:lnTo>
                  <a:lnTo>
                    <a:pt x="11197" y="2280"/>
                  </a:lnTo>
                  <a:cubicBezTo>
                    <a:pt x="11197" y="2039"/>
                    <a:pt x="11003" y="1845"/>
                    <a:pt x="10763" y="1845"/>
                  </a:cubicBezTo>
                  <a:lnTo>
                    <a:pt x="8098" y="1845"/>
                  </a:lnTo>
                  <a:cubicBezTo>
                    <a:pt x="7859" y="1845"/>
                    <a:pt x="7665" y="2039"/>
                    <a:pt x="7665" y="2280"/>
                  </a:cubicBezTo>
                  <a:lnTo>
                    <a:pt x="7665" y="7916"/>
                  </a:lnTo>
                  <a:lnTo>
                    <a:pt x="7228" y="7916"/>
                  </a:lnTo>
                  <a:lnTo>
                    <a:pt x="7228" y="2280"/>
                  </a:lnTo>
                  <a:cubicBezTo>
                    <a:pt x="7228" y="2039"/>
                    <a:pt x="7032" y="1845"/>
                    <a:pt x="6793" y="1845"/>
                  </a:cubicBezTo>
                  <a:lnTo>
                    <a:pt x="4128" y="1845"/>
                  </a:lnTo>
                  <a:cubicBezTo>
                    <a:pt x="3887" y="1845"/>
                    <a:pt x="3693" y="2039"/>
                    <a:pt x="3693" y="2280"/>
                  </a:cubicBezTo>
                  <a:lnTo>
                    <a:pt x="3693" y="7916"/>
                  </a:lnTo>
                  <a:lnTo>
                    <a:pt x="3256" y="7916"/>
                  </a:lnTo>
                  <a:lnTo>
                    <a:pt x="3256" y="1408"/>
                  </a:lnTo>
                  <a:lnTo>
                    <a:pt x="11634" y="1408"/>
                  </a:lnTo>
                  <a:lnTo>
                    <a:pt x="11634" y="4335"/>
                  </a:lnTo>
                  <a:cubicBezTo>
                    <a:pt x="11634" y="4454"/>
                    <a:pt x="11733" y="4552"/>
                    <a:pt x="11854" y="4552"/>
                  </a:cubicBezTo>
                  <a:cubicBezTo>
                    <a:pt x="11973" y="4552"/>
                    <a:pt x="12072" y="4454"/>
                    <a:pt x="12072" y="4335"/>
                  </a:cubicBezTo>
                  <a:lnTo>
                    <a:pt x="12072" y="1408"/>
                  </a:lnTo>
                  <a:lnTo>
                    <a:pt x="12165" y="1408"/>
                  </a:lnTo>
                  <a:cubicBezTo>
                    <a:pt x="12410" y="1408"/>
                    <a:pt x="12611" y="1207"/>
                    <a:pt x="12611" y="962"/>
                  </a:cubicBezTo>
                  <a:lnTo>
                    <a:pt x="12611" y="446"/>
                  </a:lnTo>
                  <a:cubicBezTo>
                    <a:pt x="12611" y="201"/>
                    <a:pt x="12410" y="1"/>
                    <a:pt x="121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67" name="Google Shape;1126;p56">
              <a:extLst>
                <a:ext uri="{FF2B5EF4-FFF2-40B4-BE49-F238E27FC236}">
                  <a16:creationId xmlns:a16="http://schemas.microsoft.com/office/drawing/2014/main" id="{D1EEE546-CA09-4B1C-B720-7245E870D43B}"/>
                </a:ext>
              </a:extLst>
            </p:cNvPr>
            <p:cNvSpPr/>
            <p:nvPr/>
          </p:nvSpPr>
          <p:spPr>
            <a:xfrm>
              <a:off x="6428745" y="1922758"/>
              <a:ext cx="47085" cy="94043"/>
            </a:xfrm>
            <a:custGeom>
              <a:avLst/>
              <a:gdLst/>
              <a:ahLst/>
              <a:cxnLst/>
              <a:rect l="l" t="t" r="r" b="b"/>
              <a:pathLst>
                <a:path w="1478" h="2952" extrusionOk="0">
                  <a:moveTo>
                    <a:pt x="1015" y="442"/>
                  </a:moveTo>
                  <a:cubicBezTo>
                    <a:pt x="1028" y="442"/>
                    <a:pt x="1041" y="453"/>
                    <a:pt x="1041" y="468"/>
                  </a:cubicBezTo>
                  <a:lnTo>
                    <a:pt x="1041" y="2491"/>
                  </a:lnTo>
                  <a:cubicBezTo>
                    <a:pt x="1041" y="2504"/>
                    <a:pt x="1030" y="2517"/>
                    <a:pt x="1015" y="2517"/>
                  </a:cubicBezTo>
                  <a:lnTo>
                    <a:pt x="463" y="2517"/>
                  </a:lnTo>
                  <a:cubicBezTo>
                    <a:pt x="450" y="2517"/>
                    <a:pt x="438" y="2506"/>
                    <a:pt x="438" y="2491"/>
                  </a:cubicBezTo>
                  <a:lnTo>
                    <a:pt x="438" y="468"/>
                  </a:lnTo>
                  <a:cubicBezTo>
                    <a:pt x="438" y="455"/>
                    <a:pt x="448" y="442"/>
                    <a:pt x="463" y="442"/>
                  </a:cubicBezTo>
                  <a:close/>
                  <a:moveTo>
                    <a:pt x="463" y="1"/>
                  </a:moveTo>
                  <a:cubicBezTo>
                    <a:pt x="207" y="1"/>
                    <a:pt x="1" y="210"/>
                    <a:pt x="1" y="466"/>
                  </a:cubicBezTo>
                  <a:lnTo>
                    <a:pt x="1" y="2487"/>
                  </a:lnTo>
                  <a:cubicBezTo>
                    <a:pt x="1" y="2745"/>
                    <a:pt x="207" y="2951"/>
                    <a:pt x="463" y="2951"/>
                  </a:cubicBezTo>
                  <a:lnTo>
                    <a:pt x="1015" y="2951"/>
                  </a:lnTo>
                  <a:cubicBezTo>
                    <a:pt x="1271" y="2951"/>
                    <a:pt x="1478" y="2742"/>
                    <a:pt x="1478" y="2487"/>
                  </a:cubicBezTo>
                  <a:lnTo>
                    <a:pt x="1478" y="466"/>
                  </a:lnTo>
                  <a:cubicBezTo>
                    <a:pt x="1478" y="210"/>
                    <a:pt x="1271" y="1"/>
                    <a:pt x="10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8" name="Google Shape;1127;p56">
              <a:extLst>
                <a:ext uri="{FF2B5EF4-FFF2-40B4-BE49-F238E27FC236}">
                  <a16:creationId xmlns:a16="http://schemas.microsoft.com/office/drawing/2014/main" id="{B1E15B40-9779-4FA9-B1D3-0F7D3535FFF4}"/>
                </a:ext>
              </a:extLst>
            </p:cNvPr>
            <p:cNvSpPr/>
            <p:nvPr/>
          </p:nvSpPr>
          <p:spPr>
            <a:xfrm>
              <a:off x="6495168" y="1922758"/>
              <a:ext cx="47181" cy="94043"/>
            </a:xfrm>
            <a:custGeom>
              <a:avLst/>
              <a:gdLst/>
              <a:ahLst/>
              <a:cxnLst/>
              <a:rect l="l" t="t" r="r" b="b"/>
              <a:pathLst>
                <a:path w="1481" h="2952" extrusionOk="0">
                  <a:moveTo>
                    <a:pt x="1018" y="442"/>
                  </a:moveTo>
                  <a:cubicBezTo>
                    <a:pt x="1030" y="442"/>
                    <a:pt x="1043" y="453"/>
                    <a:pt x="1043" y="468"/>
                  </a:cubicBezTo>
                  <a:lnTo>
                    <a:pt x="1043" y="2491"/>
                  </a:lnTo>
                  <a:cubicBezTo>
                    <a:pt x="1043" y="2504"/>
                    <a:pt x="1032" y="2517"/>
                    <a:pt x="1018" y="2517"/>
                  </a:cubicBezTo>
                  <a:lnTo>
                    <a:pt x="465" y="2517"/>
                  </a:lnTo>
                  <a:cubicBezTo>
                    <a:pt x="453" y="2517"/>
                    <a:pt x="438" y="2506"/>
                    <a:pt x="438" y="2491"/>
                  </a:cubicBezTo>
                  <a:lnTo>
                    <a:pt x="438" y="468"/>
                  </a:lnTo>
                  <a:cubicBezTo>
                    <a:pt x="438" y="455"/>
                    <a:pt x="448" y="442"/>
                    <a:pt x="465" y="442"/>
                  </a:cubicBezTo>
                  <a:close/>
                  <a:moveTo>
                    <a:pt x="465" y="1"/>
                  </a:moveTo>
                  <a:cubicBezTo>
                    <a:pt x="210" y="1"/>
                    <a:pt x="1" y="210"/>
                    <a:pt x="1" y="466"/>
                  </a:cubicBezTo>
                  <a:lnTo>
                    <a:pt x="1" y="2487"/>
                  </a:lnTo>
                  <a:cubicBezTo>
                    <a:pt x="5" y="2745"/>
                    <a:pt x="212" y="2951"/>
                    <a:pt x="465" y="2951"/>
                  </a:cubicBezTo>
                  <a:lnTo>
                    <a:pt x="1018" y="2951"/>
                  </a:lnTo>
                  <a:cubicBezTo>
                    <a:pt x="1273" y="2951"/>
                    <a:pt x="1480" y="2742"/>
                    <a:pt x="1480" y="2487"/>
                  </a:cubicBezTo>
                  <a:lnTo>
                    <a:pt x="1480" y="466"/>
                  </a:lnTo>
                  <a:cubicBezTo>
                    <a:pt x="1480" y="210"/>
                    <a:pt x="1273" y="1"/>
                    <a:pt x="10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9" name="Google Shape;1128;p56">
              <a:extLst>
                <a:ext uri="{FF2B5EF4-FFF2-40B4-BE49-F238E27FC236}">
                  <a16:creationId xmlns:a16="http://schemas.microsoft.com/office/drawing/2014/main" id="{82A83112-3B51-49CB-92D5-BB50252DD986}"/>
                </a:ext>
              </a:extLst>
            </p:cNvPr>
            <p:cNvSpPr/>
            <p:nvPr/>
          </p:nvSpPr>
          <p:spPr>
            <a:xfrm>
              <a:off x="6561400" y="1922758"/>
              <a:ext cx="47149" cy="94043"/>
            </a:xfrm>
            <a:custGeom>
              <a:avLst/>
              <a:gdLst/>
              <a:ahLst/>
              <a:cxnLst/>
              <a:rect l="l" t="t" r="r" b="b"/>
              <a:pathLst>
                <a:path w="1480" h="2952" extrusionOk="0">
                  <a:moveTo>
                    <a:pt x="1017" y="442"/>
                  </a:moveTo>
                  <a:cubicBezTo>
                    <a:pt x="1030" y="442"/>
                    <a:pt x="1043" y="453"/>
                    <a:pt x="1043" y="468"/>
                  </a:cubicBezTo>
                  <a:lnTo>
                    <a:pt x="1043" y="2491"/>
                  </a:lnTo>
                  <a:cubicBezTo>
                    <a:pt x="1043" y="2504"/>
                    <a:pt x="1032" y="2517"/>
                    <a:pt x="1017" y="2517"/>
                  </a:cubicBezTo>
                  <a:lnTo>
                    <a:pt x="465" y="2517"/>
                  </a:lnTo>
                  <a:cubicBezTo>
                    <a:pt x="452" y="2517"/>
                    <a:pt x="437" y="2506"/>
                    <a:pt x="437" y="2491"/>
                  </a:cubicBezTo>
                  <a:lnTo>
                    <a:pt x="437" y="468"/>
                  </a:lnTo>
                  <a:cubicBezTo>
                    <a:pt x="437" y="455"/>
                    <a:pt x="448" y="442"/>
                    <a:pt x="465" y="442"/>
                  </a:cubicBezTo>
                  <a:close/>
                  <a:moveTo>
                    <a:pt x="465" y="1"/>
                  </a:moveTo>
                  <a:cubicBezTo>
                    <a:pt x="209" y="1"/>
                    <a:pt x="0" y="210"/>
                    <a:pt x="0" y="466"/>
                  </a:cubicBezTo>
                  <a:lnTo>
                    <a:pt x="0" y="2487"/>
                  </a:lnTo>
                  <a:cubicBezTo>
                    <a:pt x="0" y="2745"/>
                    <a:pt x="209" y="2951"/>
                    <a:pt x="465" y="2951"/>
                  </a:cubicBezTo>
                  <a:lnTo>
                    <a:pt x="1017" y="2951"/>
                  </a:lnTo>
                  <a:cubicBezTo>
                    <a:pt x="1273" y="2951"/>
                    <a:pt x="1480" y="2742"/>
                    <a:pt x="1480" y="2487"/>
                  </a:cubicBezTo>
                  <a:lnTo>
                    <a:pt x="1480" y="466"/>
                  </a:lnTo>
                  <a:cubicBezTo>
                    <a:pt x="1480" y="210"/>
                    <a:pt x="1273" y="1"/>
                    <a:pt x="10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tx1"/>
                </a:solidFill>
              </a:endParaRPr>
            </a:p>
          </p:txBody>
        </p:sp>
        <p:sp>
          <p:nvSpPr>
            <p:cNvPr id="70" name="Google Shape;1129;p56">
              <a:extLst>
                <a:ext uri="{FF2B5EF4-FFF2-40B4-BE49-F238E27FC236}">
                  <a16:creationId xmlns:a16="http://schemas.microsoft.com/office/drawing/2014/main" id="{2A402F33-D20F-4ABE-A35F-CE597CDE6B76}"/>
                </a:ext>
              </a:extLst>
            </p:cNvPr>
            <p:cNvSpPr/>
            <p:nvPr/>
          </p:nvSpPr>
          <p:spPr>
            <a:xfrm>
              <a:off x="6627887" y="1922758"/>
              <a:ext cx="47149" cy="94043"/>
            </a:xfrm>
            <a:custGeom>
              <a:avLst/>
              <a:gdLst/>
              <a:ahLst/>
              <a:cxnLst/>
              <a:rect l="l" t="t" r="r" b="b"/>
              <a:pathLst>
                <a:path w="1480" h="2952" extrusionOk="0">
                  <a:moveTo>
                    <a:pt x="1015" y="442"/>
                  </a:moveTo>
                  <a:cubicBezTo>
                    <a:pt x="1030" y="442"/>
                    <a:pt x="1043" y="453"/>
                    <a:pt x="1043" y="468"/>
                  </a:cubicBezTo>
                  <a:lnTo>
                    <a:pt x="1043" y="2491"/>
                  </a:lnTo>
                  <a:cubicBezTo>
                    <a:pt x="1043" y="2504"/>
                    <a:pt x="1032" y="2517"/>
                    <a:pt x="1015" y="2517"/>
                  </a:cubicBezTo>
                  <a:lnTo>
                    <a:pt x="465" y="2517"/>
                  </a:lnTo>
                  <a:cubicBezTo>
                    <a:pt x="450" y="2517"/>
                    <a:pt x="437" y="2506"/>
                    <a:pt x="437" y="2491"/>
                  </a:cubicBezTo>
                  <a:lnTo>
                    <a:pt x="437" y="468"/>
                  </a:lnTo>
                  <a:cubicBezTo>
                    <a:pt x="437" y="455"/>
                    <a:pt x="448" y="442"/>
                    <a:pt x="465" y="442"/>
                  </a:cubicBezTo>
                  <a:close/>
                  <a:moveTo>
                    <a:pt x="465" y="1"/>
                  </a:moveTo>
                  <a:cubicBezTo>
                    <a:pt x="209" y="1"/>
                    <a:pt x="0" y="210"/>
                    <a:pt x="0" y="466"/>
                  </a:cubicBezTo>
                  <a:lnTo>
                    <a:pt x="0" y="2487"/>
                  </a:lnTo>
                  <a:cubicBezTo>
                    <a:pt x="0" y="2745"/>
                    <a:pt x="209" y="2951"/>
                    <a:pt x="465" y="2951"/>
                  </a:cubicBezTo>
                  <a:lnTo>
                    <a:pt x="1015" y="2951"/>
                  </a:lnTo>
                  <a:cubicBezTo>
                    <a:pt x="1271" y="2951"/>
                    <a:pt x="1480" y="2742"/>
                    <a:pt x="1480" y="2487"/>
                  </a:cubicBezTo>
                  <a:lnTo>
                    <a:pt x="1480" y="466"/>
                  </a:lnTo>
                  <a:cubicBezTo>
                    <a:pt x="1480" y="210"/>
                    <a:pt x="1271" y="1"/>
                    <a:pt x="10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1" name="Google Shape;1130;p56">
              <a:extLst>
                <a:ext uri="{FF2B5EF4-FFF2-40B4-BE49-F238E27FC236}">
                  <a16:creationId xmlns:a16="http://schemas.microsoft.com/office/drawing/2014/main" id="{3B610D91-F99E-4070-880A-90EA3F31106E}"/>
                </a:ext>
              </a:extLst>
            </p:cNvPr>
            <p:cNvSpPr/>
            <p:nvPr/>
          </p:nvSpPr>
          <p:spPr>
            <a:xfrm>
              <a:off x="6694182" y="1922758"/>
              <a:ext cx="47149" cy="94043"/>
            </a:xfrm>
            <a:custGeom>
              <a:avLst/>
              <a:gdLst/>
              <a:ahLst/>
              <a:cxnLst/>
              <a:rect l="l" t="t" r="r" b="b"/>
              <a:pathLst>
                <a:path w="1480" h="2952" extrusionOk="0">
                  <a:moveTo>
                    <a:pt x="1017" y="442"/>
                  </a:moveTo>
                  <a:cubicBezTo>
                    <a:pt x="1030" y="442"/>
                    <a:pt x="1043" y="453"/>
                    <a:pt x="1043" y="468"/>
                  </a:cubicBezTo>
                  <a:lnTo>
                    <a:pt x="1043" y="2491"/>
                  </a:lnTo>
                  <a:cubicBezTo>
                    <a:pt x="1043" y="2504"/>
                    <a:pt x="1032" y="2517"/>
                    <a:pt x="1017" y="2517"/>
                  </a:cubicBezTo>
                  <a:lnTo>
                    <a:pt x="465" y="2517"/>
                  </a:lnTo>
                  <a:cubicBezTo>
                    <a:pt x="452" y="2517"/>
                    <a:pt x="437" y="2506"/>
                    <a:pt x="437" y="2491"/>
                  </a:cubicBezTo>
                  <a:lnTo>
                    <a:pt x="437" y="468"/>
                  </a:lnTo>
                  <a:cubicBezTo>
                    <a:pt x="437" y="455"/>
                    <a:pt x="448" y="442"/>
                    <a:pt x="465" y="442"/>
                  </a:cubicBezTo>
                  <a:close/>
                  <a:moveTo>
                    <a:pt x="465" y="1"/>
                  </a:moveTo>
                  <a:cubicBezTo>
                    <a:pt x="209" y="1"/>
                    <a:pt x="0" y="210"/>
                    <a:pt x="0" y="466"/>
                  </a:cubicBezTo>
                  <a:lnTo>
                    <a:pt x="0" y="2487"/>
                  </a:lnTo>
                  <a:cubicBezTo>
                    <a:pt x="4" y="2745"/>
                    <a:pt x="211" y="2951"/>
                    <a:pt x="465" y="2951"/>
                  </a:cubicBezTo>
                  <a:lnTo>
                    <a:pt x="1017" y="2951"/>
                  </a:lnTo>
                  <a:cubicBezTo>
                    <a:pt x="1273" y="2951"/>
                    <a:pt x="1480" y="2742"/>
                    <a:pt x="1480" y="2487"/>
                  </a:cubicBezTo>
                  <a:lnTo>
                    <a:pt x="1480" y="466"/>
                  </a:lnTo>
                  <a:cubicBezTo>
                    <a:pt x="1480" y="210"/>
                    <a:pt x="1271" y="1"/>
                    <a:pt x="10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2" name="Google Shape;1131;p56">
              <a:extLst>
                <a:ext uri="{FF2B5EF4-FFF2-40B4-BE49-F238E27FC236}">
                  <a16:creationId xmlns:a16="http://schemas.microsoft.com/office/drawing/2014/main" id="{E6238397-83FC-4577-AB2D-AE03F7899F74}"/>
                </a:ext>
              </a:extLst>
            </p:cNvPr>
            <p:cNvSpPr/>
            <p:nvPr/>
          </p:nvSpPr>
          <p:spPr>
            <a:xfrm>
              <a:off x="6760382" y="1922758"/>
              <a:ext cx="47181" cy="94043"/>
            </a:xfrm>
            <a:custGeom>
              <a:avLst/>
              <a:gdLst/>
              <a:ahLst/>
              <a:cxnLst/>
              <a:rect l="l" t="t" r="r" b="b"/>
              <a:pathLst>
                <a:path w="1481" h="2952" extrusionOk="0">
                  <a:moveTo>
                    <a:pt x="1018" y="442"/>
                  </a:moveTo>
                  <a:cubicBezTo>
                    <a:pt x="1030" y="442"/>
                    <a:pt x="1043" y="453"/>
                    <a:pt x="1043" y="468"/>
                  </a:cubicBezTo>
                  <a:lnTo>
                    <a:pt x="1043" y="2491"/>
                  </a:lnTo>
                  <a:cubicBezTo>
                    <a:pt x="1043" y="2504"/>
                    <a:pt x="1033" y="2517"/>
                    <a:pt x="1018" y="2517"/>
                  </a:cubicBezTo>
                  <a:lnTo>
                    <a:pt x="466" y="2517"/>
                  </a:lnTo>
                  <a:cubicBezTo>
                    <a:pt x="453" y="2517"/>
                    <a:pt x="438" y="2506"/>
                    <a:pt x="438" y="2491"/>
                  </a:cubicBezTo>
                  <a:lnTo>
                    <a:pt x="438" y="468"/>
                  </a:lnTo>
                  <a:cubicBezTo>
                    <a:pt x="438" y="455"/>
                    <a:pt x="448" y="442"/>
                    <a:pt x="466" y="442"/>
                  </a:cubicBezTo>
                  <a:close/>
                  <a:moveTo>
                    <a:pt x="466" y="1"/>
                  </a:moveTo>
                  <a:cubicBezTo>
                    <a:pt x="210" y="1"/>
                    <a:pt x="1" y="210"/>
                    <a:pt x="1" y="466"/>
                  </a:cubicBezTo>
                  <a:lnTo>
                    <a:pt x="1" y="2487"/>
                  </a:lnTo>
                  <a:cubicBezTo>
                    <a:pt x="1" y="2745"/>
                    <a:pt x="210" y="2951"/>
                    <a:pt x="466" y="2951"/>
                  </a:cubicBezTo>
                  <a:lnTo>
                    <a:pt x="1018" y="2951"/>
                  </a:lnTo>
                  <a:cubicBezTo>
                    <a:pt x="1274" y="2951"/>
                    <a:pt x="1480" y="2742"/>
                    <a:pt x="1480" y="2487"/>
                  </a:cubicBezTo>
                  <a:lnTo>
                    <a:pt x="1480" y="466"/>
                  </a:lnTo>
                  <a:cubicBezTo>
                    <a:pt x="1480" y="210"/>
                    <a:pt x="1271" y="1"/>
                    <a:pt x="10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3" name="Google Shape;1132;p56">
              <a:extLst>
                <a:ext uri="{FF2B5EF4-FFF2-40B4-BE49-F238E27FC236}">
                  <a16:creationId xmlns:a16="http://schemas.microsoft.com/office/drawing/2014/main" id="{C046AC4B-B578-4AFE-BDB5-A314F7A22416}"/>
                </a:ext>
              </a:extLst>
            </p:cNvPr>
            <p:cNvSpPr/>
            <p:nvPr/>
          </p:nvSpPr>
          <p:spPr>
            <a:xfrm>
              <a:off x="6661496" y="1703929"/>
              <a:ext cx="37114" cy="35776"/>
            </a:xfrm>
            <a:custGeom>
              <a:avLst/>
              <a:gdLst/>
              <a:ahLst/>
              <a:cxnLst/>
              <a:rect l="l" t="t" r="r" b="b"/>
              <a:pathLst>
                <a:path w="1165" h="1123" extrusionOk="0">
                  <a:moveTo>
                    <a:pt x="241" y="1"/>
                  </a:moveTo>
                  <a:cubicBezTo>
                    <a:pt x="185" y="1"/>
                    <a:pt x="129" y="22"/>
                    <a:pt x="86" y="65"/>
                  </a:cubicBezTo>
                  <a:cubicBezTo>
                    <a:pt x="1" y="150"/>
                    <a:pt x="1" y="289"/>
                    <a:pt x="86" y="374"/>
                  </a:cubicBezTo>
                  <a:lnTo>
                    <a:pt x="770" y="1058"/>
                  </a:lnTo>
                  <a:cubicBezTo>
                    <a:pt x="813" y="1101"/>
                    <a:pt x="869" y="1122"/>
                    <a:pt x="925" y="1122"/>
                  </a:cubicBezTo>
                  <a:cubicBezTo>
                    <a:pt x="981" y="1122"/>
                    <a:pt x="1037" y="1101"/>
                    <a:pt x="1079" y="1058"/>
                  </a:cubicBezTo>
                  <a:cubicBezTo>
                    <a:pt x="1165" y="973"/>
                    <a:pt x="1165" y="834"/>
                    <a:pt x="1079" y="749"/>
                  </a:cubicBezTo>
                  <a:lnTo>
                    <a:pt x="395" y="65"/>
                  </a:lnTo>
                  <a:cubicBezTo>
                    <a:pt x="352" y="22"/>
                    <a:pt x="296" y="1"/>
                    <a:pt x="2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4" name="Google Shape;1133;p56">
              <a:extLst>
                <a:ext uri="{FF2B5EF4-FFF2-40B4-BE49-F238E27FC236}">
                  <a16:creationId xmlns:a16="http://schemas.microsoft.com/office/drawing/2014/main" id="{62622110-2B66-463E-8D95-6C22ABAC7C66}"/>
                </a:ext>
              </a:extLst>
            </p:cNvPr>
            <p:cNvSpPr/>
            <p:nvPr/>
          </p:nvSpPr>
          <p:spPr>
            <a:xfrm>
              <a:off x="6685676" y="1690485"/>
              <a:ext cx="26187" cy="24817"/>
            </a:xfrm>
            <a:custGeom>
              <a:avLst/>
              <a:gdLst/>
              <a:ahLst/>
              <a:cxnLst/>
              <a:rect l="l" t="t" r="r" b="b"/>
              <a:pathLst>
                <a:path w="822" h="779" extrusionOk="0">
                  <a:moveTo>
                    <a:pt x="240" y="1"/>
                  </a:moveTo>
                  <a:cubicBezTo>
                    <a:pt x="185" y="1"/>
                    <a:pt x="129" y="22"/>
                    <a:pt x="86" y="65"/>
                  </a:cubicBezTo>
                  <a:cubicBezTo>
                    <a:pt x="1" y="150"/>
                    <a:pt x="1" y="289"/>
                    <a:pt x="86" y="374"/>
                  </a:cubicBezTo>
                  <a:lnTo>
                    <a:pt x="427" y="715"/>
                  </a:lnTo>
                  <a:cubicBezTo>
                    <a:pt x="470" y="758"/>
                    <a:pt x="526" y="779"/>
                    <a:pt x="582" y="779"/>
                  </a:cubicBezTo>
                  <a:cubicBezTo>
                    <a:pt x="638" y="779"/>
                    <a:pt x="694" y="758"/>
                    <a:pt x="736" y="715"/>
                  </a:cubicBezTo>
                  <a:cubicBezTo>
                    <a:pt x="821" y="630"/>
                    <a:pt x="821" y="491"/>
                    <a:pt x="736" y="406"/>
                  </a:cubicBezTo>
                  <a:lnTo>
                    <a:pt x="395" y="65"/>
                  </a:lnTo>
                  <a:cubicBezTo>
                    <a:pt x="352" y="22"/>
                    <a:pt x="296" y="1"/>
                    <a:pt x="2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sp>
        <p:nvSpPr>
          <p:cNvPr id="4" name="TextBox 3">
            <a:extLst>
              <a:ext uri="{FF2B5EF4-FFF2-40B4-BE49-F238E27FC236}">
                <a16:creationId xmlns:a16="http://schemas.microsoft.com/office/drawing/2014/main" id="{B322DB3F-48D3-4CFA-B039-DFAF89C60415}"/>
              </a:ext>
            </a:extLst>
          </p:cNvPr>
          <p:cNvSpPr txBox="1"/>
          <p:nvPr/>
        </p:nvSpPr>
        <p:spPr>
          <a:xfrm>
            <a:off x="937921" y="2620489"/>
            <a:ext cx="6432698" cy="584775"/>
          </a:xfrm>
          <a:prstGeom prst="rect">
            <a:avLst/>
          </a:prstGeom>
          <a:noFill/>
        </p:spPr>
        <p:txBody>
          <a:bodyPr wrap="square" rtlCol="0">
            <a:spAutoFit/>
          </a:bodyPr>
          <a:lstStyle/>
          <a:p>
            <a:r>
              <a:rPr lang="en-US" sz="1600" dirty="0">
                <a:solidFill>
                  <a:schemeClr val="tx1"/>
                </a:solidFill>
                <a:latin typeface="Helvetica" panose="020B0604020202020204" pitchFamily="34" charset="0"/>
                <a:cs typeface="Helvetica" panose="020B0604020202020204" pitchFamily="34" charset="0"/>
              </a:rPr>
              <a:t>2. </a:t>
            </a:r>
            <a:r>
              <a:rPr lang="en-US" sz="1600" dirty="0">
                <a:solidFill>
                  <a:schemeClr val="tx1"/>
                </a:solidFill>
                <a:latin typeface="+mn-lt"/>
                <a:cs typeface="Helvetica" panose="020B0604020202020204" pitchFamily="34" charset="0"/>
              </a:rPr>
              <a:t>Hotel brands that offer a high level of hospitality will be remembered and valued by customers. </a:t>
            </a:r>
          </a:p>
        </p:txBody>
      </p:sp>
      <p:sp>
        <p:nvSpPr>
          <p:cNvPr id="5" name="TextBox 4">
            <a:extLst>
              <a:ext uri="{FF2B5EF4-FFF2-40B4-BE49-F238E27FC236}">
                <a16:creationId xmlns:a16="http://schemas.microsoft.com/office/drawing/2014/main" id="{663661AB-A258-4943-8342-52693B529CA7}"/>
              </a:ext>
            </a:extLst>
          </p:cNvPr>
          <p:cNvSpPr txBox="1"/>
          <p:nvPr/>
        </p:nvSpPr>
        <p:spPr>
          <a:xfrm>
            <a:off x="927289" y="3317838"/>
            <a:ext cx="6283842" cy="338554"/>
          </a:xfrm>
          <a:prstGeom prst="rect">
            <a:avLst/>
          </a:prstGeom>
          <a:noFill/>
        </p:spPr>
        <p:txBody>
          <a:bodyPr wrap="square" rtlCol="0">
            <a:spAutoFit/>
          </a:bodyPr>
          <a:lstStyle/>
          <a:p>
            <a:r>
              <a:rPr lang="en-US" sz="1600" dirty="0">
                <a:solidFill>
                  <a:schemeClr val="tx1"/>
                </a:solidFill>
                <a:latin typeface="Helvetica" panose="020B0604020202020204" pitchFamily="34" charset="0"/>
                <a:cs typeface="Helvetica" panose="020B0604020202020204" pitchFamily="34" charset="0"/>
              </a:rPr>
              <a:t>3. </a:t>
            </a:r>
            <a:r>
              <a:rPr lang="en-US" sz="1600" dirty="0">
                <a:solidFill>
                  <a:schemeClr val="tx1"/>
                </a:solidFill>
                <a:latin typeface="+mn-lt"/>
                <a:cs typeface="Helvetica" panose="020B0604020202020204" pitchFamily="34" charset="0"/>
              </a:rPr>
              <a:t>Hospitality can also help to create loyalty among customers. </a:t>
            </a:r>
          </a:p>
        </p:txBody>
      </p:sp>
      <p:sp>
        <p:nvSpPr>
          <p:cNvPr id="6" name="TextBox 5">
            <a:extLst>
              <a:ext uri="{FF2B5EF4-FFF2-40B4-BE49-F238E27FC236}">
                <a16:creationId xmlns:a16="http://schemas.microsoft.com/office/drawing/2014/main" id="{DCEAB7F1-26F2-49A7-801F-5A8E3953DFF5}"/>
              </a:ext>
            </a:extLst>
          </p:cNvPr>
          <p:cNvSpPr txBox="1"/>
          <p:nvPr/>
        </p:nvSpPr>
        <p:spPr>
          <a:xfrm>
            <a:off x="927289" y="3728675"/>
            <a:ext cx="7289422" cy="338554"/>
          </a:xfrm>
          <a:prstGeom prst="rect">
            <a:avLst/>
          </a:prstGeom>
          <a:noFill/>
        </p:spPr>
        <p:txBody>
          <a:bodyPr wrap="square" rtlCol="0">
            <a:spAutoFit/>
          </a:bodyPr>
          <a:lstStyle/>
          <a:p>
            <a:r>
              <a:rPr lang="en-US" sz="1600" dirty="0">
                <a:solidFill>
                  <a:schemeClr val="tx1"/>
                </a:solidFill>
                <a:latin typeface="Helvetica" panose="020B0604020202020204" pitchFamily="34" charset="0"/>
                <a:cs typeface="Helvetica" panose="020B0604020202020204" pitchFamily="34" charset="0"/>
              </a:rPr>
              <a:t>4. </a:t>
            </a:r>
            <a:r>
              <a:rPr lang="en-US" sz="1600" dirty="0">
                <a:solidFill>
                  <a:schemeClr val="tx1"/>
                </a:solidFill>
                <a:latin typeface="+mn-lt"/>
                <a:cs typeface="Helvetica" panose="020B0604020202020204" pitchFamily="34" charset="0"/>
              </a:rPr>
              <a:t>Hospitality can help to create a competitive advantage for a hotel brand.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11" name="Google Shape;635;p41">
            <a:extLst>
              <a:ext uri="{FF2B5EF4-FFF2-40B4-BE49-F238E27FC236}">
                <a16:creationId xmlns:a16="http://schemas.microsoft.com/office/drawing/2014/main" id="{0CAFE5E4-68E9-46E4-B940-07A21D8F445D}"/>
              </a:ext>
            </a:extLst>
          </p:cNvPr>
          <p:cNvSpPr txBox="1">
            <a:spLocks/>
          </p:cNvSpPr>
          <p:nvPr/>
        </p:nvSpPr>
        <p:spPr>
          <a:xfrm>
            <a:off x="720000" y="365760"/>
            <a:ext cx="7704000" cy="5487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000" b="1" dirty="0">
                <a:solidFill>
                  <a:schemeClr val="tx1"/>
                </a:solidFill>
                <a:latin typeface="Cinzel Decorative" panose="020B0604020202020204" charset="0"/>
              </a:rPr>
              <a:t>how hotels meet/exceed guest expectations</a:t>
            </a:r>
          </a:p>
        </p:txBody>
      </p:sp>
      <p:sp>
        <p:nvSpPr>
          <p:cNvPr id="35" name="TextBox 34">
            <a:extLst>
              <a:ext uri="{FF2B5EF4-FFF2-40B4-BE49-F238E27FC236}">
                <a16:creationId xmlns:a16="http://schemas.microsoft.com/office/drawing/2014/main" id="{1A7D8E40-8375-4B00-872E-CB5658919FD8}"/>
              </a:ext>
            </a:extLst>
          </p:cNvPr>
          <p:cNvSpPr txBox="1"/>
          <p:nvPr/>
        </p:nvSpPr>
        <p:spPr>
          <a:xfrm>
            <a:off x="1105786" y="1638301"/>
            <a:ext cx="7378013" cy="3046988"/>
          </a:xfrm>
          <a:prstGeom prst="rect">
            <a:avLst/>
          </a:prstGeom>
          <a:noFill/>
        </p:spPr>
        <p:txBody>
          <a:bodyPr wrap="square" rtlCol="0">
            <a:spAutoFit/>
          </a:bodyPr>
          <a:lstStyle/>
          <a:p>
            <a:pPr algn="just"/>
            <a:r>
              <a:rPr lang="en-US" sz="1600" dirty="0">
                <a:solidFill>
                  <a:schemeClr val="tx1"/>
                </a:solidFill>
                <a:latin typeface="+mn-lt"/>
                <a:cs typeface="Helvetica" panose="020B0604020202020204" pitchFamily="34" charset="0"/>
              </a:rPr>
              <a:t>Hotels must strive to meet and exceed guest expectations in order to ensure customer satisfaction and loyalty. This involves providing attentive and friendly service, offering a variety of amenities, and providing a comfortable and clean environment. Hotels should also ensure that their staff are knowledgeable and able to provide helpful and accurate information to guests. In conclusion, Hampton by Hilton is a hotel brand that is focused on providing a quality, yet affordable stay for its guests. The brand provides a range of services and facilities to its guests, including comfortable accommodation, on-site dining, and entertainment options. The hotel also provides a range of guest services to ensure a pleasant and convenient stay. Finally, hospitality is an important part of the hotel experience, and hotels must strive to meet and exceed guest expectations in order to ensure customer satisfaction and loyalty.</a:t>
            </a:r>
          </a:p>
        </p:txBody>
      </p:sp>
      <p:grpSp>
        <p:nvGrpSpPr>
          <p:cNvPr id="36" name="Google Shape;1227;p56">
            <a:extLst>
              <a:ext uri="{FF2B5EF4-FFF2-40B4-BE49-F238E27FC236}">
                <a16:creationId xmlns:a16="http://schemas.microsoft.com/office/drawing/2014/main" id="{D592315B-78AB-44CF-A54F-B278AD2B4C2E}"/>
              </a:ext>
            </a:extLst>
          </p:cNvPr>
          <p:cNvGrpSpPr/>
          <p:nvPr/>
        </p:nvGrpSpPr>
        <p:grpSpPr>
          <a:xfrm>
            <a:off x="467256" y="1401042"/>
            <a:ext cx="553470" cy="704205"/>
            <a:chOff x="7993841" y="2313904"/>
            <a:chExt cx="385890" cy="474517"/>
          </a:xfrm>
        </p:grpSpPr>
        <p:sp>
          <p:nvSpPr>
            <p:cNvPr id="37" name="Google Shape;1228;p56">
              <a:extLst>
                <a:ext uri="{FF2B5EF4-FFF2-40B4-BE49-F238E27FC236}">
                  <a16:creationId xmlns:a16="http://schemas.microsoft.com/office/drawing/2014/main" id="{9C994747-14ED-460B-AF35-7C132DCEA188}"/>
                </a:ext>
              </a:extLst>
            </p:cNvPr>
            <p:cNvSpPr/>
            <p:nvPr/>
          </p:nvSpPr>
          <p:spPr>
            <a:xfrm>
              <a:off x="8133822" y="2442481"/>
              <a:ext cx="18700" cy="13954"/>
            </a:xfrm>
            <a:custGeom>
              <a:avLst/>
              <a:gdLst/>
              <a:ahLst/>
              <a:cxnLst/>
              <a:rect l="l" t="t" r="r" b="b"/>
              <a:pathLst>
                <a:path w="587" h="438" extrusionOk="0">
                  <a:moveTo>
                    <a:pt x="218" y="0"/>
                  </a:moveTo>
                  <a:cubicBezTo>
                    <a:pt x="99" y="0"/>
                    <a:pt x="0" y="98"/>
                    <a:pt x="0" y="218"/>
                  </a:cubicBezTo>
                  <a:cubicBezTo>
                    <a:pt x="3" y="341"/>
                    <a:pt x="99" y="437"/>
                    <a:pt x="218" y="437"/>
                  </a:cubicBezTo>
                  <a:lnTo>
                    <a:pt x="367" y="437"/>
                  </a:lnTo>
                  <a:cubicBezTo>
                    <a:pt x="487" y="437"/>
                    <a:pt x="587" y="337"/>
                    <a:pt x="587" y="218"/>
                  </a:cubicBezTo>
                  <a:cubicBezTo>
                    <a:pt x="587" y="98"/>
                    <a:pt x="487"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8" name="Google Shape;1229;p56">
              <a:extLst>
                <a:ext uri="{FF2B5EF4-FFF2-40B4-BE49-F238E27FC236}">
                  <a16:creationId xmlns:a16="http://schemas.microsoft.com/office/drawing/2014/main" id="{6A67DFB5-71AE-490B-A1F8-98DDEFB49B60}"/>
                </a:ext>
              </a:extLst>
            </p:cNvPr>
            <p:cNvSpPr/>
            <p:nvPr/>
          </p:nvSpPr>
          <p:spPr>
            <a:xfrm>
              <a:off x="8170713" y="2442481"/>
              <a:ext cx="18700" cy="13954"/>
            </a:xfrm>
            <a:custGeom>
              <a:avLst/>
              <a:gdLst/>
              <a:ahLst/>
              <a:cxnLst/>
              <a:rect l="l" t="t" r="r" b="b"/>
              <a:pathLst>
                <a:path w="587" h="438" extrusionOk="0">
                  <a:moveTo>
                    <a:pt x="220" y="0"/>
                  </a:moveTo>
                  <a:cubicBezTo>
                    <a:pt x="100" y="0"/>
                    <a:pt x="0" y="98"/>
                    <a:pt x="0" y="218"/>
                  </a:cubicBezTo>
                  <a:cubicBezTo>
                    <a:pt x="0" y="341"/>
                    <a:pt x="100" y="437"/>
                    <a:pt x="220" y="437"/>
                  </a:cubicBezTo>
                  <a:lnTo>
                    <a:pt x="369" y="437"/>
                  </a:lnTo>
                  <a:cubicBezTo>
                    <a:pt x="488" y="437"/>
                    <a:pt x="586" y="337"/>
                    <a:pt x="586" y="218"/>
                  </a:cubicBezTo>
                  <a:cubicBezTo>
                    <a:pt x="586" y="98"/>
                    <a:pt x="488" y="0"/>
                    <a:pt x="3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9" name="Google Shape;1230;p56">
              <a:extLst>
                <a:ext uri="{FF2B5EF4-FFF2-40B4-BE49-F238E27FC236}">
                  <a16:creationId xmlns:a16="http://schemas.microsoft.com/office/drawing/2014/main" id="{04C19410-3CDD-4179-8768-0454263B227C}"/>
                </a:ext>
              </a:extLst>
            </p:cNvPr>
            <p:cNvSpPr/>
            <p:nvPr/>
          </p:nvSpPr>
          <p:spPr>
            <a:xfrm>
              <a:off x="8207636" y="2442481"/>
              <a:ext cx="18732" cy="13954"/>
            </a:xfrm>
            <a:custGeom>
              <a:avLst/>
              <a:gdLst/>
              <a:ahLst/>
              <a:cxnLst/>
              <a:rect l="l" t="t" r="r" b="b"/>
              <a:pathLst>
                <a:path w="588" h="438" extrusionOk="0">
                  <a:moveTo>
                    <a:pt x="220" y="0"/>
                  </a:moveTo>
                  <a:cubicBezTo>
                    <a:pt x="99" y="0"/>
                    <a:pt x="1" y="98"/>
                    <a:pt x="1" y="218"/>
                  </a:cubicBezTo>
                  <a:cubicBezTo>
                    <a:pt x="1" y="341"/>
                    <a:pt x="97" y="437"/>
                    <a:pt x="220" y="437"/>
                  </a:cubicBezTo>
                  <a:lnTo>
                    <a:pt x="370" y="437"/>
                  </a:lnTo>
                  <a:cubicBezTo>
                    <a:pt x="489" y="437"/>
                    <a:pt x="587" y="337"/>
                    <a:pt x="587" y="218"/>
                  </a:cubicBezTo>
                  <a:cubicBezTo>
                    <a:pt x="587" y="98"/>
                    <a:pt x="489"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0" name="Google Shape;1231;p56">
              <a:extLst>
                <a:ext uri="{FF2B5EF4-FFF2-40B4-BE49-F238E27FC236}">
                  <a16:creationId xmlns:a16="http://schemas.microsoft.com/office/drawing/2014/main" id="{8FF96A9D-F19F-4664-82F4-992004A0A422}"/>
                </a:ext>
              </a:extLst>
            </p:cNvPr>
            <p:cNvSpPr/>
            <p:nvPr/>
          </p:nvSpPr>
          <p:spPr>
            <a:xfrm>
              <a:off x="8133822" y="2474880"/>
              <a:ext cx="18700" cy="13954"/>
            </a:xfrm>
            <a:custGeom>
              <a:avLst/>
              <a:gdLst/>
              <a:ahLst/>
              <a:cxnLst/>
              <a:rect l="l" t="t" r="r" b="b"/>
              <a:pathLst>
                <a:path w="587" h="438" extrusionOk="0">
                  <a:moveTo>
                    <a:pt x="218" y="0"/>
                  </a:moveTo>
                  <a:cubicBezTo>
                    <a:pt x="99" y="0"/>
                    <a:pt x="0" y="98"/>
                    <a:pt x="0" y="220"/>
                  </a:cubicBezTo>
                  <a:cubicBezTo>
                    <a:pt x="3" y="341"/>
                    <a:pt x="99" y="437"/>
                    <a:pt x="218" y="437"/>
                  </a:cubicBezTo>
                  <a:lnTo>
                    <a:pt x="367" y="437"/>
                  </a:lnTo>
                  <a:cubicBezTo>
                    <a:pt x="487" y="437"/>
                    <a:pt x="587" y="339"/>
                    <a:pt x="587" y="220"/>
                  </a:cubicBezTo>
                  <a:cubicBezTo>
                    <a:pt x="587" y="98"/>
                    <a:pt x="487"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1" name="Google Shape;1232;p56">
              <a:extLst>
                <a:ext uri="{FF2B5EF4-FFF2-40B4-BE49-F238E27FC236}">
                  <a16:creationId xmlns:a16="http://schemas.microsoft.com/office/drawing/2014/main" id="{9D242120-5BCF-4D17-AAA5-B1BBC77BF114}"/>
                </a:ext>
              </a:extLst>
            </p:cNvPr>
            <p:cNvSpPr/>
            <p:nvPr/>
          </p:nvSpPr>
          <p:spPr>
            <a:xfrm>
              <a:off x="8170713" y="2474880"/>
              <a:ext cx="18700" cy="13954"/>
            </a:xfrm>
            <a:custGeom>
              <a:avLst/>
              <a:gdLst/>
              <a:ahLst/>
              <a:cxnLst/>
              <a:rect l="l" t="t" r="r" b="b"/>
              <a:pathLst>
                <a:path w="587" h="438" extrusionOk="0">
                  <a:moveTo>
                    <a:pt x="220" y="0"/>
                  </a:moveTo>
                  <a:cubicBezTo>
                    <a:pt x="100" y="0"/>
                    <a:pt x="0" y="98"/>
                    <a:pt x="0" y="220"/>
                  </a:cubicBezTo>
                  <a:cubicBezTo>
                    <a:pt x="0" y="341"/>
                    <a:pt x="100" y="437"/>
                    <a:pt x="220" y="437"/>
                  </a:cubicBezTo>
                  <a:lnTo>
                    <a:pt x="369" y="437"/>
                  </a:lnTo>
                  <a:cubicBezTo>
                    <a:pt x="488" y="437"/>
                    <a:pt x="586" y="339"/>
                    <a:pt x="586" y="220"/>
                  </a:cubicBezTo>
                  <a:cubicBezTo>
                    <a:pt x="586" y="98"/>
                    <a:pt x="488" y="0"/>
                    <a:pt x="3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2" name="Google Shape;1233;p56">
              <a:extLst>
                <a:ext uri="{FF2B5EF4-FFF2-40B4-BE49-F238E27FC236}">
                  <a16:creationId xmlns:a16="http://schemas.microsoft.com/office/drawing/2014/main" id="{9146A590-0F97-45BD-B206-618FE557F58C}"/>
                </a:ext>
              </a:extLst>
            </p:cNvPr>
            <p:cNvSpPr/>
            <p:nvPr/>
          </p:nvSpPr>
          <p:spPr>
            <a:xfrm>
              <a:off x="8207636" y="2474880"/>
              <a:ext cx="18732" cy="13954"/>
            </a:xfrm>
            <a:custGeom>
              <a:avLst/>
              <a:gdLst/>
              <a:ahLst/>
              <a:cxnLst/>
              <a:rect l="l" t="t" r="r" b="b"/>
              <a:pathLst>
                <a:path w="588" h="438" extrusionOk="0">
                  <a:moveTo>
                    <a:pt x="220" y="0"/>
                  </a:moveTo>
                  <a:cubicBezTo>
                    <a:pt x="99" y="0"/>
                    <a:pt x="1" y="98"/>
                    <a:pt x="1" y="220"/>
                  </a:cubicBezTo>
                  <a:cubicBezTo>
                    <a:pt x="1" y="341"/>
                    <a:pt x="97" y="437"/>
                    <a:pt x="220" y="437"/>
                  </a:cubicBezTo>
                  <a:lnTo>
                    <a:pt x="370" y="437"/>
                  </a:lnTo>
                  <a:cubicBezTo>
                    <a:pt x="489" y="437"/>
                    <a:pt x="587" y="339"/>
                    <a:pt x="587" y="220"/>
                  </a:cubicBezTo>
                  <a:cubicBezTo>
                    <a:pt x="587" y="98"/>
                    <a:pt x="489"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3" name="Google Shape;1234;p56">
              <a:extLst>
                <a:ext uri="{FF2B5EF4-FFF2-40B4-BE49-F238E27FC236}">
                  <a16:creationId xmlns:a16="http://schemas.microsoft.com/office/drawing/2014/main" id="{AC156284-F8C4-4557-A258-52CC42905360}"/>
                </a:ext>
              </a:extLst>
            </p:cNvPr>
            <p:cNvSpPr/>
            <p:nvPr/>
          </p:nvSpPr>
          <p:spPr>
            <a:xfrm>
              <a:off x="8133822" y="2507343"/>
              <a:ext cx="18700" cy="13954"/>
            </a:xfrm>
            <a:custGeom>
              <a:avLst/>
              <a:gdLst/>
              <a:ahLst/>
              <a:cxnLst/>
              <a:rect l="l" t="t" r="r" b="b"/>
              <a:pathLst>
                <a:path w="587" h="438" extrusionOk="0">
                  <a:moveTo>
                    <a:pt x="218" y="0"/>
                  </a:moveTo>
                  <a:cubicBezTo>
                    <a:pt x="99" y="0"/>
                    <a:pt x="0" y="98"/>
                    <a:pt x="0" y="218"/>
                  </a:cubicBezTo>
                  <a:cubicBezTo>
                    <a:pt x="3" y="341"/>
                    <a:pt x="99" y="437"/>
                    <a:pt x="218" y="437"/>
                  </a:cubicBezTo>
                  <a:lnTo>
                    <a:pt x="367" y="437"/>
                  </a:lnTo>
                  <a:cubicBezTo>
                    <a:pt x="487" y="437"/>
                    <a:pt x="587" y="337"/>
                    <a:pt x="587" y="218"/>
                  </a:cubicBezTo>
                  <a:cubicBezTo>
                    <a:pt x="587" y="98"/>
                    <a:pt x="487"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4" name="Google Shape;1235;p56">
              <a:extLst>
                <a:ext uri="{FF2B5EF4-FFF2-40B4-BE49-F238E27FC236}">
                  <a16:creationId xmlns:a16="http://schemas.microsoft.com/office/drawing/2014/main" id="{86A32FE5-E495-40AC-9C31-DC41A3175C8C}"/>
                </a:ext>
              </a:extLst>
            </p:cNvPr>
            <p:cNvSpPr/>
            <p:nvPr/>
          </p:nvSpPr>
          <p:spPr>
            <a:xfrm>
              <a:off x="8170713" y="2507343"/>
              <a:ext cx="18700" cy="13954"/>
            </a:xfrm>
            <a:custGeom>
              <a:avLst/>
              <a:gdLst/>
              <a:ahLst/>
              <a:cxnLst/>
              <a:rect l="l" t="t" r="r" b="b"/>
              <a:pathLst>
                <a:path w="587" h="438" extrusionOk="0">
                  <a:moveTo>
                    <a:pt x="220" y="0"/>
                  </a:moveTo>
                  <a:cubicBezTo>
                    <a:pt x="100" y="0"/>
                    <a:pt x="0" y="98"/>
                    <a:pt x="0" y="218"/>
                  </a:cubicBezTo>
                  <a:cubicBezTo>
                    <a:pt x="0" y="341"/>
                    <a:pt x="100" y="437"/>
                    <a:pt x="220" y="437"/>
                  </a:cubicBezTo>
                  <a:lnTo>
                    <a:pt x="369" y="437"/>
                  </a:lnTo>
                  <a:cubicBezTo>
                    <a:pt x="488" y="437"/>
                    <a:pt x="586" y="337"/>
                    <a:pt x="586" y="218"/>
                  </a:cubicBezTo>
                  <a:cubicBezTo>
                    <a:pt x="586" y="98"/>
                    <a:pt x="488" y="0"/>
                    <a:pt x="3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5" name="Google Shape;1236;p56">
              <a:extLst>
                <a:ext uri="{FF2B5EF4-FFF2-40B4-BE49-F238E27FC236}">
                  <a16:creationId xmlns:a16="http://schemas.microsoft.com/office/drawing/2014/main" id="{E4193B4A-6A84-4EC1-8963-A46A84D5B1D8}"/>
                </a:ext>
              </a:extLst>
            </p:cNvPr>
            <p:cNvSpPr/>
            <p:nvPr/>
          </p:nvSpPr>
          <p:spPr>
            <a:xfrm>
              <a:off x="8207636" y="2507343"/>
              <a:ext cx="18732" cy="13954"/>
            </a:xfrm>
            <a:custGeom>
              <a:avLst/>
              <a:gdLst/>
              <a:ahLst/>
              <a:cxnLst/>
              <a:rect l="l" t="t" r="r" b="b"/>
              <a:pathLst>
                <a:path w="588" h="438" extrusionOk="0">
                  <a:moveTo>
                    <a:pt x="220" y="0"/>
                  </a:moveTo>
                  <a:cubicBezTo>
                    <a:pt x="99" y="0"/>
                    <a:pt x="1" y="98"/>
                    <a:pt x="1" y="218"/>
                  </a:cubicBezTo>
                  <a:cubicBezTo>
                    <a:pt x="1" y="341"/>
                    <a:pt x="97" y="437"/>
                    <a:pt x="220" y="437"/>
                  </a:cubicBezTo>
                  <a:lnTo>
                    <a:pt x="370" y="437"/>
                  </a:lnTo>
                  <a:cubicBezTo>
                    <a:pt x="489" y="437"/>
                    <a:pt x="587" y="337"/>
                    <a:pt x="587" y="218"/>
                  </a:cubicBezTo>
                  <a:cubicBezTo>
                    <a:pt x="587" y="98"/>
                    <a:pt x="489"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6" name="Google Shape;1237;p56">
              <a:extLst>
                <a:ext uri="{FF2B5EF4-FFF2-40B4-BE49-F238E27FC236}">
                  <a16:creationId xmlns:a16="http://schemas.microsoft.com/office/drawing/2014/main" id="{594FCB7B-62BA-4224-8E45-F29C2E13859C}"/>
                </a:ext>
              </a:extLst>
            </p:cNvPr>
            <p:cNvSpPr/>
            <p:nvPr/>
          </p:nvSpPr>
          <p:spPr>
            <a:xfrm>
              <a:off x="8275716" y="2497276"/>
              <a:ext cx="18764" cy="13954"/>
            </a:xfrm>
            <a:custGeom>
              <a:avLst/>
              <a:gdLst/>
              <a:ahLst/>
              <a:cxnLst/>
              <a:rect l="l" t="t" r="r" b="b"/>
              <a:pathLst>
                <a:path w="589" h="438" extrusionOk="0">
                  <a:moveTo>
                    <a:pt x="220" y="1"/>
                  </a:moveTo>
                  <a:cubicBezTo>
                    <a:pt x="100" y="1"/>
                    <a:pt x="0" y="99"/>
                    <a:pt x="0" y="220"/>
                  </a:cubicBezTo>
                  <a:cubicBezTo>
                    <a:pt x="0" y="340"/>
                    <a:pt x="100" y="438"/>
                    <a:pt x="220" y="438"/>
                  </a:cubicBezTo>
                  <a:lnTo>
                    <a:pt x="369" y="438"/>
                  </a:lnTo>
                  <a:cubicBezTo>
                    <a:pt x="488" y="438"/>
                    <a:pt x="588" y="340"/>
                    <a:pt x="588" y="220"/>
                  </a:cubicBezTo>
                  <a:cubicBezTo>
                    <a:pt x="588" y="99"/>
                    <a:pt x="493"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7" name="Google Shape;1238;p56">
              <a:extLst>
                <a:ext uri="{FF2B5EF4-FFF2-40B4-BE49-F238E27FC236}">
                  <a16:creationId xmlns:a16="http://schemas.microsoft.com/office/drawing/2014/main" id="{D357F6A5-6186-4192-A864-6119B26AF14A}"/>
                </a:ext>
              </a:extLst>
            </p:cNvPr>
            <p:cNvSpPr/>
            <p:nvPr/>
          </p:nvSpPr>
          <p:spPr>
            <a:xfrm>
              <a:off x="8275716" y="2529739"/>
              <a:ext cx="18764" cy="13954"/>
            </a:xfrm>
            <a:custGeom>
              <a:avLst/>
              <a:gdLst/>
              <a:ahLst/>
              <a:cxnLst/>
              <a:rect l="l" t="t" r="r" b="b"/>
              <a:pathLst>
                <a:path w="589" h="438" extrusionOk="0">
                  <a:moveTo>
                    <a:pt x="220" y="1"/>
                  </a:moveTo>
                  <a:cubicBezTo>
                    <a:pt x="100" y="1"/>
                    <a:pt x="0" y="99"/>
                    <a:pt x="0" y="218"/>
                  </a:cubicBezTo>
                  <a:cubicBezTo>
                    <a:pt x="0" y="338"/>
                    <a:pt x="100" y="438"/>
                    <a:pt x="220" y="438"/>
                  </a:cubicBezTo>
                  <a:lnTo>
                    <a:pt x="369" y="438"/>
                  </a:lnTo>
                  <a:cubicBezTo>
                    <a:pt x="488" y="438"/>
                    <a:pt x="588" y="338"/>
                    <a:pt x="588" y="218"/>
                  </a:cubicBezTo>
                  <a:cubicBezTo>
                    <a:pt x="588" y="99"/>
                    <a:pt x="493"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8" name="Google Shape;1239;p56">
              <a:extLst>
                <a:ext uri="{FF2B5EF4-FFF2-40B4-BE49-F238E27FC236}">
                  <a16:creationId xmlns:a16="http://schemas.microsoft.com/office/drawing/2014/main" id="{58985958-2755-448F-A8EE-F73C51202911}"/>
                </a:ext>
              </a:extLst>
            </p:cNvPr>
            <p:cNvSpPr/>
            <p:nvPr/>
          </p:nvSpPr>
          <p:spPr>
            <a:xfrm>
              <a:off x="8275716" y="2562138"/>
              <a:ext cx="18764" cy="13954"/>
            </a:xfrm>
            <a:custGeom>
              <a:avLst/>
              <a:gdLst/>
              <a:ahLst/>
              <a:cxnLst/>
              <a:rect l="l" t="t" r="r" b="b"/>
              <a:pathLst>
                <a:path w="589" h="438" extrusionOk="0">
                  <a:moveTo>
                    <a:pt x="220" y="1"/>
                  </a:moveTo>
                  <a:cubicBezTo>
                    <a:pt x="100" y="1"/>
                    <a:pt x="0" y="99"/>
                    <a:pt x="0" y="220"/>
                  </a:cubicBezTo>
                  <a:cubicBezTo>
                    <a:pt x="0" y="340"/>
                    <a:pt x="100" y="438"/>
                    <a:pt x="220" y="438"/>
                  </a:cubicBezTo>
                  <a:lnTo>
                    <a:pt x="369" y="438"/>
                  </a:lnTo>
                  <a:cubicBezTo>
                    <a:pt x="488" y="438"/>
                    <a:pt x="588" y="340"/>
                    <a:pt x="588" y="220"/>
                  </a:cubicBezTo>
                  <a:cubicBezTo>
                    <a:pt x="588" y="99"/>
                    <a:pt x="493"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49" name="Google Shape;1240;p56">
              <a:extLst>
                <a:ext uri="{FF2B5EF4-FFF2-40B4-BE49-F238E27FC236}">
                  <a16:creationId xmlns:a16="http://schemas.microsoft.com/office/drawing/2014/main" id="{FB3758D2-F382-4C90-866A-2E3A29D0CCA4}"/>
                </a:ext>
              </a:extLst>
            </p:cNvPr>
            <p:cNvSpPr/>
            <p:nvPr/>
          </p:nvSpPr>
          <p:spPr>
            <a:xfrm>
              <a:off x="8065711" y="2497276"/>
              <a:ext cx="18700" cy="13954"/>
            </a:xfrm>
            <a:custGeom>
              <a:avLst/>
              <a:gdLst/>
              <a:ahLst/>
              <a:cxnLst/>
              <a:rect l="l" t="t" r="r" b="b"/>
              <a:pathLst>
                <a:path w="587" h="438" extrusionOk="0">
                  <a:moveTo>
                    <a:pt x="220" y="1"/>
                  </a:moveTo>
                  <a:cubicBezTo>
                    <a:pt x="98" y="1"/>
                    <a:pt x="0" y="99"/>
                    <a:pt x="0" y="220"/>
                  </a:cubicBezTo>
                  <a:cubicBezTo>
                    <a:pt x="0" y="340"/>
                    <a:pt x="98" y="438"/>
                    <a:pt x="220" y="438"/>
                  </a:cubicBezTo>
                  <a:lnTo>
                    <a:pt x="369" y="438"/>
                  </a:lnTo>
                  <a:cubicBezTo>
                    <a:pt x="488" y="438"/>
                    <a:pt x="586" y="340"/>
                    <a:pt x="586" y="220"/>
                  </a:cubicBezTo>
                  <a:cubicBezTo>
                    <a:pt x="586" y="99"/>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0" name="Google Shape;1241;p56">
              <a:extLst>
                <a:ext uri="{FF2B5EF4-FFF2-40B4-BE49-F238E27FC236}">
                  <a16:creationId xmlns:a16="http://schemas.microsoft.com/office/drawing/2014/main" id="{9B688F57-47D1-495B-85A2-9D2E8CC61342}"/>
                </a:ext>
              </a:extLst>
            </p:cNvPr>
            <p:cNvSpPr/>
            <p:nvPr/>
          </p:nvSpPr>
          <p:spPr>
            <a:xfrm>
              <a:off x="8065711" y="2529739"/>
              <a:ext cx="18700" cy="13954"/>
            </a:xfrm>
            <a:custGeom>
              <a:avLst/>
              <a:gdLst/>
              <a:ahLst/>
              <a:cxnLst/>
              <a:rect l="l" t="t" r="r" b="b"/>
              <a:pathLst>
                <a:path w="587" h="438" extrusionOk="0">
                  <a:moveTo>
                    <a:pt x="220" y="1"/>
                  </a:moveTo>
                  <a:cubicBezTo>
                    <a:pt x="98" y="1"/>
                    <a:pt x="0" y="99"/>
                    <a:pt x="0" y="218"/>
                  </a:cubicBezTo>
                  <a:cubicBezTo>
                    <a:pt x="0" y="338"/>
                    <a:pt x="98" y="438"/>
                    <a:pt x="220" y="438"/>
                  </a:cubicBezTo>
                  <a:lnTo>
                    <a:pt x="369" y="438"/>
                  </a:lnTo>
                  <a:cubicBezTo>
                    <a:pt x="488" y="438"/>
                    <a:pt x="586" y="338"/>
                    <a:pt x="586" y="218"/>
                  </a:cubicBezTo>
                  <a:cubicBezTo>
                    <a:pt x="586" y="99"/>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1" name="Google Shape;1242;p56">
              <a:extLst>
                <a:ext uri="{FF2B5EF4-FFF2-40B4-BE49-F238E27FC236}">
                  <a16:creationId xmlns:a16="http://schemas.microsoft.com/office/drawing/2014/main" id="{EB42F99B-8A75-4210-94AF-4F7B75D37515}"/>
                </a:ext>
              </a:extLst>
            </p:cNvPr>
            <p:cNvSpPr/>
            <p:nvPr/>
          </p:nvSpPr>
          <p:spPr>
            <a:xfrm>
              <a:off x="8065711" y="2562138"/>
              <a:ext cx="18700" cy="13954"/>
            </a:xfrm>
            <a:custGeom>
              <a:avLst/>
              <a:gdLst/>
              <a:ahLst/>
              <a:cxnLst/>
              <a:rect l="l" t="t" r="r" b="b"/>
              <a:pathLst>
                <a:path w="587" h="438" extrusionOk="0">
                  <a:moveTo>
                    <a:pt x="220" y="1"/>
                  </a:moveTo>
                  <a:cubicBezTo>
                    <a:pt x="98" y="1"/>
                    <a:pt x="0" y="99"/>
                    <a:pt x="0" y="220"/>
                  </a:cubicBezTo>
                  <a:cubicBezTo>
                    <a:pt x="0" y="340"/>
                    <a:pt x="98" y="438"/>
                    <a:pt x="220" y="438"/>
                  </a:cubicBezTo>
                  <a:lnTo>
                    <a:pt x="369" y="438"/>
                  </a:lnTo>
                  <a:cubicBezTo>
                    <a:pt x="488" y="438"/>
                    <a:pt x="586" y="340"/>
                    <a:pt x="586" y="220"/>
                  </a:cubicBezTo>
                  <a:cubicBezTo>
                    <a:pt x="586" y="99"/>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2" name="Google Shape;1243;p56">
              <a:extLst>
                <a:ext uri="{FF2B5EF4-FFF2-40B4-BE49-F238E27FC236}">
                  <a16:creationId xmlns:a16="http://schemas.microsoft.com/office/drawing/2014/main" id="{014F9F88-05B3-4F19-B811-E29CD76A224E}"/>
                </a:ext>
              </a:extLst>
            </p:cNvPr>
            <p:cNvSpPr/>
            <p:nvPr/>
          </p:nvSpPr>
          <p:spPr>
            <a:xfrm>
              <a:off x="7993841" y="2313904"/>
              <a:ext cx="385890" cy="74674"/>
            </a:xfrm>
            <a:custGeom>
              <a:avLst/>
              <a:gdLst/>
              <a:ahLst/>
              <a:cxnLst/>
              <a:rect l="l" t="t" r="r" b="b"/>
              <a:pathLst>
                <a:path w="12113" h="2344" extrusionOk="0">
                  <a:moveTo>
                    <a:pt x="1237" y="533"/>
                  </a:moveTo>
                  <a:lnTo>
                    <a:pt x="1365" y="796"/>
                  </a:lnTo>
                  <a:cubicBezTo>
                    <a:pt x="1418" y="902"/>
                    <a:pt x="1521" y="977"/>
                    <a:pt x="1638" y="992"/>
                  </a:cubicBezTo>
                  <a:lnTo>
                    <a:pt x="1926" y="1034"/>
                  </a:lnTo>
                  <a:lnTo>
                    <a:pt x="1723" y="1237"/>
                  </a:lnTo>
                  <a:cubicBezTo>
                    <a:pt x="1638" y="1320"/>
                    <a:pt x="1597" y="1440"/>
                    <a:pt x="1619" y="1557"/>
                  </a:cubicBezTo>
                  <a:lnTo>
                    <a:pt x="1668" y="1845"/>
                  </a:lnTo>
                  <a:lnTo>
                    <a:pt x="1408" y="1708"/>
                  </a:lnTo>
                  <a:cubicBezTo>
                    <a:pt x="1354" y="1683"/>
                    <a:pt x="1297" y="1666"/>
                    <a:pt x="1241" y="1666"/>
                  </a:cubicBezTo>
                  <a:cubicBezTo>
                    <a:pt x="1182" y="1666"/>
                    <a:pt x="1126" y="1680"/>
                    <a:pt x="1073" y="1708"/>
                  </a:cubicBezTo>
                  <a:lnTo>
                    <a:pt x="815" y="1845"/>
                  </a:lnTo>
                  <a:lnTo>
                    <a:pt x="862" y="1557"/>
                  </a:lnTo>
                  <a:cubicBezTo>
                    <a:pt x="883" y="1440"/>
                    <a:pt x="843" y="1320"/>
                    <a:pt x="757" y="1237"/>
                  </a:cubicBezTo>
                  <a:lnTo>
                    <a:pt x="551" y="1034"/>
                  </a:lnTo>
                  <a:lnTo>
                    <a:pt x="838" y="992"/>
                  </a:lnTo>
                  <a:cubicBezTo>
                    <a:pt x="956" y="977"/>
                    <a:pt x="1060" y="902"/>
                    <a:pt x="1109" y="796"/>
                  </a:cubicBezTo>
                  <a:lnTo>
                    <a:pt x="1237" y="533"/>
                  </a:lnTo>
                  <a:close/>
                  <a:moveTo>
                    <a:pt x="3646" y="533"/>
                  </a:moveTo>
                  <a:lnTo>
                    <a:pt x="3774" y="796"/>
                  </a:lnTo>
                  <a:cubicBezTo>
                    <a:pt x="3827" y="902"/>
                    <a:pt x="3930" y="977"/>
                    <a:pt x="4049" y="992"/>
                  </a:cubicBezTo>
                  <a:lnTo>
                    <a:pt x="4337" y="1034"/>
                  </a:lnTo>
                  <a:lnTo>
                    <a:pt x="4130" y="1237"/>
                  </a:lnTo>
                  <a:cubicBezTo>
                    <a:pt x="4045" y="1320"/>
                    <a:pt x="4004" y="1440"/>
                    <a:pt x="4026" y="1557"/>
                  </a:cubicBezTo>
                  <a:lnTo>
                    <a:pt x="4075" y="1845"/>
                  </a:lnTo>
                  <a:lnTo>
                    <a:pt x="3815" y="1708"/>
                  </a:lnTo>
                  <a:cubicBezTo>
                    <a:pt x="3761" y="1683"/>
                    <a:pt x="3704" y="1666"/>
                    <a:pt x="3648" y="1666"/>
                  </a:cubicBezTo>
                  <a:cubicBezTo>
                    <a:pt x="3591" y="1666"/>
                    <a:pt x="3533" y="1680"/>
                    <a:pt x="3480" y="1708"/>
                  </a:cubicBezTo>
                  <a:lnTo>
                    <a:pt x="3222" y="1845"/>
                  </a:lnTo>
                  <a:lnTo>
                    <a:pt x="3269" y="1557"/>
                  </a:lnTo>
                  <a:cubicBezTo>
                    <a:pt x="3290" y="1440"/>
                    <a:pt x="3250" y="1320"/>
                    <a:pt x="3164" y="1237"/>
                  </a:cubicBezTo>
                  <a:lnTo>
                    <a:pt x="2958" y="1034"/>
                  </a:lnTo>
                  <a:lnTo>
                    <a:pt x="3245" y="992"/>
                  </a:lnTo>
                  <a:cubicBezTo>
                    <a:pt x="3363" y="977"/>
                    <a:pt x="3465" y="902"/>
                    <a:pt x="3518" y="796"/>
                  </a:cubicBezTo>
                  <a:lnTo>
                    <a:pt x="3646" y="533"/>
                  </a:lnTo>
                  <a:close/>
                  <a:moveTo>
                    <a:pt x="6055" y="533"/>
                  </a:moveTo>
                  <a:lnTo>
                    <a:pt x="6183" y="796"/>
                  </a:lnTo>
                  <a:cubicBezTo>
                    <a:pt x="6236" y="902"/>
                    <a:pt x="6339" y="977"/>
                    <a:pt x="6458" y="992"/>
                  </a:cubicBezTo>
                  <a:lnTo>
                    <a:pt x="6746" y="1034"/>
                  </a:lnTo>
                  <a:lnTo>
                    <a:pt x="6539" y="1237"/>
                  </a:lnTo>
                  <a:cubicBezTo>
                    <a:pt x="6454" y="1320"/>
                    <a:pt x="6413" y="1440"/>
                    <a:pt x="6435" y="1557"/>
                  </a:cubicBezTo>
                  <a:lnTo>
                    <a:pt x="6484" y="1845"/>
                  </a:lnTo>
                  <a:lnTo>
                    <a:pt x="6224" y="1708"/>
                  </a:lnTo>
                  <a:cubicBezTo>
                    <a:pt x="6170" y="1683"/>
                    <a:pt x="6113" y="1666"/>
                    <a:pt x="6057" y="1666"/>
                  </a:cubicBezTo>
                  <a:cubicBezTo>
                    <a:pt x="5998" y="1666"/>
                    <a:pt x="5940" y="1680"/>
                    <a:pt x="5889" y="1708"/>
                  </a:cubicBezTo>
                  <a:lnTo>
                    <a:pt x="5631" y="1845"/>
                  </a:lnTo>
                  <a:lnTo>
                    <a:pt x="5678" y="1557"/>
                  </a:lnTo>
                  <a:cubicBezTo>
                    <a:pt x="5699" y="1440"/>
                    <a:pt x="5659" y="1320"/>
                    <a:pt x="5573" y="1237"/>
                  </a:cubicBezTo>
                  <a:lnTo>
                    <a:pt x="5367" y="1034"/>
                  </a:lnTo>
                  <a:lnTo>
                    <a:pt x="5654" y="992"/>
                  </a:lnTo>
                  <a:cubicBezTo>
                    <a:pt x="5772" y="977"/>
                    <a:pt x="5874" y="902"/>
                    <a:pt x="5927" y="796"/>
                  </a:cubicBezTo>
                  <a:lnTo>
                    <a:pt x="6055" y="533"/>
                  </a:lnTo>
                  <a:close/>
                  <a:moveTo>
                    <a:pt x="8469" y="536"/>
                  </a:moveTo>
                  <a:lnTo>
                    <a:pt x="8597" y="798"/>
                  </a:lnTo>
                  <a:cubicBezTo>
                    <a:pt x="8650" y="904"/>
                    <a:pt x="8750" y="979"/>
                    <a:pt x="8869" y="994"/>
                  </a:cubicBezTo>
                  <a:lnTo>
                    <a:pt x="9157" y="1037"/>
                  </a:lnTo>
                  <a:lnTo>
                    <a:pt x="8948" y="1237"/>
                  </a:lnTo>
                  <a:cubicBezTo>
                    <a:pt x="8863" y="1320"/>
                    <a:pt x="8822" y="1440"/>
                    <a:pt x="8844" y="1559"/>
                  </a:cubicBezTo>
                  <a:lnTo>
                    <a:pt x="8891" y="1847"/>
                  </a:lnTo>
                  <a:lnTo>
                    <a:pt x="8633" y="1712"/>
                  </a:lnTo>
                  <a:cubicBezTo>
                    <a:pt x="8579" y="1685"/>
                    <a:pt x="8522" y="1670"/>
                    <a:pt x="8464" y="1670"/>
                  </a:cubicBezTo>
                  <a:cubicBezTo>
                    <a:pt x="8407" y="1670"/>
                    <a:pt x="8349" y="1683"/>
                    <a:pt x="8298" y="1712"/>
                  </a:cubicBezTo>
                  <a:lnTo>
                    <a:pt x="8038" y="1847"/>
                  </a:lnTo>
                  <a:lnTo>
                    <a:pt x="8089" y="1559"/>
                  </a:lnTo>
                  <a:cubicBezTo>
                    <a:pt x="8110" y="1442"/>
                    <a:pt x="8070" y="1322"/>
                    <a:pt x="7985" y="1239"/>
                  </a:cubicBezTo>
                  <a:lnTo>
                    <a:pt x="7778" y="1037"/>
                  </a:lnTo>
                  <a:lnTo>
                    <a:pt x="8066" y="994"/>
                  </a:lnTo>
                  <a:cubicBezTo>
                    <a:pt x="8183" y="979"/>
                    <a:pt x="8287" y="904"/>
                    <a:pt x="8341" y="798"/>
                  </a:cubicBezTo>
                  <a:lnTo>
                    <a:pt x="8469" y="536"/>
                  </a:lnTo>
                  <a:close/>
                  <a:moveTo>
                    <a:pt x="10873" y="536"/>
                  </a:moveTo>
                  <a:lnTo>
                    <a:pt x="11001" y="798"/>
                  </a:lnTo>
                  <a:cubicBezTo>
                    <a:pt x="11055" y="904"/>
                    <a:pt x="11157" y="979"/>
                    <a:pt x="11276" y="994"/>
                  </a:cubicBezTo>
                  <a:lnTo>
                    <a:pt x="11564" y="1037"/>
                  </a:lnTo>
                  <a:lnTo>
                    <a:pt x="11357" y="1237"/>
                  </a:lnTo>
                  <a:cubicBezTo>
                    <a:pt x="11272" y="1320"/>
                    <a:pt x="11232" y="1440"/>
                    <a:pt x="11253" y="1559"/>
                  </a:cubicBezTo>
                  <a:lnTo>
                    <a:pt x="11300" y="1847"/>
                  </a:lnTo>
                  <a:lnTo>
                    <a:pt x="11042" y="1712"/>
                  </a:lnTo>
                  <a:cubicBezTo>
                    <a:pt x="10989" y="1685"/>
                    <a:pt x="10931" y="1670"/>
                    <a:pt x="10873" y="1670"/>
                  </a:cubicBezTo>
                  <a:cubicBezTo>
                    <a:pt x="10816" y="1670"/>
                    <a:pt x="10760" y="1683"/>
                    <a:pt x="10707" y="1712"/>
                  </a:cubicBezTo>
                  <a:lnTo>
                    <a:pt x="10447" y="1847"/>
                  </a:lnTo>
                  <a:lnTo>
                    <a:pt x="10496" y="1559"/>
                  </a:lnTo>
                  <a:cubicBezTo>
                    <a:pt x="10517" y="1442"/>
                    <a:pt x="10477" y="1322"/>
                    <a:pt x="10392" y="1239"/>
                  </a:cubicBezTo>
                  <a:lnTo>
                    <a:pt x="10185" y="1037"/>
                  </a:lnTo>
                  <a:lnTo>
                    <a:pt x="10473" y="994"/>
                  </a:lnTo>
                  <a:cubicBezTo>
                    <a:pt x="10590" y="979"/>
                    <a:pt x="10692" y="904"/>
                    <a:pt x="10745" y="798"/>
                  </a:cubicBezTo>
                  <a:lnTo>
                    <a:pt x="10873" y="536"/>
                  </a:lnTo>
                  <a:close/>
                  <a:moveTo>
                    <a:pt x="1237" y="1"/>
                  </a:moveTo>
                  <a:cubicBezTo>
                    <a:pt x="1099" y="1"/>
                    <a:pt x="975" y="77"/>
                    <a:pt x="913" y="203"/>
                  </a:cubicBezTo>
                  <a:lnTo>
                    <a:pt x="734" y="563"/>
                  </a:lnTo>
                  <a:lnTo>
                    <a:pt x="337" y="621"/>
                  </a:lnTo>
                  <a:cubicBezTo>
                    <a:pt x="199" y="642"/>
                    <a:pt x="86" y="736"/>
                    <a:pt x="43" y="870"/>
                  </a:cubicBezTo>
                  <a:cubicBezTo>
                    <a:pt x="1" y="1003"/>
                    <a:pt x="37" y="1143"/>
                    <a:pt x="135" y="1243"/>
                  </a:cubicBezTo>
                  <a:lnTo>
                    <a:pt x="423" y="1523"/>
                  </a:lnTo>
                  <a:lnTo>
                    <a:pt x="357" y="1919"/>
                  </a:lnTo>
                  <a:cubicBezTo>
                    <a:pt x="331" y="2056"/>
                    <a:pt x="389" y="2194"/>
                    <a:pt x="499" y="2273"/>
                  </a:cubicBezTo>
                  <a:cubicBezTo>
                    <a:pt x="563" y="2320"/>
                    <a:pt x="637" y="2344"/>
                    <a:pt x="712" y="2344"/>
                  </a:cubicBezTo>
                  <a:cubicBezTo>
                    <a:pt x="769" y="2344"/>
                    <a:pt x="827" y="2330"/>
                    <a:pt x="881" y="2301"/>
                  </a:cubicBezTo>
                  <a:lnTo>
                    <a:pt x="1235" y="2113"/>
                  </a:lnTo>
                  <a:lnTo>
                    <a:pt x="1589" y="2301"/>
                  </a:lnTo>
                  <a:cubicBezTo>
                    <a:pt x="1643" y="2329"/>
                    <a:pt x="1701" y="2342"/>
                    <a:pt x="1758" y="2342"/>
                  </a:cubicBezTo>
                  <a:cubicBezTo>
                    <a:pt x="1833" y="2342"/>
                    <a:pt x="1908" y="2319"/>
                    <a:pt x="1970" y="2273"/>
                  </a:cubicBezTo>
                  <a:cubicBezTo>
                    <a:pt x="2083" y="2192"/>
                    <a:pt x="2139" y="2056"/>
                    <a:pt x="2115" y="1919"/>
                  </a:cubicBezTo>
                  <a:lnTo>
                    <a:pt x="2045" y="1523"/>
                  </a:lnTo>
                  <a:lnTo>
                    <a:pt x="2333" y="1243"/>
                  </a:lnTo>
                  <a:cubicBezTo>
                    <a:pt x="2386" y="1190"/>
                    <a:pt x="2420" y="1126"/>
                    <a:pt x="2435" y="1056"/>
                  </a:cubicBezTo>
                  <a:cubicBezTo>
                    <a:pt x="2448" y="1126"/>
                    <a:pt x="2482" y="1192"/>
                    <a:pt x="2535" y="1243"/>
                  </a:cubicBezTo>
                  <a:lnTo>
                    <a:pt x="2823" y="1523"/>
                  </a:lnTo>
                  <a:lnTo>
                    <a:pt x="2757" y="1919"/>
                  </a:lnTo>
                  <a:cubicBezTo>
                    <a:pt x="2734" y="2056"/>
                    <a:pt x="2789" y="2194"/>
                    <a:pt x="2900" y="2273"/>
                  </a:cubicBezTo>
                  <a:cubicBezTo>
                    <a:pt x="2964" y="2320"/>
                    <a:pt x="3038" y="2344"/>
                    <a:pt x="3113" y="2344"/>
                  </a:cubicBezTo>
                  <a:cubicBezTo>
                    <a:pt x="3171" y="2344"/>
                    <a:pt x="3229" y="2330"/>
                    <a:pt x="3282" y="2301"/>
                  </a:cubicBezTo>
                  <a:lnTo>
                    <a:pt x="3636" y="2113"/>
                  </a:lnTo>
                  <a:lnTo>
                    <a:pt x="3992" y="2301"/>
                  </a:lnTo>
                  <a:cubicBezTo>
                    <a:pt x="4044" y="2329"/>
                    <a:pt x="4102" y="2342"/>
                    <a:pt x="4159" y="2342"/>
                  </a:cubicBezTo>
                  <a:cubicBezTo>
                    <a:pt x="4234" y="2342"/>
                    <a:pt x="4308" y="2319"/>
                    <a:pt x="4371" y="2273"/>
                  </a:cubicBezTo>
                  <a:cubicBezTo>
                    <a:pt x="4484" y="2192"/>
                    <a:pt x="4539" y="2056"/>
                    <a:pt x="4516" y="1919"/>
                  </a:cubicBezTo>
                  <a:lnTo>
                    <a:pt x="4450" y="1523"/>
                  </a:lnTo>
                  <a:lnTo>
                    <a:pt x="4738" y="1243"/>
                  </a:lnTo>
                  <a:cubicBezTo>
                    <a:pt x="4791" y="1190"/>
                    <a:pt x="4825" y="1126"/>
                    <a:pt x="4838" y="1056"/>
                  </a:cubicBezTo>
                  <a:cubicBezTo>
                    <a:pt x="4851" y="1126"/>
                    <a:pt x="4887" y="1192"/>
                    <a:pt x="4940" y="1243"/>
                  </a:cubicBezTo>
                  <a:lnTo>
                    <a:pt x="5228" y="1523"/>
                  </a:lnTo>
                  <a:lnTo>
                    <a:pt x="5160" y="1919"/>
                  </a:lnTo>
                  <a:cubicBezTo>
                    <a:pt x="5136" y="2056"/>
                    <a:pt x="5192" y="2192"/>
                    <a:pt x="5305" y="2273"/>
                  </a:cubicBezTo>
                  <a:cubicBezTo>
                    <a:pt x="5367" y="2320"/>
                    <a:pt x="5441" y="2344"/>
                    <a:pt x="5516" y="2344"/>
                  </a:cubicBezTo>
                  <a:cubicBezTo>
                    <a:pt x="5574" y="2344"/>
                    <a:pt x="5633" y="2330"/>
                    <a:pt x="5686" y="2301"/>
                  </a:cubicBezTo>
                  <a:lnTo>
                    <a:pt x="6040" y="2113"/>
                  </a:lnTo>
                  <a:lnTo>
                    <a:pt x="6394" y="2301"/>
                  </a:lnTo>
                  <a:cubicBezTo>
                    <a:pt x="6448" y="2329"/>
                    <a:pt x="6506" y="2342"/>
                    <a:pt x="6563" y="2342"/>
                  </a:cubicBezTo>
                  <a:cubicBezTo>
                    <a:pt x="6638" y="2342"/>
                    <a:pt x="6712" y="2319"/>
                    <a:pt x="6776" y="2273"/>
                  </a:cubicBezTo>
                  <a:cubicBezTo>
                    <a:pt x="6887" y="2192"/>
                    <a:pt x="6944" y="2056"/>
                    <a:pt x="6919" y="1919"/>
                  </a:cubicBezTo>
                  <a:lnTo>
                    <a:pt x="6853" y="1523"/>
                  </a:lnTo>
                  <a:lnTo>
                    <a:pt x="7140" y="1243"/>
                  </a:lnTo>
                  <a:cubicBezTo>
                    <a:pt x="7194" y="1190"/>
                    <a:pt x="7228" y="1126"/>
                    <a:pt x="7243" y="1056"/>
                  </a:cubicBezTo>
                  <a:cubicBezTo>
                    <a:pt x="7256" y="1126"/>
                    <a:pt x="7290" y="1192"/>
                    <a:pt x="7343" y="1243"/>
                  </a:cubicBezTo>
                  <a:lnTo>
                    <a:pt x="7631" y="1523"/>
                  </a:lnTo>
                  <a:lnTo>
                    <a:pt x="7565" y="1919"/>
                  </a:lnTo>
                  <a:cubicBezTo>
                    <a:pt x="7541" y="2056"/>
                    <a:pt x="7597" y="2192"/>
                    <a:pt x="7707" y="2273"/>
                  </a:cubicBezTo>
                  <a:cubicBezTo>
                    <a:pt x="7771" y="2320"/>
                    <a:pt x="7846" y="2344"/>
                    <a:pt x="7921" y="2344"/>
                  </a:cubicBezTo>
                  <a:cubicBezTo>
                    <a:pt x="7978" y="2344"/>
                    <a:pt x="8036" y="2330"/>
                    <a:pt x="8089" y="2301"/>
                  </a:cubicBezTo>
                  <a:lnTo>
                    <a:pt x="8443" y="2113"/>
                  </a:lnTo>
                  <a:lnTo>
                    <a:pt x="8799" y="2301"/>
                  </a:lnTo>
                  <a:cubicBezTo>
                    <a:pt x="8852" y="2329"/>
                    <a:pt x="8909" y="2342"/>
                    <a:pt x="8967" y="2342"/>
                  </a:cubicBezTo>
                  <a:cubicBezTo>
                    <a:pt x="9041" y="2342"/>
                    <a:pt x="9116" y="2319"/>
                    <a:pt x="9179" y="2273"/>
                  </a:cubicBezTo>
                  <a:cubicBezTo>
                    <a:pt x="9292" y="2192"/>
                    <a:pt x="9347" y="2056"/>
                    <a:pt x="9323" y="1919"/>
                  </a:cubicBezTo>
                  <a:lnTo>
                    <a:pt x="9257" y="1523"/>
                  </a:lnTo>
                  <a:lnTo>
                    <a:pt x="9545" y="1243"/>
                  </a:lnTo>
                  <a:cubicBezTo>
                    <a:pt x="9599" y="1190"/>
                    <a:pt x="9633" y="1126"/>
                    <a:pt x="9645" y="1056"/>
                  </a:cubicBezTo>
                  <a:cubicBezTo>
                    <a:pt x="9658" y="1126"/>
                    <a:pt x="9694" y="1192"/>
                    <a:pt x="9748" y="1243"/>
                  </a:cubicBezTo>
                  <a:lnTo>
                    <a:pt x="10036" y="1523"/>
                  </a:lnTo>
                  <a:lnTo>
                    <a:pt x="9967" y="1919"/>
                  </a:lnTo>
                  <a:cubicBezTo>
                    <a:pt x="9944" y="2056"/>
                    <a:pt x="9999" y="2194"/>
                    <a:pt x="10112" y="2273"/>
                  </a:cubicBezTo>
                  <a:cubicBezTo>
                    <a:pt x="10175" y="2320"/>
                    <a:pt x="10249" y="2344"/>
                    <a:pt x="10324" y="2344"/>
                  </a:cubicBezTo>
                  <a:cubicBezTo>
                    <a:pt x="10382" y="2344"/>
                    <a:pt x="10440" y="2330"/>
                    <a:pt x="10494" y="2301"/>
                  </a:cubicBezTo>
                  <a:lnTo>
                    <a:pt x="10848" y="2113"/>
                  </a:lnTo>
                  <a:lnTo>
                    <a:pt x="11202" y="2301"/>
                  </a:lnTo>
                  <a:cubicBezTo>
                    <a:pt x="11255" y="2329"/>
                    <a:pt x="11313" y="2342"/>
                    <a:pt x="11370" y="2342"/>
                  </a:cubicBezTo>
                  <a:cubicBezTo>
                    <a:pt x="11445" y="2342"/>
                    <a:pt x="11519" y="2319"/>
                    <a:pt x="11583" y="2273"/>
                  </a:cubicBezTo>
                  <a:cubicBezTo>
                    <a:pt x="11694" y="2192"/>
                    <a:pt x="11752" y="2056"/>
                    <a:pt x="11726" y="1919"/>
                  </a:cubicBezTo>
                  <a:lnTo>
                    <a:pt x="11660" y="1523"/>
                  </a:lnTo>
                  <a:lnTo>
                    <a:pt x="11948" y="1243"/>
                  </a:lnTo>
                  <a:cubicBezTo>
                    <a:pt x="12076" y="1143"/>
                    <a:pt x="12112" y="1003"/>
                    <a:pt x="12069" y="870"/>
                  </a:cubicBezTo>
                  <a:cubicBezTo>
                    <a:pt x="12027" y="736"/>
                    <a:pt x="11914" y="642"/>
                    <a:pt x="11775" y="621"/>
                  </a:cubicBezTo>
                  <a:lnTo>
                    <a:pt x="11379" y="563"/>
                  </a:lnTo>
                  <a:lnTo>
                    <a:pt x="11200" y="203"/>
                  </a:lnTo>
                  <a:cubicBezTo>
                    <a:pt x="11138" y="77"/>
                    <a:pt x="11014" y="1"/>
                    <a:pt x="10873" y="1"/>
                  </a:cubicBezTo>
                  <a:cubicBezTo>
                    <a:pt x="10735" y="1"/>
                    <a:pt x="10611" y="77"/>
                    <a:pt x="10549" y="203"/>
                  </a:cubicBezTo>
                  <a:lnTo>
                    <a:pt x="10370" y="563"/>
                  </a:lnTo>
                  <a:lnTo>
                    <a:pt x="9974" y="621"/>
                  </a:lnTo>
                  <a:cubicBezTo>
                    <a:pt x="9822" y="642"/>
                    <a:pt x="9701" y="757"/>
                    <a:pt x="9669" y="909"/>
                  </a:cubicBezTo>
                  <a:cubicBezTo>
                    <a:pt x="9637" y="753"/>
                    <a:pt x="9515" y="642"/>
                    <a:pt x="9366" y="621"/>
                  </a:cubicBezTo>
                  <a:lnTo>
                    <a:pt x="8970" y="563"/>
                  </a:lnTo>
                  <a:lnTo>
                    <a:pt x="8791" y="203"/>
                  </a:lnTo>
                  <a:cubicBezTo>
                    <a:pt x="8729" y="77"/>
                    <a:pt x="8603" y="1"/>
                    <a:pt x="8464" y="1"/>
                  </a:cubicBezTo>
                  <a:cubicBezTo>
                    <a:pt x="8326" y="1"/>
                    <a:pt x="8202" y="77"/>
                    <a:pt x="8140" y="203"/>
                  </a:cubicBezTo>
                  <a:lnTo>
                    <a:pt x="7961" y="563"/>
                  </a:lnTo>
                  <a:lnTo>
                    <a:pt x="7565" y="621"/>
                  </a:lnTo>
                  <a:cubicBezTo>
                    <a:pt x="7413" y="642"/>
                    <a:pt x="7292" y="757"/>
                    <a:pt x="7260" y="909"/>
                  </a:cubicBezTo>
                  <a:cubicBezTo>
                    <a:pt x="7228" y="753"/>
                    <a:pt x="7106" y="642"/>
                    <a:pt x="6957" y="621"/>
                  </a:cubicBezTo>
                  <a:lnTo>
                    <a:pt x="6561" y="563"/>
                  </a:lnTo>
                  <a:lnTo>
                    <a:pt x="6381" y="203"/>
                  </a:lnTo>
                  <a:cubicBezTo>
                    <a:pt x="6320" y="77"/>
                    <a:pt x="6194" y="1"/>
                    <a:pt x="6055" y="1"/>
                  </a:cubicBezTo>
                  <a:cubicBezTo>
                    <a:pt x="5917" y="1"/>
                    <a:pt x="5793" y="77"/>
                    <a:pt x="5731" y="203"/>
                  </a:cubicBezTo>
                  <a:lnTo>
                    <a:pt x="5552" y="563"/>
                  </a:lnTo>
                  <a:lnTo>
                    <a:pt x="5156" y="621"/>
                  </a:lnTo>
                  <a:cubicBezTo>
                    <a:pt x="5004" y="642"/>
                    <a:pt x="4883" y="757"/>
                    <a:pt x="4851" y="909"/>
                  </a:cubicBezTo>
                  <a:cubicBezTo>
                    <a:pt x="4819" y="753"/>
                    <a:pt x="4697" y="642"/>
                    <a:pt x="4548" y="621"/>
                  </a:cubicBezTo>
                  <a:lnTo>
                    <a:pt x="4151" y="563"/>
                  </a:lnTo>
                  <a:lnTo>
                    <a:pt x="3972" y="203"/>
                  </a:lnTo>
                  <a:cubicBezTo>
                    <a:pt x="3911" y="77"/>
                    <a:pt x="3785" y="1"/>
                    <a:pt x="3646" y="1"/>
                  </a:cubicBezTo>
                  <a:cubicBezTo>
                    <a:pt x="3508" y="1"/>
                    <a:pt x="3384" y="77"/>
                    <a:pt x="3322" y="203"/>
                  </a:cubicBezTo>
                  <a:lnTo>
                    <a:pt x="3143" y="563"/>
                  </a:lnTo>
                  <a:lnTo>
                    <a:pt x="2747" y="621"/>
                  </a:lnTo>
                  <a:cubicBezTo>
                    <a:pt x="2595" y="642"/>
                    <a:pt x="2474" y="755"/>
                    <a:pt x="2442" y="909"/>
                  </a:cubicBezTo>
                  <a:cubicBezTo>
                    <a:pt x="2410" y="753"/>
                    <a:pt x="2288" y="642"/>
                    <a:pt x="2139" y="621"/>
                  </a:cubicBezTo>
                  <a:lnTo>
                    <a:pt x="1742" y="563"/>
                  </a:lnTo>
                  <a:lnTo>
                    <a:pt x="1563" y="203"/>
                  </a:lnTo>
                  <a:cubicBezTo>
                    <a:pt x="1501" y="77"/>
                    <a:pt x="1376" y="1"/>
                    <a:pt x="12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3" name="Google Shape;1244;p56">
              <a:extLst>
                <a:ext uri="{FF2B5EF4-FFF2-40B4-BE49-F238E27FC236}">
                  <a16:creationId xmlns:a16="http://schemas.microsoft.com/office/drawing/2014/main" id="{FC4D265D-E77E-480C-9B42-8358FA70D29F}"/>
                </a:ext>
              </a:extLst>
            </p:cNvPr>
            <p:cNvSpPr/>
            <p:nvPr/>
          </p:nvSpPr>
          <p:spPr>
            <a:xfrm>
              <a:off x="8151695" y="2656755"/>
              <a:ext cx="56866" cy="106723"/>
            </a:xfrm>
            <a:custGeom>
              <a:avLst/>
              <a:gdLst/>
              <a:ahLst/>
              <a:cxnLst/>
              <a:rect l="l" t="t" r="r" b="b"/>
              <a:pathLst>
                <a:path w="1785" h="3350" extrusionOk="0">
                  <a:moveTo>
                    <a:pt x="672" y="691"/>
                  </a:moveTo>
                  <a:lnTo>
                    <a:pt x="672" y="1407"/>
                  </a:lnTo>
                  <a:cubicBezTo>
                    <a:pt x="531" y="1337"/>
                    <a:pt x="435" y="1205"/>
                    <a:pt x="435" y="1049"/>
                  </a:cubicBezTo>
                  <a:cubicBezTo>
                    <a:pt x="435" y="894"/>
                    <a:pt x="531" y="761"/>
                    <a:pt x="672" y="691"/>
                  </a:cubicBezTo>
                  <a:close/>
                  <a:moveTo>
                    <a:pt x="1109" y="1943"/>
                  </a:moveTo>
                  <a:cubicBezTo>
                    <a:pt x="1252" y="2011"/>
                    <a:pt x="1348" y="2145"/>
                    <a:pt x="1348" y="2299"/>
                  </a:cubicBezTo>
                  <a:cubicBezTo>
                    <a:pt x="1348" y="2452"/>
                    <a:pt x="1252" y="2584"/>
                    <a:pt x="1109" y="2655"/>
                  </a:cubicBezTo>
                  <a:lnTo>
                    <a:pt x="1109" y="1943"/>
                  </a:lnTo>
                  <a:close/>
                  <a:moveTo>
                    <a:pt x="893" y="0"/>
                  </a:moveTo>
                  <a:cubicBezTo>
                    <a:pt x="774" y="0"/>
                    <a:pt x="674" y="98"/>
                    <a:pt x="674" y="218"/>
                  </a:cubicBezTo>
                  <a:lnTo>
                    <a:pt x="674" y="231"/>
                  </a:lnTo>
                  <a:cubicBezTo>
                    <a:pt x="288" y="324"/>
                    <a:pt x="2" y="655"/>
                    <a:pt x="2" y="1049"/>
                  </a:cubicBezTo>
                  <a:cubicBezTo>
                    <a:pt x="2" y="1444"/>
                    <a:pt x="288" y="1774"/>
                    <a:pt x="674" y="1868"/>
                  </a:cubicBezTo>
                  <a:lnTo>
                    <a:pt x="674" y="2657"/>
                  </a:lnTo>
                  <a:cubicBezTo>
                    <a:pt x="533" y="2586"/>
                    <a:pt x="437" y="2454"/>
                    <a:pt x="437" y="2299"/>
                  </a:cubicBezTo>
                  <a:cubicBezTo>
                    <a:pt x="437" y="2179"/>
                    <a:pt x="339" y="2081"/>
                    <a:pt x="220" y="2081"/>
                  </a:cubicBezTo>
                  <a:cubicBezTo>
                    <a:pt x="98" y="2081"/>
                    <a:pt x="0" y="2179"/>
                    <a:pt x="0" y="2299"/>
                  </a:cubicBezTo>
                  <a:cubicBezTo>
                    <a:pt x="0" y="2693"/>
                    <a:pt x="286" y="3023"/>
                    <a:pt x="672" y="3117"/>
                  </a:cubicBezTo>
                  <a:lnTo>
                    <a:pt x="672" y="3130"/>
                  </a:lnTo>
                  <a:cubicBezTo>
                    <a:pt x="672" y="3249"/>
                    <a:pt x="770" y="3350"/>
                    <a:pt x="891" y="3350"/>
                  </a:cubicBezTo>
                  <a:cubicBezTo>
                    <a:pt x="1011" y="3350"/>
                    <a:pt x="1109" y="3249"/>
                    <a:pt x="1109" y="3130"/>
                  </a:cubicBezTo>
                  <a:lnTo>
                    <a:pt x="1109" y="3117"/>
                  </a:lnTo>
                  <a:cubicBezTo>
                    <a:pt x="1497" y="3023"/>
                    <a:pt x="1780" y="2691"/>
                    <a:pt x="1780" y="2299"/>
                  </a:cubicBezTo>
                  <a:cubicBezTo>
                    <a:pt x="1780" y="1904"/>
                    <a:pt x="1493" y="1574"/>
                    <a:pt x="1109" y="1482"/>
                  </a:cubicBezTo>
                  <a:lnTo>
                    <a:pt x="1109" y="693"/>
                  </a:lnTo>
                  <a:cubicBezTo>
                    <a:pt x="1249" y="761"/>
                    <a:pt x="1345" y="896"/>
                    <a:pt x="1345" y="1049"/>
                  </a:cubicBezTo>
                  <a:cubicBezTo>
                    <a:pt x="1345" y="1169"/>
                    <a:pt x="1446" y="1269"/>
                    <a:pt x="1565" y="1269"/>
                  </a:cubicBezTo>
                  <a:cubicBezTo>
                    <a:pt x="1684" y="1269"/>
                    <a:pt x="1785" y="1169"/>
                    <a:pt x="1785" y="1049"/>
                  </a:cubicBezTo>
                  <a:cubicBezTo>
                    <a:pt x="1785" y="655"/>
                    <a:pt x="1497" y="324"/>
                    <a:pt x="1111" y="231"/>
                  </a:cubicBezTo>
                  <a:lnTo>
                    <a:pt x="1111" y="218"/>
                  </a:lnTo>
                  <a:cubicBezTo>
                    <a:pt x="1111" y="98"/>
                    <a:pt x="1013" y="0"/>
                    <a:pt x="89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4" name="Google Shape;1245;p56">
              <a:extLst>
                <a:ext uri="{FF2B5EF4-FFF2-40B4-BE49-F238E27FC236}">
                  <a16:creationId xmlns:a16="http://schemas.microsoft.com/office/drawing/2014/main" id="{C1AC27F8-B620-49E5-BAC1-A9629792BA96}"/>
                </a:ext>
              </a:extLst>
            </p:cNvPr>
            <p:cNvSpPr/>
            <p:nvPr/>
          </p:nvSpPr>
          <p:spPr>
            <a:xfrm>
              <a:off x="8101774" y="2703075"/>
              <a:ext cx="21217" cy="13954"/>
            </a:xfrm>
            <a:custGeom>
              <a:avLst/>
              <a:gdLst/>
              <a:ahLst/>
              <a:cxnLst/>
              <a:rect l="l" t="t" r="r" b="b"/>
              <a:pathLst>
                <a:path w="666" h="438" extrusionOk="0">
                  <a:moveTo>
                    <a:pt x="220" y="0"/>
                  </a:moveTo>
                  <a:cubicBezTo>
                    <a:pt x="100" y="0"/>
                    <a:pt x="0" y="98"/>
                    <a:pt x="0" y="220"/>
                  </a:cubicBezTo>
                  <a:cubicBezTo>
                    <a:pt x="0" y="339"/>
                    <a:pt x="100" y="437"/>
                    <a:pt x="220" y="437"/>
                  </a:cubicBezTo>
                  <a:lnTo>
                    <a:pt x="446" y="437"/>
                  </a:lnTo>
                  <a:cubicBezTo>
                    <a:pt x="565" y="437"/>
                    <a:pt x="665" y="339"/>
                    <a:pt x="665" y="220"/>
                  </a:cubicBezTo>
                  <a:cubicBezTo>
                    <a:pt x="665" y="98"/>
                    <a:pt x="565" y="0"/>
                    <a:pt x="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5" name="Google Shape;1246;p56">
              <a:extLst>
                <a:ext uri="{FF2B5EF4-FFF2-40B4-BE49-F238E27FC236}">
                  <a16:creationId xmlns:a16="http://schemas.microsoft.com/office/drawing/2014/main" id="{8ADE630A-6F1E-4965-BF70-9F5B73F32D56}"/>
                </a:ext>
              </a:extLst>
            </p:cNvPr>
            <p:cNvSpPr/>
            <p:nvPr/>
          </p:nvSpPr>
          <p:spPr>
            <a:xfrm>
              <a:off x="8233855" y="2703075"/>
              <a:ext cx="21217" cy="13954"/>
            </a:xfrm>
            <a:custGeom>
              <a:avLst/>
              <a:gdLst/>
              <a:ahLst/>
              <a:cxnLst/>
              <a:rect l="l" t="t" r="r" b="b"/>
              <a:pathLst>
                <a:path w="666" h="438" extrusionOk="0">
                  <a:moveTo>
                    <a:pt x="220" y="0"/>
                  </a:moveTo>
                  <a:cubicBezTo>
                    <a:pt x="101" y="0"/>
                    <a:pt x="1" y="98"/>
                    <a:pt x="1" y="220"/>
                  </a:cubicBezTo>
                  <a:cubicBezTo>
                    <a:pt x="1" y="339"/>
                    <a:pt x="101" y="437"/>
                    <a:pt x="220" y="437"/>
                  </a:cubicBezTo>
                  <a:lnTo>
                    <a:pt x="446" y="437"/>
                  </a:lnTo>
                  <a:cubicBezTo>
                    <a:pt x="566" y="437"/>
                    <a:pt x="666" y="339"/>
                    <a:pt x="666" y="220"/>
                  </a:cubicBezTo>
                  <a:cubicBezTo>
                    <a:pt x="666" y="98"/>
                    <a:pt x="566" y="0"/>
                    <a:pt x="4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6" name="Google Shape;1247;p56">
              <a:extLst>
                <a:ext uri="{FF2B5EF4-FFF2-40B4-BE49-F238E27FC236}">
                  <a16:creationId xmlns:a16="http://schemas.microsoft.com/office/drawing/2014/main" id="{07E86C35-E018-494F-BC65-3FA1478A4F64}"/>
                </a:ext>
              </a:extLst>
            </p:cNvPr>
            <p:cNvSpPr/>
            <p:nvPr/>
          </p:nvSpPr>
          <p:spPr>
            <a:xfrm>
              <a:off x="8037103" y="2631683"/>
              <a:ext cx="285953" cy="156739"/>
            </a:xfrm>
            <a:custGeom>
              <a:avLst/>
              <a:gdLst/>
              <a:ahLst/>
              <a:cxnLst/>
              <a:rect l="l" t="t" r="r" b="b"/>
              <a:pathLst>
                <a:path w="8976" h="4920" extrusionOk="0">
                  <a:moveTo>
                    <a:pt x="1525" y="436"/>
                  </a:moveTo>
                  <a:cubicBezTo>
                    <a:pt x="1487" y="1018"/>
                    <a:pt x="1018" y="1487"/>
                    <a:pt x="438" y="1523"/>
                  </a:cubicBezTo>
                  <a:lnTo>
                    <a:pt x="438" y="566"/>
                  </a:lnTo>
                  <a:cubicBezTo>
                    <a:pt x="438" y="493"/>
                    <a:pt x="495" y="436"/>
                    <a:pt x="568" y="436"/>
                  </a:cubicBezTo>
                  <a:close/>
                  <a:moveTo>
                    <a:pt x="8413" y="438"/>
                  </a:moveTo>
                  <a:cubicBezTo>
                    <a:pt x="8486" y="438"/>
                    <a:pt x="8543" y="495"/>
                    <a:pt x="8543" y="568"/>
                  </a:cubicBezTo>
                  <a:lnTo>
                    <a:pt x="8543" y="1523"/>
                  </a:lnTo>
                  <a:lnTo>
                    <a:pt x="8541" y="1523"/>
                  </a:lnTo>
                  <a:cubicBezTo>
                    <a:pt x="7957" y="1487"/>
                    <a:pt x="7492" y="1018"/>
                    <a:pt x="7456" y="438"/>
                  </a:cubicBezTo>
                  <a:close/>
                  <a:moveTo>
                    <a:pt x="436" y="3397"/>
                  </a:moveTo>
                  <a:cubicBezTo>
                    <a:pt x="1018" y="3435"/>
                    <a:pt x="1487" y="3904"/>
                    <a:pt x="1523" y="4486"/>
                  </a:cubicBezTo>
                  <a:lnTo>
                    <a:pt x="566" y="4486"/>
                  </a:lnTo>
                  <a:cubicBezTo>
                    <a:pt x="493" y="4486"/>
                    <a:pt x="436" y="4427"/>
                    <a:pt x="436" y="4354"/>
                  </a:cubicBezTo>
                  <a:lnTo>
                    <a:pt x="436" y="3397"/>
                  </a:lnTo>
                  <a:close/>
                  <a:moveTo>
                    <a:pt x="8539" y="3403"/>
                  </a:moveTo>
                  <a:lnTo>
                    <a:pt x="8539" y="4358"/>
                  </a:lnTo>
                  <a:lnTo>
                    <a:pt x="8541" y="4358"/>
                  </a:lnTo>
                  <a:cubicBezTo>
                    <a:pt x="8541" y="4429"/>
                    <a:pt x="8484" y="4488"/>
                    <a:pt x="8411" y="4488"/>
                  </a:cubicBezTo>
                  <a:lnTo>
                    <a:pt x="7454" y="4488"/>
                  </a:lnTo>
                  <a:cubicBezTo>
                    <a:pt x="7488" y="3904"/>
                    <a:pt x="7957" y="3437"/>
                    <a:pt x="8539" y="3403"/>
                  </a:cubicBezTo>
                  <a:close/>
                  <a:moveTo>
                    <a:pt x="566" y="1"/>
                  </a:moveTo>
                  <a:cubicBezTo>
                    <a:pt x="254" y="1"/>
                    <a:pt x="1" y="254"/>
                    <a:pt x="1" y="566"/>
                  </a:cubicBezTo>
                  <a:lnTo>
                    <a:pt x="1" y="4354"/>
                  </a:lnTo>
                  <a:cubicBezTo>
                    <a:pt x="1" y="4665"/>
                    <a:pt x="254" y="4919"/>
                    <a:pt x="566" y="4919"/>
                  </a:cubicBezTo>
                  <a:lnTo>
                    <a:pt x="3979" y="4919"/>
                  </a:lnTo>
                  <a:cubicBezTo>
                    <a:pt x="4098" y="4919"/>
                    <a:pt x="4198" y="4821"/>
                    <a:pt x="4198" y="4702"/>
                  </a:cubicBezTo>
                  <a:cubicBezTo>
                    <a:pt x="4198" y="4582"/>
                    <a:pt x="4098" y="4482"/>
                    <a:pt x="3979" y="4482"/>
                  </a:cubicBezTo>
                  <a:lnTo>
                    <a:pt x="1960" y="4482"/>
                  </a:lnTo>
                  <a:cubicBezTo>
                    <a:pt x="1921" y="3659"/>
                    <a:pt x="1261" y="2996"/>
                    <a:pt x="438" y="2962"/>
                  </a:cubicBezTo>
                  <a:lnTo>
                    <a:pt x="438" y="1956"/>
                  </a:lnTo>
                  <a:cubicBezTo>
                    <a:pt x="1261" y="1919"/>
                    <a:pt x="1924" y="1259"/>
                    <a:pt x="1960" y="436"/>
                  </a:cubicBezTo>
                  <a:lnTo>
                    <a:pt x="7017" y="436"/>
                  </a:lnTo>
                  <a:cubicBezTo>
                    <a:pt x="7055" y="1259"/>
                    <a:pt x="7716" y="1922"/>
                    <a:pt x="8539" y="1956"/>
                  </a:cubicBezTo>
                  <a:lnTo>
                    <a:pt x="8539" y="2962"/>
                  </a:lnTo>
                  <a:cubicBezTo>
                    <a:pt x="7716" y="2998"/>
                    <a:pt x="7051" y="3659"/>
                    <a:pt x="7017" y="4482"/>
                  </a:cubicBezTo>
                  <a:lnTo>
                    <a:pt x="4998" y="4482"/>
                  </a:lnTo>
                  <a:cubicBezTo>
                    <a:pt x="4876" y="4482"/>
                    <a:pt x="4778" y="4582"/>
                    <a:pt x="4778" y="4702"/>
                  </a:cubicBezTo>
                  <a:cubicBezTo>
                    <a:pt x="4778" y="4821"/>
                    <a:pt x="4876" y="4919"/>
                    <a:pt x="4998" y="4919"/>
                  </a:cubicBezTo>
                  <a:lnTo>
                    <a:pt x="8411" y="4919"/>
                  </a:lnTo>
                  <a:cubicBezTo>
                    <a:pt x="8722" y="4919"/>
                    <a:pt x="8976" y="4665"/>
                    <a:pt x="8976" y="4354"/>
                  </a:cubicBezTo>
                  <a:lnTo>
                    <a:pt x="8976" y="566"/>
                  </a:lnTo>
                  <a:cubicBezTo>
                    <a:pt x="8976" y="254"/>
                    <a:pt x="8722" y="1"/>
                    <a:pt x="84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57" name="Google Shape;1248;p56">
              <a:extLst>
                <a:ext uri="{FF2B5EF4-FFF2-40B4-BE49-F238E27FC236}">
                  <a16:creationId xmlns:a16="http://schemas.microsoft.com/office/drawing/2014/main" id="{B1F95521-95CB-4239-921C-EC73C26B44C3}"/>
                </a:ext>
              </a:extLst>
            </p:cNvPr>
            <p:cNvSpPr/>
            <p:nvPr/>
          </p:nvSpPr>
          <p:spPr>
            <a:xfrm>
              <a:off x="8026367" y="2405463"/>
              <a:ext cx="307361" cy="214369"/>
            </a:xfrm>
            <a:custGeom>
              <a:avLst/>
              <a:gdLst/>
              <a:ahLst/>
              <a:cxnLst/>
              <a:rect l="l" t="t" r="r" b="b"/>
              <a:pathLst>
                <a:path w="9648" h="6729" extrusionOk="0">
                  <a:moveTo>
                    <a:pt x="2367" y="1947"/>
                  </a:moveTo>
                  <a:lnTo>
                    <a:pt x="2367" y="6292"/>
                  </a:lnTo>
                  <a:lnTo>
                    <a:pt x="713" y="6292"/>
                  </a:lnTo>
                  <a:lnTo>
                    <a:pt x="713" y="1947"/>
                  </a:lnTo>
                  <a:close/>
                  <a:moveTo>
                    <a:pt x="5501" y="4754"/>
                  </a:moveTo>
                  <a:cubicBezTo>
                    <a:pt x="5508" y="4754"/>
                    <a:pt x="5510" y="4757"/>
                    <a:pt x="5510" y="4761"/>
                  </a:cubicBezTo>
                  <a:lnTo>
                    <a:pt x="5510" y="6292"/>
                  </a:lnTo>
                  <a:lnTo>
                    <a:pt x="4143" y="6292"/>
                  </a:lnTo>
                  <a:lnTo>
                    <a:pt x="4143" y="4761"/>
                  </a:lnTo>
                  <a:cubicBezTo>
                    <a:pt x="4143" y="4757"/>
                    <a:pt x="4145" y="4754"/>
                    <a:pt x="4152" y="4754"/>
                  </a:cubicBezTo>
                  <a:close/>
                  <a:moveTo>
                    <a:pt x="6842" y="440"/>
                  </a:moveTo>
                  <a:lnTo>
                    <a:pt x="6842" y="6292"/>
                  </a:lnTo>
                  <a:lnTo>
                    <a:pt x="5945" y="6292"/>
                  </a:lnTo>
                  <a:lnTo>
                    <a:pt x="5945" y="4761"/>
                  </a:lnTo>
                  <a:cubicBezTo>
                    <a:pt x="5945" y="4516"/>
                    <a:pt x="5744" y="4317"/>
                    <a:pt x="5499" y="4317"/>
                  </a:cubicBezTo>
                  <a:lnTo>
                    <a:pt x="4147" y="4317"/>
                  </a:lnTo>
                  <a:cubicBezTo>
                    <a:pt x="3902" y="4317"/>
                    <a:pt x="3702" y="4516"/>
                    <a:pt x="3702" y="4761"/>
                  </a:cubicBezTo>
                  <a:lnTo>
                    <a:pt x="3702" y="6292"/>
                  </a:lnTo>
                  <a:lnTo>
                    <a:pt x="2802" y="6292"/>
                  </a:lnTo>
                  <a:lnTo>
                    <a:pt x="2802" y="440"/>
                  </a:lnTo>
                  <a:close/>
                  <a:moveTo>
                    <a:pt x="2386" y="0"/>
                  </a:moveTo>
                  <a:cubicBezTo>
                    <a:pt x="2267" y="0"/>
                    <a:pt x="2167" y="98"/>
                    <a:pt x="2167" y="218"/>
                  </a:cubicBezTo>
                  <a:cubicBezTo>
                    <a:pt x="2167" y="333"/>
                    <a:pt x="2256" y="427"/>
                    <a:pt x="2371" y="437"/>
                  </a:cubicBezTo>
                  <a:lnTo>
                    <a:pt x="2371" y="1510"/>
                  </a:lnTo>
                  <a:lnTo>
                    <a:pt x="220" y="1510"/>
                  </a:lnTo>
                  <a:cubicBezTo>
                    <a:pt x="99" y="1510"/>
                    <a:pt x="1" y="1610"/>
                    <a:pt x="1" y="1729"/>
                  </a:cubicBezTo>
                  <a:cubicBezTo>
                    <a:pt x="1" y="1849"/>
                    <a:pt x="99" y="1947"/>
                    <a:pt x="220" y="1947"/>
                  </a:cubicBezTo>
                  <a:lnTo>
                    <a:pt x="276" y="1947"/>
                  </a:lnTo>
                  <a:lnTo>
                    <a:pt x="276" y="6292"/>
                  </a:lnTo>
                  <a:lnTo>
                    <a:pt x="220" y="6292"/>
                  </a:lnTo>
                  <a:cubicBezTo>
                    <a:pt x="99" y="6292"/>
                    <a:pt x="1" y="6390"/>
                    <a:pt x="1" y="6509"/>
                  </a:cubicBezTo>
                  <a:cubicBezTo>
                    <a:pt x="1" y="6631"/>
                    <a:pt x="99" y="6729"/>
                    <a:pt x="220" y="6729"/>
                  </a:cubicBezTo>
                  <a:lnTo>
                    <a:pt x="9430" y="6729"/>
                  </a:lnTo>
                  <a:cubicBezTo>
                    <a:pt x="9550" y="6729"/>
                    <a:pt x="9648" y="6631"/>
                    <a:pt x="9648" y="6509"/>
                  </a:cubicBezTo>
                  <a:cubicBezTo>
                    <a:pt x="9648" y="6390"/>
                    <a:pt x="9550" y="6292"/>
                    <a:pt x="9430" y="6292"/>
                  </a:cubicBezTo>
                  <a:lnTo>
                    <a:pt x="9373" y="6292"/>
                  </a:lnTo>
                  <a:lnTo>
                    <a:pt x="9373" y="4629"/>
                  </a:lnTo>
                  <a:cubicBezTo>
                    <a:pt x="9373" y="4509"/>
                    <a:pt x="9275" y="4409"/>
                    <a:pt x="9155" y="4409"/>
                  </a:cubicBezTo>
                  <a:cubicBezTo>
                    <a:pt x="9036" y="4409"/>
                    <a:pt x="8936" y="4509"/>
                    <a:pt x="8936" y="4629"/>
                  </a:cubicBezTo>
                  <a:lnTo>
                    <a:pt x="8936" y="6292"/>
                  </a:lnTo>
                  <a:lnTo>
                    <a:pt x="7281" y="6292"/>
                  </a:lnTo>
                  <a:lnTo>
                    <a:pt x="7281" y="1947"/>
                  </a:lnTo>
                  <a:lnTo>
                    <a:pt x="8936" y="1947"/>
                  </a:lnTo>
                  <a:lnTo>
                    <a:pt x="8936" y="3610"/>
                  </a:lnTo>
                  <a:cubicBezTo>
                    <a:pt x="8936" y="3731"/>
                    <a:pt x="9036" y="3829"/>
                    <a:pt x="9155" y="3829"/>
                  </a:cubicBezTo>
                  <a:cubicBezTo>
                    <a:pt x="9275" y="3829"/>
                    <a:pt x="9375" y="3731"/>
                    <a:pt x="9375" y="3610"/>
                  </a:cubicBezTo>
                  <a:lnTo>
                    <a:pt x="9375" y="1947"/>
                  </a:lnTo>
                  <a:lnTo>
                    <a:pt x="9430" y="1947"/>
                  </a:lnTo>
                  <a:cubicBezTo>
                    <a:pt x="9550" y="1947"/>
                    <a:pt x="9648" y="1849"/>
                    <a:pt x="9648" y="1729"/>
                  </a:cubicBezTo>
                  <a:cubicBezTo>
                    <a:pt x="9648" y="1610"/>
                    <a:pt x="9550" y="1510"/>
                    <a:pt x="9430" y="1510"/>
                  </a:cubicBezTo>
                  <a:lnTo>
                    <a:pt x="7281" y="1510"/>
                  </a:lnTo>
                  <a:lnTo>
                    <a:pt x="7281" y="437"/>
                  </a:lnTo>
                  <a:cubicBezTo>
                    <a:pt x="7394" y="429"/>
                    <a:pt x="7484" y="335"/>
                    <a:pt x="7484" y="218"/>
                  </a:cubicBezTo>
                  <a:cubicBezTo>
                    <a:pt x="7484" y="98"/>
                    <a:pt x="7386" y="0"/>
                    <a:pt x="72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spTree>
    <p:extLst>
      <p:ext uri="{BB962C8B-B14F-4D97-AF65-F5344CB8AC3E}">
        <p14:creationId xmlns:p14="http://schemas.microsoft.com/office/powerpoint/2010/main" val="2388649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65"/>
        <p:cNvGrpSpPr/>
        <p:nvPr/>
      </p:nvGrpSpPr>
      <p:grpSpPr>
        <a:xfrm>
          <a:off x="0" y="0"/>
          <a:ext cx="0" cy="0"/>
          <a:chOff x="0" y="0"/>
          <a:chExt cx="0" cy="0"/>
        </a:xfrm>
      </p:grpSpPr>
      <p:sp>
        <p:nvSpPr>
          <p:cNvPr id="3" name="Title 2">
            <a:extLst>
              <a:ext uri="{FF2B5EF4-FFF2-40B4-BE49-F238E27FC236}">
                <a16:creationId xmlns:a16="http://schemas.microsoft.com/office/drawing/2014/main" id="{513658CB-F912-4433-ACE7-47B3342DEA20}"/>
              </a:ext>
            </a:extLst>
          </p:cNvPr>
          <p:cNvSpPr>
            <a:spLocks noGrp="1"/>
          </p:cNvSpPr>
          <p:nvPr>
            <p:ph type="title"/>
          </p:nvPr>
        </p:nvSpPr>
        <p:spPr/>
        <p:txBody>
          <a:bodyPr/>
          <a:lstStyle/>
          <a:p>
            <a:r>
              <a:rPr lang="en-US" b="1" dirty="0">
                <a:solidFill>
                  <a:schemeClr val="tx1"/>
                </a:solidFill>
              </a:rPr>
              <a:t>conclusion</a:t>
            </a:r>
            <a:endParaRPr lang="en-US" dirty="0">
              <a:solidFill>
                <a:schemeClr val="tx1"/>
              </a:solidFill>
            </a:endParaRPr>
          </a:p>
        </p:txBody>
      </p:sp>
      <p:sp>
        <p:nvSpPr>
          <p:cNvPr id="4" name="TextBox 3">
            <a:extLst>
              <a:ext uri="{FF2B5EF4-FFF2-40B4-BE49-F238E27FC236}">
                <a16:creationId xmlns:a16="http://schemas.microsoft.com/office/drawing/2014/main" id="{D952E5A8-0670-471F-BCE8-BDC5B57B33AC}"/>
              </a:ext>
            </a:extLst>
          </p:cNvPr>
          <p:cNvSpPr txBox="1"/>
          <p:nvPr/>
        </p:nvSpPr>
        <p:spPr>
          <a:xfrm>
            <a:off x="720000" y="1222744"/>
            <a:ext cx="7052400" cy="2554545"/>
          </a:xfrm>
          <a:prstGeom prst="rect">
            <a:avLst/>
          </a:prstGeom>
          <a:noFill/>
        </p:spPr>
        <p:txBody>
          <a:bodyPr wrap="square" rtlCol="0">
            <a:spAutoFit/>
          </a:bodyPr>
          <a:lstStyle/>
          <a:p>
            <a:pPr algn="just"/>
            <a:r>
              <a:rPr lang="en-US" sz="1600" dirty="0">
                <a:solidFill>
                  <a:schemeClr val="tx1"/>
                </a:solidFill>
                <a:latin typeface="+mn-lt"/>
                <a:cs typeface="Helvetica" panose="020B0604020202020204" pitchFamily="34" charset="0"/>
              </a:rPr>
              <a:t>In conclusion, the role and importance of quality service, hospitality, and guest services in Hampton by Hilton is paramount. Hampton by Hilton values its customers and understands that providing excellent customer service is key to success. Hampton by Hilton understands that customer satisfaction and loyalty are the cornerstones of a successful business, and they employ a wide variety of techniques to ensure that each guest's experience is a positive one. Hampton by Hilton's commitment to providing quality service, hospitality, and guest services is an essential part of their business model and is reflected in their consistently high ratings and customer reviews.</a:t>
            </a:r>
          </a:p>
        </p:txBody>
      </p:sp>
      <p:grpSp>
        <p:nvGrpSpPr>
          <p:cNvPr id="62" name="Google Shape;1157;p56">
            <a:extLst>
              <a:ext uri="{FF2B5EF4-FFF2-40B4-BE49-F238E27FC236}">
                <a16:creationId xmlns:a16="http://schemas.microsoft.com/office/drawing/2014/main" id="{5ACCCB5A-7A50-416C-A977-E42F7380C634}"/>
              </a:ext>
            </a:extLst>
          </p:cNvPr>
          <p:cNvGrpSpPr/>
          <p:nvPr/>
        </p:nvGrpSpPr>
        <p:grpSpPr>
          <a:xfrm>
            <a:off x="178352" y="1222744"/>
            <a:ext cx="437276" cy="474581"/>
            <a:chOff x="2400556" y="2313968"/>
            <a:chExt cx="437276" cy="474581"/>
          </a:xfrm>
        </p:grpSpPr>
        <p:sp>
          <p:nvSpPr>
            <p:cNvPr id="63" name="Google Shape;1158;p56">
              <a:extLst>
                <a:ext uri="{FF2B5EF4-FFF2-40B4-BE49-F238E27FC236}">
                  <a16:creationId xmlns:a16="http://schemas.microsoft.com/office/drawing/2014/main" id="{8209C325-F50B-46F2-8450-3394B34FFE54}"/>
                </a:ext>
              </a:extLst>
            </p:cNvPr>
            <p:cNvSpPr/>
            <p:nvPr/>
          </p:nvSpPr>
          <p:spPr>
            <a:xfrm>
              <a:off x="2400556" y="2313968"/>
              <a:ext cx="437276" cy="474581"/>
            </a:xfrm>
            <a:custGeom>
              <a:avLst/>
              <a:gdLst/>
              <a:ahLst/>
              <a:cxnLst/>
              <a:rect l="l" t="t" r="r" b="b"/>
              <a:pathLst>
                <a:path w="13726" h="14897" extrusionOk="0">
                  <a:moveTo>
                    <a:pt x="8530" y="2271"/>
                  </a:moveTo>
                  <a:lnTo>
                    <a:pt x="8530" y="2994"/>
                  </a:lnTo>
                  <a:lnTo>
                    <a:pt x="5196" y="2994"/>
                  </a:lnTo>
                  <a:lnTo>
                    <a:pt x="5196" y="2271"/>
                  </a:lnTo>
                  <a:close/>
                  <a:moveTo>
                    <a:pt x="10268" y="3429"/>
                  </a:moveTo>
                  <a:lnTo>
                    <a:pt x="10268" y="3994"/>
                  </a:lnTo>
                  <a:lnTo>
                    <a:pt x="3456" y="3994"/>
                  </a:lnTo>
                  <a:lnTo>
                    <a:pt x="3456" y="3429"/>
                  </a:lnTo>
                  <a:close/>
                  <a:moveTo>
                    <a:pt x="3234" y="5292"/>
                  </a:moveTo>
                  <a:lnTo>
                    <a:pt x="3234" y="5855"/>
                  </a:lnTo>
                  <a:lnTo>
                    <a:pt x="636" y="5855"/>
                  </a:lnTo>
                  <a:lnTo>
                    <a:pt x="636" y="5292"/>
                  </a:lnTo>
                  <a:close/>
                  <a:moveTo>
                    <a:pt x="13090" y="5292"/>
                  </a:moveTo>
                  <a:lnTo>
                    <a:pt x="13090" y="5855"/>
                  </a:lnTo>
                  <a:lnTo>
                    <a:pt x="10491" y="5855"/>
                  </a:lnTo>
                  <a:lnTo>
                    <a:pt x="10491" y="5292"/>
                  </a:lnTo>
                  <a:close/>
                  <a:moveTo>
                    <a:pt x="8782" y="11507"/>
                  </a:moveTo>
                  <a:lnTo>
                    <a:pt x="8782" y="12072"/>
                  </a:lnTo>
                  <a:lnTo>
                    <a:pt x="4940" y="12072"/>
                  </a:lnTo>
                  <a:lnTo>
                    <a:pt x="4940" y="11507"/>
                  </a:lnTo>
                  <a:close/>
                  <a:moveTo>
                    <a:pt x="6643" y="12509"/>
                  </a:moveTo>
                  <a:lnTo>
                    <a:pt x="6643" y="14459"/>
                  </a:lnTo>
                  <a:lnTo>
                    <a:pt x="5298" y="14459"/>
                  </a:lnTo>
                  <a:lnTo>
                    <a:pt x="5298" y="12509"/>
                  </a:lnTo>
                  <a:close/>
                  <a:moveTo>
                    <a:pt x="8426" y="12509"/>
                  </a:moveTo>
                  <a:lnTo>
                    <a:pt x="8426" y="14459"/>
                  </a:lnTo>
                  <a:lnTo>
                    <a:pt x="7080" y="14459"/>
                  </a:lnTo>
                  <a:lnTo>
                    <a:pt x="7080" y="12509"/>
                  </a:lnTo>
                  <a:close/>
                  <a:moveTo>
                    <a:pt x="10054" y="4431"/>
                  </a:moveTo>
                  <a:lnTo>
                    <a:pt x="10054" y="14459"/>
                  </a:lnTo>
                  <a:lnTo>
                    <a:pt x="8863" y="14459"/>
                  </a:lnTo>
                  <a:lnTo>
                    <a:pt x="8863" y="12500"/>
                  </a:lnTo>
                  <a:cubicBezTo>
                    <a:pt x="9065" y="12464"/>
                    <a:pt x="9221" y="12289"/>
                    <a:pt x="9221" y="12076"/>
                  </a:cubicBezTo>
                  <a:lnTo>
                    <a:pt x="9221" y="11498"/>
                  </a:lnTo>
                  <a:cubicBezTo>
                    <a:pt x="9221" y="11261"/>
                    <a:pt x="9029" y="11070"/>
                    <a:pt x="8790" y="11070"/>
                  </a:cubicBezTo>
                  <a:lnTo>
                    <a:pt x="4936" y="11070"/>
                  </a:lnTo>
                  <a:cubicBezTo>
                    <a:pt x="4697" y="11070"/>
                    <a:pt x="4505" y="11261"/>
                    <a:pt x="4505" y="11498"/>
                  </a:cubicBezTo>
                  <a:lnTo>
                    <a:pt x="4505" y="12076"/>
                  </a:lnTo>
                  <a:cubicBezTo>
                    <a:pt x="4505" y="12289"/>
                    <a:pt x="4661" y="12464"/>
                    <a:pt x="4863" y="12500"/>
                  </a:cubicBezTo>
                  <a:lnTo>
                    <a:pt x="4863" y="14459"/>
                  </a:lnTo>
                  <a:lnTo>
                    <a:pt x="3669" y="14459"/>
                  </a:lnTo>
                  <a:lnTo>
                    <a:pt x="3669" y="4431"/>
                  </a:lnTo>
                  <a:close/>
                  <a:moveTo>
                    <a:pt x="3232" y="6294"/>
                  </a:moveTo>
                  <a:lnTo>
                    <a:pt x="3232" y="14461"/>
                  </a:lnTo>
                  <a:lnTo>
                    <a:pt x="847" y="14461"/>
                  </a:lnTo>
                  <a:lnTo>
                    <a:pt x="847" y="6294"/>
                  </a:lnTo>
                  <a:close/>
                  <a:moveTo>
                    <a:pt x="4786" y="1"/>
                  </a:moveTo>
                  <a:cubicBezTo>
                    <a:pt x="4501" y="1"/>
                    <a:pt x="4271" y="233"/>
                    <a:pt x="4271" y="517"/>
                  </a:cubicBezTo>
                  <a:lnTo>
                    <a:pt x="4271" y="1755"/>
                  </a:lnTo>
                  <a:cubicBezTo>
                    <a:pt x="4271" y="2030"/>
                    <a:pt x="4490" y="2256"/>
                    <a:pt x="4761" y="2269"/>
                  </a:cubicBezTo>
                  <a:lnTo>
                    <a:pt x="4761" y="2994"/>
                  </a:lnTo>
                  <a:lnTo>
                    <a:pt x="3450" y="2994"/>
                  </a:lnTo>
                  <a:cubicBezTo>
                    <a:pt x="3213" y="2994"/>
                    <a:pt x="3021" y="3186"/>
                    <a:pt x="3021" y="3422"/>
                  </a:cubicBezTo>
                  <a:lnTo>
                    <a:pt x="3021" y="4002"/>
                  </a:lnTo>
                  <a:cubicBezTo>
                    <a:pt x="3021" y="4158"/>
                    <a:pt x="3107" y="4296"/>
                    <a:pt x="3234" y="4371"/>
                  </a:cubicBezTo>
                  <a:lnTo>
                    <a:pt x="3234" y="4857"/>
                  </a:lnTo>
                  <a:lnTo>
                    <a:pt x="631" y="4857"/>
                  </a:lnTo>
                  <a:cubicBezTo>
                    <a:pt x="395" y="4857"/>
                    <a:pt x="203" y="5049"/>
                    <a:pt x="203" y="5286"/>
                  </a:cubicBezTo>
                  <a:lnTo>
                    <a:pt x="203" y="5863"/>
                  </a:lnTo>
                  <a:cubicBezTo>
                    <a:pt x="203" y="6021"/>
                    <a:pt x="288" y="6160"/>
                    <a:pt x="416" y="6234"/>
                  </a:cubicBezTo>
                  <a:lnTo>
                    <a:pt x="416" y="14461"/>
                  </a:lnTo>
                  <a:lnTo>
                    <a:pt x="218" y="14461"/>
                  </a:lnTo>
                  <a:cubicBezTo>
                    <a:pt x="98" y="14461"/>
                    <a:pt x="0" y="14559"/>
                    <a:pt x="0" y="14679"/>
                  </a:cubicBezTo>
                  <a:cubicBezTo>
                    <a:pt x="0" y="14798"/>
                    <a:pt x="92" y="14896"/>
                    <a:pt x="213" y="14896"/>
                  </a:cubicBezTo>
                  <a:lnTo>
                    <a:pt x="13508" y="14896"/>
                  </a:lnTo>
                  <a:cubicBezTo>
                    <a:pt x="13628" y="14896"/>
                    <a:pt x="13726" y="14796"/>
                    <a:pt x="13726" y="14677"/>
                  </a:cubicBezTo>
                  <a:cubicBezTo>
                    <a:pt x="13726" y="14557"/>
                    <a:pt x="13628" y="14459"/>
                    <a:pt x="13508" y="14459"/>
                  </a:cubicBezTo>
                  <a:lnTo>
                    <a:pt x="13310" y="14459"/>
                  </a:lnTo>
                  <a:lnTo>
                    <a:pt x="13310" y="10283"/>
                  </a:lnTo>
                  <a:cubicBezTo>
                    <a:pt x="13310" y="10163"/>
                    <a:pt x="13212" y="10063"/>
                    <a:pt x="13092" y="10063"/>
                  </a:cubicBezTo>
                  <a:cubicBezTo>
                    <a:pt x="12973" y="10063"/>
                    <a:pt x="12873" y="10163"/>
                    <a:pt x="12873" y="10283"/>
                  </a:cubicBezTo>
                  <a:lnTo>
                    <a:pt x="12873" y="14459"/>
                  </a:lnTo>
                  <a:lnTo>
                    <a:pt x="10489" y="14459"/>
                  </a:lnTo>
                  <a:lnTo>
                    <a:pt x="10489" y="6290"/>
                  </a:lnTo>
                  <a:lnTo>
                    <a:pt x="12873" y="6290"/>
                  </a:lnTo>
                  <a:lnTo>
                    <a:pt x="12873" y="9262"/>
                  </a:lnTo>
                  <a:cubicBezTo>
                    <a:pt x="12873" y="9381"/>
                    <a:pt x="12973" y="9481"/>
                    <a:pt x="13092" y="9481"/>
                  </a:cubicBezTo>
                  <a:cubicBezTo>
                    <a:pt x="13212" y="9481"/>
                    <a:pt x="13310" y="9381"/>
                    <a:pt x="13310" y="9262"/>
                  </a:cubicBezTo>
                  <a:lnTo>
                    <a:pt x="13310" y="6230"/>
                  </a:lnTo>
                  <a:cubicBezTo>
                    <a:pt x="13438" y="6155"/>
                    <a:pt x="13523" y="6017"/>
                    <a:pt x="13523" y="5859"/>
                  </a:cubicBezTo>
                  <a:lnTo>
                    <a:pt x="13523" y="5281"/>
                  </a:lnTo>
                  <a:cubicBezTo>
                    <a:pt x="13523" y="5043"/>
                    <a:pt x="13331" y="4851"/>
                    <a:pt x="13095" y="4851"/>
                  </a:cubicBezTo>
                  <a:lnTo>
                    <a:pt x="10491" y="4851"/>
                  </a:lnTo>
                  <a:lnTo>
                    <a:pt x="10491" y="4367"/>
                  </a:lnTo>
                  <a:cubicBezTo>
                    <a:pt x="10619" y="4292"/>
                    <a:pt x="10705" y="4154"/>
                    <a:pt x="10705" y="3996"/>
                  </a:cubicBezTo>
                  <a:lnTo>
                    <a:pt x="10705" y="3418"/>
                  </a:lnTo>
                  <a:cubicBezTo>
                    <a:pt x="10705" y="3181"/>
                    <a:pt x="10513" y="2990"/>
                    <a:pt x="10276" y="2990"/>
                  </a:cubicBezTo>
                  <a:lnTo>
                    <a:pt x="8967" y="2990"/>
                  </a:lnTo>
                  <a:lnTo>
                    <a:pt x="8967" y="2265"/>
                  </a:lnTo>
                  <a:cubicBezTo>
                    <a:pt x="9238" y="2250"/>
                    <a:pt x="9458" y="2026"/>
                    <a:pt x="9458" y="1749"/>
                  </a:cubicBezTo>
                  <a:lnTo>
                    <a:pt x="9458" y="517"/>
                  </a:lnTo>
                  <a:cubicBezTo>
                    <a:pt x="9458" y="231"/>
                    <a:pt x="9225" y="1"/>
                    <a:pt x="8944" y="1"/>
                  </a:cubicBezTo>
                  <a:lnTo>
                    <a:pt x="7372" y="1"/>
                  </a:lnTo>
                  <a:cubicBezTo>
                    <a:pt x="7253" y="1"/>
                    <a:pt x="7155" y="99"/>
                    <a:pt x="7155" y="220"/>
                  </a:cubicBezTo>
                  <a:cubicBezTo>
                    <a:pt x="7155" y="340"/>
                    <a:pt x="7253" y="438"/>
                    <a:pt x="7372" y="438"/>
                  </a:cubicBezTo>
                  <a:lnTo>
                    <a:pt x="8944" y="438"/>
                  </a:lnTo>
                  <a:cubicBezTo>
                    <a:pt x="8986" y="438"/>
                    <a:pt x="9020" y="472"/>
                    <a:pt x="9020" y="514"/>
                  </a:cubicBezTo>
                  <a:lnTo>
                    <a:pt x="9020" y="1755"/>
                  </a:lnTo>
                  <a:cubicBezTo>
                    <a:pt x="9020" y="1798"/>
                    <a:pt x="8986" y="1832"/>
                    <a:pt x="8944" y="1832"/>
                  </a:cubicBezTo>
                  <a:lnTo>
                    <a:pt x="4786" y="1832"/>
                  </a:lnTo>
                  <a:cubicBezTo>
                    <a:pt x="4744" y="1832"/>
                    <a:pt x="4708" y="1798"/>
                    <a:pt x="4708" y="1755"/>
                  </a:cubicBezTo>
                  <a:lnTo>
                    <a:pt x="4708" y="517"/>
                  </a:lnTo>
                  <a:cubicBezTo>
                    <a:pt x="4708" y="474"/>
                    <a:pt x="4744" y="438"/>
                    <a:pt x="4786" y="438"/>
                  </a:cubicBezTo>
                  <a:lnTo>
                    <a:pt x="6356" y="438"/>
                  </a:lnTo>
                  <a:cubicBezTo>
                    <a:pt x="6475" y="438"/>
                    <a:pt x="6573" y="340"/>
                    <a:pt x="6573" y="220"/>
                  </a:cubicBezTo>
                  <a:cubicBezTo>
                    <a:pt x="6573" y="101"/>
                    <a:pt x="6475" y="1"/>
                    <a:pt x="635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4" name="Google Shape;1159;p56">
              <a:extLst>
                <a:ext uri="{FF2B5EF4-FFF2-40B4-BE49-F238E27FC236}">
                  <a16:creationId xmlns:a16="http://schemas.microsoft.com/office/drawing/2014/main" id="{39F7F463-6298-46CF-BA38-CEA3FF3E5C1F}"/>
                </a:ext>
              </a:extLst>
            </p:cNvPr>
            <p:cNvSpPr/>
            <p:nvPr/>
          </p:nvSpPr>
          <p:spPr>
            <a:xfrm>
              <a:off x="2536523" y="2477301"/>
              <a:ext cx="45110" cy="47786"/>
            </a:xfrm>
            <a:custGeom>
              <a:avLst/>
              <a:gdLst/>
              <a:ahLst/>
              <a:cxnLst/>
              <a:rect l="l" t="t" r="r" b="b"/>
              <a:pathLst>
                <a:path w="1416" h="1500" extrusionOk="0">
                  <a:moveTo>
                    <a:pt x="979" y="438"/>
                  </a:moveTo>
                  <a:cubicBezTo>
                    <a:pt x="981" y="438"/>
                    <a:pt x="981" y="442"/>
                    <a:pt x="981" y="442"/>
                  </a:cubicBezTo>
                  <a:lnTo>
                    <a:pt x="981" y="1060"/>
                  </a:lnTo>
                  <a:cubicBezTo>
                    <a:pt x="981" y="1063"/>
                    <a:pt x="979" y="1063"/>
                    <a:pt x="979" y="1063"/>
                  </a:cubicBezTo>
                  <a:lnTo>
                    <a:pt x="444" y="1063"/>
                  </a:lnTo>
                  <a:cubicBezTo>
                    <a:pt x="440" y="1063"/>
                    <a:pt x="440" y="1060"/>
                    <a:pt x="440" y="1060"/>
                  </a:cubicBezTo>
                  <a:lnTo>
                    <a:pt x="440" y="442"/>
                  </a:lnTo>
                  <a:cubicBezTo>
                    <a:pt x="440" y="438"/>
                    <a:pt x="444" y="438"/>
                    <a:pt x="444" y="438"/>
                  </a:cubicBezTo>
                  <a:close/>
                  <a:moveTo>
                    <a:pt x="440" y="1"/>
                  </a:moveTo>
                  <a:cubicBezTo>
                    <a:pt x="199" y="1"/>
                    <a:pt x="0" y="199"/>
                    <a:pt x="0" y="442"/>
                  </a:cubicBezTo>
                  <a:lnTo>
                    <a:pt x="0" y="1060"/>
                  </a:lnTo>
                  <a:cubicBezTo>
                    <a:pt x="0" y="1301"/>
                    <a:pt x="199" y="1500"/>
                    <a:pt x="440" y="1500"/>
                  </a:cubicBezTo>
                  <a:lnTo>
                    <a:pt x="977" y="1500"/>
                  </a:lnTo>
                  <a:cubicBezTo>
                    <a:pt x="1218" y="1500"/>
                    <a:pt x="1416" y="1301"/>
                    <a:pt x="1416" y="1060"/>
                  </a:cubicBezTo>
                  <a:lnTo>
                    <a:pt x="1416" y="442"/>
                  </a:lnTo>
                  <a:cubicBezTo>
                    <a:pt x="1416" y="199"/>
                    <a:pt x="1218"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5" name="Google Shape;1160;p56">
              <a:extLst>
                <a:ext uri="{FF2B5EF4-FFF2-40B4-BE49-F238E27FC236}">
                  <a16:creationId xmlns:a16="http://schemas.microsoft.com/office/drawing/2014/main" id="{40D11636-68B8-4ACA-AFC5-D77F57CA1544}"/>
                </a:ext>
              </a:extLst>
            </p:cNvPr>
            <p:cNvSpPr/>
            <p:nvPr/>
          </p:nvSpPr>
          <p:spPr>
            <a:xfrm>
              <a:off x="2596639" y="2477301"/>
              <a:ext cx="45110" cy="47786"/>
            </a:xfrm>
            <a:custGeom>
              <a:avLst/>
              <a:gdLst/>
              <a:ahLst/>
              <a:cxnLst/>
              <a:rect l="l" t="t" r="r" b="b"/>
              <a:pathLst>
                <a:path w="1416" h="1500" extrusionOk="0">
                  <a:moveTo>
                    <a:pt x="977" y="438"/>
                  </a:moveTo>
                  <a:cubicBezTo>
                    <a:pt x="979" y="438"/>
                    <a:pt x="979" y="442"/>
                    <a:pt x="979" y="442"/>
                  </a:cubicBezTo>
                  <a:lnTo>
                    <a:pt x="979" y="1060"/>
                  </a:lnTo>
                  <a:cubicBezTo>
                    <a:pt x="979" y="1063"/>
                    <a:pt x="977" y="1063"/>
                    <a:pt x="977" y="1063"/>
                  </a:cubicBezTo>
                  <a:lnTo>
                    <a:pt x="439" y="1063"/>
                  </a:lnTo>
                  <a:cubicBezTo>
                    <a:pt x="437" y="1063"/>
                    <a:pt x="437" y="1060"/>
                    <a:pt x="437" y="1060"/>
                  </a:cubicBezTo>
                  <a:lnTo>
                    <a:pt x="437" y="442"/>
                  </a:lnTo>
                  <a:cubicBezTo>
                    <a:pt x="437" y="438"/>
                    <a:pt x="439" y="438"/>
                    <a:pt x="439" y="438"/>
                  </a:cubicBezTo>
                  <a:close/>
                  <a:moveTo>
                    <a:pt x="439" y="1"/>
                  </a:moveTo>
                  <a:cubicBezTo>
                    <a:pt x="198" y="1"/>
                    <a:pt x="0" y="199"/>
                    <a:pt x="0" y="442"/>
                  </a:cubicBezTo>
                  <a:lnTo>
                    <a:pt x="0" y="1060"/>
                  </a:lnTo>
                  <a:cubicBezTo>
                    <a:pt x="0" y="1301"/>
                    <a:pt x="198" y="1500"/>
                    <a:pt x="439" y="1500"/>
                  </a:cubicBezTo>
                  <a:lnTo>
                    <a:pt x="977" y="1500"/>
                  </a:lnTo>
                  <a:cubicBezTo>
                    <a:pt x="1217" y="1500"/>
                    <a:pt x="1416" y="1301"/>
                    <a:pt x="1416" y="1060"/>
                  </a:cubicBezTo>
                  <a:lnTo>
                    <a:pt x="1416" y="442"/>
                  </a:lnTo>
                  <a:cubicBezTo>
                    <a:pt x="1416" y="199"/>
                    <a:pt x="1217"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6" name="Google Shape;1161;p56">
              <a:extLst>
                <a:ext uri="{FF2B5EF4-FFF2-40B4-BE49-F238E27FC236}">
                  <a16:creationId xmlns:a16="http://schemas.microsoft.com/office/drawing/2014/main" id="{3EB41C28-8EAD-44E5-9517-87B6B4BA18B0}"/>
                </a:ext>
              </a:extLst>
            </p:cNvPr>
            <p:cNvSpPr/>
            <p:nvPr/>
          </p:nvSpPr>
          <p:spPr>
            <a:xfrm>
              <a:off x="2656658" y="2477301"/>
              <a:ext cx="45142" cy="47786"/>
            </a:xfrm>
            <a:custGeom>
              <a:avLst/>
              <a:gdLst/>
              <a:ahLst/>
              <a:cxnLst/>
              <a:rect l="l" t="t" r="r" b="b"/>
              <a:pathLst>
                <a:path w="1417" h="1500" extrusionOk="0">
                  <a:moveTo>
                    <a:pt x="975" y="438"/>
                  </a:moveTo>
                  <a:cubicBezTo>
                    <a:pt x="979" y="438"/>
                    <a:pt x="979" y="442"/>
                    <a:pt x="979" y="442"/>
                  </a:cubicBezTo>
                  <a:lnTo>
                    <a:pt x="979" y="1060"/>
                  </a:lnTo>
                  <a:cubicBezTo>
                    <a:pt x="979" y="1063"/>
                    <a:pt x="975" y="1063"/>
                    <a:pt x="975" y="1063"/>
                  </a:cubicBezTo>
                  <a:lnTo>
                    <a:pt x="440" y="1063"/>
                  </a:lnTo>
                  <a:cubicBezTo>
                    <a:pt x="438" y="1063"/>
                    <a:pt x="438" y="1060"/>
                    <a:pt x="438" y="1060"/>
                  </a:cubicBezTo>
                  <a:lnTo>
                    <a:pt x="438" y="442"/>
                  </a:lnTo>
                  <a:cubicBezTo>
                    <a:pt x="438" y="438"/>
                    <a:pt x="440" y="438"/>
                    <a:pt x="440" y="438"/>
                  </a:cubicBezTo>
                  <a:close/>
                  <a:moveTo>
                    <a:pt x="440" y="1"/>
                  </a:moveTo>
                  <a:cubicBezTo>
                    <a:pt x="197" y="1"/>
                    <a:pt x="1" y="199"/>
                    <a:pt x="1" y="442"/>
                  </a:cubicBezTo>
                  <a:lnTo>
                    <a:pt x="1" y="1060"/>
                  </a:lnTo>
                  <a:cubicBezTo>
                    <a:pt x="1" y="1301"/>
                    <a:pt x="197" y="1500"/>
                    <a:pt x="440" y="1500"/>
                  </a:cubicBezTo>
                  <a:lnTo>
                    <a:pt x="975" y="1500"/>
                  </a:lnTo>
                  <a:cubicBezTo>
                    <a:pt x="1218" y="1500"/>
                    <a:pt x="1416" y="1301"/>
                    <a:pt x="1416" y="1060"/>
                  </a:cubicBezTo>
                  <a:lnTo>
                    <a:pt x="1416" y="442"/>
                  </a:lnTo>
                  <a:cubicBezTo>
                    <a:pt x="1416" y="199"/>
                    <a:pt x="1218" y="1"/>
                    <a:pt x="9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7" name="Google Shape;1162;p56">
              <a:extLst>
                <a:ext uri="{FF2B5EF4-FFF2-40B4-BE49-F238E27FC236}">
                  <a16:creationId xmlns:a16="http://schemas.microsoft.com/office/drawing/2014/main" id="{3B707ECA-0E4D-47F2-8CDB-741305E67104}"/>
                </a:ext>
              </a:extLst>
            </p:cNvPr>
            <p:cNvSpPr/>
            <p:nvPr/>
          </p:nvSpPr>
          <p:spPr>
            <a:xfrm>
              <a:off x="2536523" y="2539392"/>
              <a:ext cx="45110" cy="47723"/>
            </a:xfrm>
            <a:custGeom>
              <a:avLst/>
              <a:gdLst/>
              <a:ahLst/>
              <a:cxnLst/>
              <a:rect l="l" t="t" r="r" b="b"/>
              <a:pathLst>
                <a:path w="1416" h="1498" extrusionOk="0">
                  <a:moveTo>
                    <a:pt x="979" y="438"/>
                  </a:moveTo>
                  <a:cubicBezTo>
                    <a:pt x="981" y="438"/>
                    <a:pt x="981" y="440"/>
                    <a:pt x="981" y="440"/>
                  </a:cubicBezTo>
                  <a:lnTo>
                    <a:pt x="981" y="1058"/>
                  </a:lnTo>
                  <a:cubicBezTo>
                    <a:pt x="981" y="1062"/>
                    <a:pt x="979" y="1062"/>
                    <a:pt x="979" y="1062"/>
                  </a:cubicBezTo>
                  <a:lnTo>
                    <a:pt x="444" y="1062"/>
                  </a:lnTo>
                  <a:cubicBezTo>
                    <a:pt x="440" y="1062"/>
                    <a:pt x="440" y="1058"/>
                    <a:pt x="440" y="1058"/>
                  </a:cubicBezTo>
                  <a:lnTo>
                    <a:pt x="440" y="440"/>
                  </a:lnTo>
                  <a:cubicBezTo>
                    <a:pt x="440" y="438"/>
                    <a:pt x="444" y="438"/>
                    <a:pt x="444" y="438"/>
                  </a:cubicBezTo>
                  <a:close/>
                  <a:moveTo>
                    <a:pt x="440" y="0"/>
                  </a:moveTo>
                  <a:cubicBezTo>
                    <a:pt x="199" y="0"/>
                    <a:pt x="0" y="199"/>
                    <a:pt x="0" y="440"/>
                  </a:cubicBezTo>
                  <a:lnTo>
                    <a:pt x="0" y="1058"/>
                  </a:lnTo>
                  <a:cubicBezTo>
                    <a:pt x="0" y="1301"/>
                    <a:pt x="199" y="1497"/>
                    <a:pt x="440" y="1497"/>
                  </a:cubicBezTo>
                  <a:lnTo>
                    <a:pt x="977" y="1497"/>
                  </a:lnTo>
                  <a:cubicBezTo>
                    <a:pt x="1218" y="1497"/>
                    <a:pt x="1416" y="1301"/>
                    <a:pt x="1416" y="1058"/>
                  </a:cubicBezTo>
                  <a:lnTo>
                    <a:pt x="1416" y="440"/>
                  </a:lnTo>
                  <a:cubicBezTo>
                    <a:pt x="1416" y="199"/>
                    <a:pt x="1218"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8" name="Google Shape;1163;p56">
              <a:extLst>
                <a:ext uri="{FF2B5EF4-FFF2-40B4-BE49-F238E27FC236}">
                  <a16:creationId xmlns:a16="http://schemas.microsoft.com/office/drawing/2014/main" id="{1D1BFF30-DBD0-4B54-B524-B10C6E178EB7}"/>
                </a:ext>
              </a:extLst>
            </p:cNvPr>
            <p:cNvSpPr/>
            <p:nvPr/>
          </p:nvSpPr>
          <p:spPr>
            <a:xfrm>
              <a:off x="2596639" y="2539392"/>
              <a:ext cx="45110" cy="47723"/>
            </a:xfrm>
            <a:custGeom>
              <a:avLst/>
              <a:gdLst/>
              <a:ahLst/>
              <a:cxnLst/>
              <a:rect l="l" t="t" r="r" b="b"/>
              <a:pathLst>
                <a:path w="1416" h="1498" extrusionOk="0">
                  <a:moveTo>
                    <a:pt x="977" y="438"/>
                  </a:moveTo>
                  <a:cubicBezTo>
                    <a:pt x="979" y="438"/>
                    <a:pt x="979" y="440"/>
                    <a:pt x="979" y="440"/>
                  </a:cubicBezTo>
                  <a:lnTo>
                    <a:pt x="979" y="1058"/>
                  </a:lnTo>
                  <a:cubicBezTo>
                    <a:pt x="979" y="1062"/>
                    <a:pt x="977" y="1062"/>
                    <a:pt x="977" y="1062"/>
                  </a:cubicBezTo>
                  <a:lnTo>
                    <a:pt x="439" y="1062"/>
                  </a:lnTo>
                  <a:cubicBezTo>
                    <a:pt x="437" y="1062"/>
                    <a:pt x="437" y="1058"/>
                    <a:pt x="437" y="1058"/>
                  </a:cubicBezTo>
                  <a:lnTo>
                    <a:pt x="437" y="440"/>
                  </a:lnTo>
                  <a:cubicBezTo>
                    <a:pt x="437" y="438"/>
                    <a:pt x="439" y="438"/>
                    <a:pt x="439" y="438"/>
                  </a:cubicBezTo>
                  <a:close/>
                  <a:moveTo>
                    <a:pt x="439" y="0"/>
                  </a:moveTo>
                  <a:cubicBezTo>
                    <a:pt x="198" y="0"/>
                    <a:pt x="0" y="199"/>
                    <a:pt x="0" y="440"/>
                  </a:cubicBezTo>
                  <a:lnTo>
                    <a:pt x="0" y="1058"/>
                  </a:lnTo>
                  <a:cubicBezTo>
                    <a:pt x="0" y="1301"/>
                    <a:pt x="198" y="1497"/>
                    <a:pt x="439" y="1497"/>
                  </a:cubicBezTo>
                  <a:lnTo>
                    <a:pt x="977" y="1497"/>
                  </a:lnTo>
                  <a:cubicBezTo>
                    <a:pt x="1217" y="1497"/>
                    <a:pt x="1416" y="1301"/>
                    <a:pt x="1416" y="1058"/>
                  </a:cubicBezTo>
                  <a:lnTo>
                    <a:pt x="1416" y="440"/>
                  </a:lnTo>
                  <a:cubicBezTo>
                    <a:pt x="1416" y="199"/>
                    <a:pt x="1217"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69" name="Google Shape;1164;p56">
              <a:extLst>
                <a:ext uri="{FF2B5EF4-FFF2-40B4-BE49-F238E27FC236}">
                  <a16:creationId xmlns:a16="http://schemas.microsoft.com/office/drawing/2014/main" id="{8D61CF54-42D7-4E7C-BA6A-34701B6972C1}"/>
                </a:ext>
              </a:extLst>
            </p:cNvPr>
            <p:cNvSpPr/>
            <p:nvPr/>
          </p:nvSpPr>
          <p:spPr>
            <a:xfrm>
              <a:off x="2656658" y="2539392"/>
              <a:ext cx="45142" cy="47723"/>
            </a:xfrm>
            <a:custGeom>
              <a:avLst/>
              <a:gdLst/>
              <a:ahLst/>
              <a:cxnLst/>
              <a:rect l="l" t="t" r="r" b="b"/>
              <a:pathLst>
                <a:path w="1417" h="1498" extrusionOk="0">
                  <a:moveTo>
                    <a:pt x="975" y="438"/>
                  </a:moveTo>
                  <a:cubicBezTo>
                    <a:pt x="979" y="438"/>
                    <a:pt x="979" y="440"/>
                    <a:pt x="979" y="440"/>
                  </a:cubicBezTo>
                  <a:lnTo>
                    <a:pt x="979" y="1058"/>
                  </a:lnTo>
                  <a:cubicBezTo>
                    <a:pt x="979" y="1062"/>
                    <a:pt x="975" y="1062"/>
                    <a:pt x="975" y="1062"/>
                  </a:cubicBezTo>
                  <a:lnTo>
                    <a:pt x="440" y="1062"/>
                  </a:lnTo>
                  <a:cubicBezTo>
                    <a:pt x="438" y="1062"/>
                    <a:pt x="438" y="1058"/>
                    <a:pt x="438" y="1058"/>
                  </a:cubicBezTo>
                  <a:lnTo>
                    <a:pt x="438" y="440"/>
                  </a:lnTo>
                  <a:cubicBezTo>
                    <a:pt x="438" y="438"/>
                    <a:pt x="440" y="438"/>
                    <a:pt x="440" y="438"/>
                  </a:cubicBezTo>
                  <a:close/>
                  <a:moveTo>
                    <a:pt x="440" y="0"/>
                  </a:moveTo>
                  <a:cubicBezTo>
                    <a:pt x="197" y="0"/>
                    <a:pt x="1" y="199"/>
                    <a:pt x="1" y="440"/>
                  </a:cubicBezTo>
                  <a:lnTo>
                    <a:pt x="1" y="1058"/>
                  </a:lnTo>
                  <a:cubicBezTo>
                    <a:pt x="1" y="1301"/>
                    <a:pt x="197" y="1497"/>
                    <a:pt x="440" y="1497"/>
                  </a:cubicBezTo>
                  <a:lnTo>
                    <a:pt x="975" y="1497"/>
                  </a:lnTo>
                  <a:cubicBezTo>
                    <a:pt x="1218" y="1497"/>
                    <a:pt x="1416" y="1301"/>
                    <a:pt x="1416" y="1058"/>
                  </a:cubicBezTo>
                  <a:lnTo>
                    <a:pt x="1416" y="440"/>
                  </a:lnTo>
                  <a:cubicBezTo>
                    <a:pt x="1416" y="199"/>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0" name="Google Shape;1165;p56">
              <a:extLst>
                <a:ext uri="{FF2B5EF4-FFF2-40B4-BE49-F238E27FC236}">
                  <a16:creationId xmlns:a16="http://schemas.microsoft.com/office/drawing/2014/main" id="{B1C88C89-696E-41D1-928B-B1103EB07420}"/>
                </a:ext>
              </a:extLst>
            </p:cNvPr>
            <p:cNvSpPr/>
            <p:nvPr/>
          </p:nvSpPr>
          <p:spPr>
            <a:xfrm>
              <a:off x="2536523" y="2601482"/>
              <a:ext cx="45110" cy="47691"/>
            </a:xfrm>
            <a:custGeom>
              <a:avLst/>
              <a:gdLst/>
              <a:ahLst/>
              <a:cxnLst/>
              <a:rect l="l" t="t" r="r" b="b"/>
              <a:pathLst>
                <a:path w="1416" h="1497" extrusionOk="0">
                  <a:moveTo>
                    <a:pt x="979" y="437"/>
                  </a:moveTo>
                  <a:cubicBezTo>
                    <a:pt x="981" y="437"/>
                    <a:pt x="981" y="439"/>
                    <a:pt x="981" y="439"/>
                  </a:cubicBezTo>
                  <a:lnTo>
                    <a:pt x="981" y="1057"/>
                  </a:lnTo>
                  <a:cubicBezTo>
                    <a:pt x="981" y="1060"/>
                    <a:pt x="979" y="1060"/>
                    <a:pt x="979" y="1060"/>
                  </a:cubicBezTo>
                  <a:lnTo>
                    <a:pt x="444" y="1060"/>
                  </a:lnTo>
                  <a:cubicBezTo>
                    <a:pt x="440" y="1060"/>
                    <a:pt x="440" y="1057"/>
                    <a:pt x="440" y="1057"/>
                  </a:cubicBezTo>
                  <a:lnTo>
                    <a:pt x="440" y="439"/>
                  </a:lnTo>
                  <a:cubicBezTo>
                    <a:pt x="440" y="437"/>
                    <a:pt x="444" y="437"/>
                    <a:pt x="444" y="437"/>
                  </a:cubicBezTo>
                  <a:close/>
                  <a:moveTo>
                    <a:pt x="440" y="0"/>
                  </a:moveTo>
                  <a:cubicBezTo>
                    <a:pt x="199" y="0"/>
                    <a:pt x="0" y="196"/>
                    <a:pt x="0" y="439"/>
                  </a:cubicBezTo>
                  <a:lnTo>
                    <a:pt x="0" y="1057"/>
                  </a:lnTo>
                  <a:cubicBezTo>
                    <a:pt x="0" y="1300"/>
                    <a:pt x="199" y="1497"/>
                    <a:pt x="440" y="1497"/>
                  </a:cubicBezTo>
                  <a:lnTo>
                    <a:pt x="977" y="1497"/>
                  </a:lnTo>
                  <a:cubicBezTo>
                    <a:pt x="1218" y="1497"/>
                    <a:pt x="1416" y="1300"/>
                    <a:pt x="1416" y="1057"/>
                  </a:cubicBezTo>
                  <a:lnTo>
                    <a:pt x="1416" y="439"/>
                  </a:lnTo>
                  <a:cubicBezTo>
                    <a:pt x="1416" y="196"/>
                    <a:pt x="1218"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1" name="Google Shape;1166;p56">
              <a:extLst>
                <a:ext uri="{FF2B5EF4-FFF2-40B4-BE49-F238E27FC236}">
                  <a16:creationId xmlns:a16="http://schemas.microsoft.com/office/drawing/2014/main" id="{486CA91B-36F2-4F62-A6F9-AB96FCBDD57D}"/>
                </a:ext>
              </a:extLst>
            </p:cNvPr>
            <p:cNvSpPr/>
            <p:nvPr/>
          </p:nvSpPr>
          <p:spPr>
            <a:xfrm>
              <a:off x="2596639" y="2601482"/>
              <a:ext cx="45110" cy="47691"/>
            </a:xfrm>
            <a:custGeom>
              <a:avLst/>
              <a:gdLst/>
              <a:ahLst/>
              <a:cxnLst/>
              <a:rect l="l" t="t" r="r" b="b"/>
              <a:pathLst>
                <a:path w="1416" h="1497" extrusionOk="0">
                  <a:moveTo>
                    <a:pt x="977" y="437"/>
                  </a:moveTo>
                  <a:cubicBezTo>
                    <a:pt x="979" y="437"/>
                    <a:pt x="979" y="439"/>
                    <a:pt x="979" y="439"/>
                  </a:cubicBezTo>
                  <a:lnTo>
                    <a:pt x="979" y="1057"/>
                  </a:lnTo>
                  <a:cubicBezTo>
                    <a:pt x="979" y="1060"/>
                    <a:pt x="977" y="1060"/>
                    <a:pt x="977" y="1060"/>
                  </a:cubicBezTo>
                  <a:lnTo>
                    <a:pt x="439" y="1060"/>
                  </a:lnTo>
                  <a:cubicBezTo>
                    <a:pt x="437" y="1060"/>
                    <a:pt x="437" y="1057"/>
                    <a:pt x="437" y="1057"/>
                  </a:cubicBezTo>
                  <a:lnTo>
                    <a:pt x="437" y="439"/>
                  </a:lnTo>
                  <a:cubicBezTo>
                    <a:pt x="437" y="437"/>
                    <a:pt x="439" y="437"/>
                    <a:pt x="439" y="437"/>
                  </a:cubicBezTo>
                  <a:close/>
                  <a:moveTo>
                    <a:pt x="439" y="0"/>
                  </a:moveTo>
                  <a:cubicBezTo>
                    <a:pt x="198" y="0"/>
                    <a:pt x="0" y="196"/>
                    <a:pt x="0" y="439"/>
                  </a:cubicBezTo>
                  <a:lnTo>
                    <a:pt x="0" y="1057"/>
                  </a:lnTo>
                  <a:cubicBezTo>
                    <a:pt x="0" y="1300"/>
                    <a:pt x="198" y="1497"/>
                    <a:pt x="439" y="1497"/>
                  </a:cubicBezTo>
                  <a:lnTo>
                    <a:pt x="977" y="1497"/>
                  </a:lnTo>
                  <a:cubicBezTo>
                    <a:pt x="1217" y="1497"/>
                    <a:pt x="1416" y="1300"/>
                    <a:pt x="1416" y="1057"/>
                  </a:cubicBezTo>
                  <a:lnTo>
                    <a:pt x="1416" y="439"/>
                  </a:lnTo>
                  <a:cubicBezTo>
                    <a:pt x="1416" y="196"/>
                    <a:pt x="1217"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2" name="Google Shape;1167;p56">
              <a:extLst>
                <a:ext uri="{FF2B5EF4-FFF2-40B4-BE49-F238E27FC236}">
                  <a16:creationId xmlns:a16="http://schemas.microsoft.com/office/drawing/2014/main" id="{A6C52EE9-7CD3-4255-82DB-08BCB3DA6DC4}"/>
                </a:ext>
              </a:extLst>
            </p:cNvPr>
            <p:cNvSpPr/>
            <p:nvPr/>
          </p:nvSpPr>
          <p:spPr>
            <a:xfrm>
              <a:off x="2656658" y="2601482"/>
              <a:ext cx="45142" cy="47691"/>
            </a:xfrm>
            <a:custGeom>
              <a:avLst/>
              <a:gdLst/>
              <a:ahLst/>
              <a:cxnLst/>
              <a:rect l="l" t="t" r="r" b="b"/>
              <a:pathLst>
                <a:path w="1417" h="1497" extrusionOk="0">
                  <a:moveTo>
                    <a:pt x="975" y="437"/>
                  </a:moveTo>
                  <a:cubicBezTo>
                    <a:pt x="979" y="437"/>
                    <a:pt x="979" y="439"/>
                    <a:pt x="979" y="439"/>
                  </a:cubicBezTo>
                  <a:lnTo>
                    <a:pt x="979" y="1057"/>
                  </a:lnTo>
                  <a:cubicBezTo>
                    <a:pt x="979" y="1060"/>
                    <a:pt x="975" y="1060"/>
                    <a:pt x="975" y="1060"/>
                  </a:cubicBezTo>
                  <a:lnTo>
                    <a:pt x="440" y="1060"/>
                  </a:lnTo>
                  <a:cubicBezTo>
                    <a:pt x="438" y="1060"/>
                    <a:pt x="438" y="1057"/>
                    <a:pt x="438" y="1057"/>
                  </a:cubicBezTo>
                  <a:lnTo>
                    <a:pt x="438" y="439"/>
                  </a:lnTo>
                  <a:cubicBezTo>
                    <a:pt x="438" y="437"/>
                    <a:pt x="440" y="437"/>
                    <a:pt x="440" y="437"/>
                  </a:cubicBezTo>
                  <a:close/>
                  <a:moveTo>
                    <a:pt x="440" y="0"/>
                  </a:moveTo>
                  <a:cubicBezTo>
                    <a:pt x="197" y="0"/>
                    <a:pt x="1" y="196"/>
                    <a:pt x="1" y="439"/>
                  </a:cubicBezTo>
                  <a:lnTo>
                    <a:pt x="1" y="1057"/>
                  </a:lnTo>
                  <a:cubicBezTo>
                    <a:pt x="1" y="1300"/>
                    <a:pt x="197" y="1497"/>
                    <a:pt x="440" y="1497"/>
                  </a:cubicBezTo>
                  <a:lnTo>
                    <a:pt x="975" y="1497"/>
                  </a:lnTo>
                  <a:cubicBezTo>
                    <a:pt x="1218" y="1497"/>
                    <a:pt x="1416" y="1300"/>
                    <a:pt x="1416" y="1057"/>
                  </a:cubicBezTo>
                  <a:lnTo>
                    <a:pt x="1416" y="439"/>
                  </a:lnTo>
                  <a:cubicBezTo>
                    <a:pt x="1416" y="196"/>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3" name="Google Shape;1168;p56">
              <a:extLst>
                <a:ext uri="{FF2B5EF4-FFF2-40B4-BE49-F238E27FC236}">
                  <a16:creationId xmlns:a16="http://schemas.microsoft.com/office/drawing/2014/main" id="{BDA6D7EC-8B2B-45F5-B2EB-E454098BB7ED}"/>
                </a:ext>
              </a:extLst>
            </p:cNvPr>
            <p:cNvSpPr/>
            <p:nvPr/>
          </p:nvSpPr>
          <p:spPr>
            <a:xfrm>
              <a:off x="2750192" y="2539392"/>
              <a:ext cx="45142" cy="47723"/>
            </a:xfrm>
            <a:custGeom>
              <a:avLst/>
              <a:gdLst/>
              <a:ahLst/>
              <a:cxnLst/>
              <a:rect l="l" t="t" r="r" b="b"/>
              <a:pathLst>
                <a:path w="1417" h="1498" extrusionOk="0">
                  <a:moveTo>
                    <a:pt x="977" y="438"/>
                  </a:moveTo>
                  <a:cubicBezTo>
                    <a:pt x="979" y="438"/>
                    <a:pt x="979" y="440"/>
                    <a:pt x="979" y="440"/>
                  </a:cubicBezTo>
                  <a:lnTo>
                    <a:pt x="979" y="1058"/>
                  </a:lnTo>
                  <a:cubicBezTo>
                    <a:pt x="979" y="1062"/>
                    <a:pt x="977" y="1062"/>
                    <a:pt x="977" y="1062"/>
                  </a:cubicBezTo>
                  <a:lnTo>
                    <a:pt x="442" y="1062"/>
                  </a:lnTo>
                  <a:cubicBezTo>
                    <a:pt x="437" y="1062"/>
                    <a:pt x="437" y="1058"/>
                    <a:pt x="437" y="1058"/>
                  </a:cubicBezTo>
                  <a:lnTo>
                    <a:pt x="437" y="440"/>
                  </a:lnTo>
                  <a:cubicBezTo>
                    <a:pt x="437" y="438"/>
                    <a:pt x="442" y="438"/>
                    <a:pt x="442" y="438"/>
                  </a:cubicBezTo>
                  <a:close/>
                  <a:moveTo>
                    <a:pt x="442" y="0"/>
                  </a:moveTo>
                  <a:cubicBezTo>
                    <a:pt x="199" y="0"/>
                    <a:pt x="0" y="199"/>
                    <a:pt x="0" y="440"/>
                  </a:cubicBezTo>
                  <a:lnTo>
                    <a:pt x="0" y="1058"/>
                  </a:lnTo>
                  <a:cubicBezTo>
                    <a:pt x="0" y="1301"/>
                    <a:pt x="199" y="1497"/>
                    <a:pt x="442" y="1497"/>
                  </a:cubicBezTo>
                  <a:lnTo>
                    <a:pt x="977" y="1497"/>
                  </a:lnTo>
                  <a:cubicBezTo>
                    <a:pt x="1220" y="1497"/>
                    <a:pt x="1416" y="1301"/>
                    <a:pt x="1416" y="1058"/>
                  </a:cubicBezTo>
                  <a:lnTo>
                    <a:pt x="1416" y="440"/>
                  </a:lnTo>
                  <a:cubicBezTo>
                    <a:pt x="1416" y="199"/>
                    <a:pt x="1220"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4" name="Google Shape;1169;p56">
              <a:extLst>
                <a:ext uri="{FF2B5EF4-FFF2-40B4-BE49-F238E27FC236}">
                  <a16:creationId xmlns:a16="http://schemas.microsoft.com/office/drawing/2014/main" id="{85C7F02B-6F2D-41ED-8D50-B4885198F748}"/>
                </a:ext>
              </a:extLst>
            </p:cNvPr>
            <p:cNvSpPr/>
            <p:nvPr/>
          </p:nvSpPr>
          <p:spPr>
            <a:xfrm>
              <a:off x="2750192" y="2601482"/>
              <a:ext cx="45142" cy="47691"/>
            </a:xfrm>
            <a:custGeom>
              <a:avLst/>
              <a:gdLst/>
              <a:ahLst/>
              <a:cxnLst/>
              <a:rect l="l" t="t" r="r" b="b"/>
              <a:pathLst>
                <a:path w="1417" h="1497" extrusionOk="0">
                  <a:moveTo>
                    <a:pt x="977" y="437"/>
                  </a:moveTo>
                  <a:cubicBezTo>
                    <a:pt x="979" y="437"/>
                    <a:pt x="979" y="439"/>
                    <a:pt x="979" y="439"/>
                  </a:cubicBezTo>
                  <a:lnTo>
                    <a:pt x="979" y="1057"/>
                  </a:lnTo>
                  <a:cubicBezTo>
                    <a:pt x="979" y="1060"/>
                    <a:pt x="977" y="1060"/>
                    <a:pt x="977" y="1060"/>
                  </a:cubicBezTo>
                  <a:lnTo>
                    <a:pt x="442" y="1060"/>
                  </a:lnTo>
                  <a:cubicBezTo>
                    <a:pt x="437" y="1060"/>
                    <a:pt x="437" y="1057"/>
                    <a:pt x="437" y="1057"/>
                  </a:cubicBezTo>
                  <a:lnTo>
                    <a:pt x="437" y="439"/>
                  </a:lnTo>
                  <a:cubicBezTo>
                    <a:pt x="437" y="437"/>
                    <a:pt x="442" y="437"/>
                    <a:pt x="442" y="437"/>
                  </a:cubicBezTo>
                  <a:close/>
                  <a:moveTo>
                    <a:pt x="442" y="0"/>
                  </a:moveTo>
                  <a:cubicBezTo>
                    <a:pt x="199" y="0"/>
                    <a:pt x="0" y="196"/>
                    <a:pt x="0" y="439"/>
                  </a:cubicBezTo>
                  <a:lnTo>
                    <a:pt x="0" y="1057"/>
                  </a:lnTo>
                  <a:cubicBezTo>
                    <a:pt x="0" y="1300"/>
                    <a:pt x="199" y="1497"/>
                    <a:pt x="442" y="1497"/>
                  </a:cubicBezTo>
                  <a:lnTo>
                    <a:pt x="977" y="1497"/>
                  </a:lnTo>
                  <a:cubicBezTo>
                    <a:pt x="1220" y="1497"/>
                    <a:pt x="1416" y="1300"/>
                    <a:pt x="1416" y="1057"/>
                  </a:cubicBezTo>
                  <a:lnTo>
                    <a:pt x="1416" y="439"/>
                  </a:lnTo>
                  <a:cubicBezTo>
                    <a:pt x="1416" y="196"/>
                    <a:pt x="1220"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5" name="Google Shape;1170;p56">
              <a:extLst>
                <a:ext uri="{FF2B5EF4-FFF2-40B4-BE49-F238E27FC236}">
                  <a16:creationId xmlns:a16="http://schemas.microsoft.com/office/drawing/2014/main" id="{11F293B0-6731-4BB5-B9B9-B8D1B31CA060}"/>
                </a:ext>
              </a:extLst>
            </p:cNvPr>
            <p:cNvSpPr/>
            <p:nvPr/>
          </p:nvSpPr>
          <p:spPr>
            <a:xfrm>
              <a:off x="2750192" y="2663540"/>
              <a:ext cx="45142" cy="47723"/>
            </a:xfrm>
            <a:custGeom>
              <a:avLst/>
              <a:gdLst/>
              <a:ahLst/>
              <a:cxnLst/>
              <a:rect l="l" t="t" r="r" b="b"/>
              <a:pathLst>
                <a:path w="1417" h="1498" extrusionOk="0">
                  <a:moveTo>
                    <a:pt x="977" y="438"/>
                  </a:moveTo>
                  <a:cubicBezTo>
                    <a:pt x="979" y="438"/>
                    <a:pt x="979" y="440"/>
                    <a:pt x="979" y="440"/>
                  </a:cubicBezTo>
                  <a:lnTo>
                    <a:pt x="979" y="1058"/>
                  </a:lnTo>
                  <a:cubicBezTo>
                    <a:pt x="979" y="1060"/>
                    <a:pt x="977" y="1060"/>
                    <a:pt x="977" y="1060"/>
                  </a:cubicBezTo>
                  <a:lnTo>
                    <a:pt x="442" y="1060"/>
                  </a:lnTo>
                  <a:cubicBezTo>
                    <a:pt x="437" y="1060"/>
                    <a:pt x="437" y="1058"/>
                    <a:pt x="437" y="1058"/>
                  </a:cubicBezTo>
                  <a:lnTo>
                    <a:pt x="437" y="440"/>
                  </a:lnTo>
                  <a:cubicBezTo>
                    <a:pt x="437" y="438"/>
                    <a:pt x="442" y="438"/>
                    <a:pt x="442" y="438"/>
                  </a:cubicBezTo>
                  <a:close/>
                  <a:moveTo>
                    <a:pt x="442" y="1"/>
                  </a:moveTo>
                  <a:cubicBezTo>
                    <a:pt x="199" y="1"/>
                    <a:pt x="0" y="197"/>
                    <a:pt x="0" y="440"/>
                  </a:cubicBezTo>
                  <a:lnTo>
                    <a:pt x="0" y="1058"/>
                  </a:lnTo>
                  <a:cubicBezTo>
                    <a:pt x="0" y="1301"/>
                    <a:pt x="199" y="1497"/>
                    <a:pt x="442" y="1497"/>
                  </a:cubicBezTo>
                  <a:lnTo>
                    <a:pt x="977" y="1497"/>
                  </a:lnTo>
                  <a:cubicBezTo>
                    <a:pt x="1220" y="1497"/>
                    <a:pt x="1416" y="1301"/>
                    <a:pt x="1416" y="1058"/>
                  </a:cubicBezTo>
                  <a:lnTo>
                    <a:pt x="1416" y="440"/>
                  </a:lnTo>
                  <a:cubicBezTo>
                    <a:pt x="1416" y="197"/>
                    <a:pt x="1220"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6" name="Google Shape;1171;p56">
              <a:extLst>
                <a:ext uri="{FF2B5EF4-FFF2-40B4-BE49-F238E27FC236}">
                  <a16:creationId xmlns:a16="http://schemas.microsoft.com/office/drawing/2014/main" id="{53E0C766-ECF6-4A0A-A2CB-9DD00FFC7EC8}"/>
                </a:ext>
              </a:extLst>
            </p:cNvPr>
            <p:cNvSpPr/>
            <p:nvPr/>
          </p:nvSpPr>
          <p:spPr>
            <a:xfrm>
              <a:off x="2442990" y="2539392"/>
              <a:ext cx="45078" cy="47723"/>
            </a:xfrm>
            <a:custGeom>
              <a:avLst/>
              <a:gdLst/>
              <a:ahLst/>
              <a:cxnLst/>
              <a:rect l="l" t="t" r="r" b="b"/>
              <a:pathLst>
                <a:path w="1415" h="1498" extrusionOk="0">
                  <a:moveTo>
                    <a:pt x="977" y="438"/>
                  </a:moveTo>
                  <a:cubicBezTo>
                    <a:pt x="981" y="438"/>
                    <a:pt x="981" y="440"/>
                    <a:pt x="981" y="440"/>
                  </a:cubicBezTo>
                  <a:lnTo>
                    <a:pt x="981" y="1058"/>
                  </a:lnTo>
                  <a:cubicBezTo>
                    <a:pt x="981" y="1062"/>
                    <a:pt x="977" y="1062"/>
                    <a:pt x="977" y="1062"/>
                  </a:cubicBezTo>
                  <a:lnTo>
                    <a:pt x="442" y="1062"/>
                  </a:lnTo>
                  <a:cubicBezTo>
                    <a:pt x="440" y="1062"/>
                    <a:pt x="440" y="1058"/>
                    <a:pt x="440" y="1058"/>
                  </a:cubicBezTo>
                  <a:lnTo>
                    <a:pt x="440" y="440"/>
                  </a:lnTo>
                  <a:cubicBezTo>
                    <a:pt x="440" y="438"/>
                    <a:pt x="442" y="438"/>
                    <a:pt x="442" y="438"/>
                  </a:cubicBezTo>
                  <a:close/>
                  <a:moveTo>
                    <a:pt x="440" y="0"/>
                  </a:moveTo>
                  <a:cubicBezTo>
                    <a:pt x="197" y="0"/>
                    <a:pt x="1" y="199"/>
                    <a:pt x="1" y="440"/>
                  </a:cubicBezTo>
                  <a:lnTo>
                    <a:pt x="1" y="1058"/>
                  </a:lnTo>
                  <a:cubicBezTo>
                    <a:pt x="1" y="1301"/>
                    <a:pt x="197" y="1497"/>
                    <a:pt x="440" y="1497"/>
                  </a:cubicBezTo>
                  <a:lnTo>
                    <a:pt x="975" y="1497"/>
                  </a:lnTo>
                  <a:cubicBezTo>
                    <a:pt x="1218" y="1497"/>
                    <a:pt x="1414" y="1301"/>
                    <a:pt x="1414" y="1058"/>
                  </a:cubicBezTo>
                  <a:lnTo>
                    <a:pt x="1414" y="440"/>
                  </a:lnTo>
                  <a:cubicBezTo>
                    <a:pt x="1414" y="199"/>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7" name="Google Shape;1172;p56">
              <a:extLst>
                <a:ext uri="{FF2B5EF4-FFF2-40B4-BE49-F238E27FC236}">
                  <a16:creationId xmlns:a16="http://schemas.microsoft.com/office/drawing/2014/main" id="{F9BDF2E6-2B63-4377-BE0D-A4449181BDFA}"/>
                </a:ext>
              </a:extLst>
            </p:cNvPr>
            <p:cNvSpPr/>
            <p:nvPr/>
          </p:nvSpPr>
          <p:spPr>
            <a:xfrm>
              <a:off x="2442990" y="2601482"/>
              <a:ext cx="45078" cy="47691"/>
            </a:xfrm>
            <a:custGeom>
              <a:avLst/>
              <a:gdLst/>
              <a:ahLst/>
              <a:cxnLst/>
              <a:rect l="l" t="t" r="r" b="b"/>
              <a:pathLst>
                <a:path w="1415" h="1497" extrusionOk="0">
                  <a:moveTo>
                    <a:pt x="977" y="437"/>
                  </a:moveTo>
                  <a:cubicBezTo>
                    <a:pt x="981" y="437"/>
                    <a:pt x="981" y="439"/>
                    <a:pt x="981" y="439"/>
                  </a:cubicBezTo>
                  <a:lnTo>
                    <a:pt x="981" y="1057"/>
                  </a:lnTo>
                  <a:cubicBezTo>
                    <a:pt x="981" y="1060"/>
                    <a:pt x="977" y="1060"/>
                    <a:pt x="977" y="1060"/>
                  </a:cubicBezTo>
                  <a:lnTo>
                    <a:pt x="442" y="1060"/>
                  </a:lnTo>
                  <a:cubicBezTo>
                    <a:pt x="440" y="1060"/>
                    <a:pt x="440" y="1057"/>
                    <a:pt x="440" y="1057"/>
                  </a:cubicBezTo>
                  <a:lnTo>
                    <a:pt x="440" y="439"/>
                  </a:lnTo>
                  <a:cubicBezTo>
                    <a:pt x="440" y="437"/>
                    <a:pt x="442" y="437"/>
                    <a:pt x="442" y="437"/>
                  </a:cubicBezTo>
                  <a:close/>
                  <a:moveTo>
                    <a:pt x="440" y="0"/>
                  </a:moveTo>
                  <a:cubicBezTo>
                    <a:pt x="197" y="0"/>
                    <a:pt x="1" y="196"/>
                    <a:pt x="1" y="439"/>
                  </a:cubicBezTo>
                  <a:lnTo>
                    <a:pt x="1" y="1057"/>
                  </a:lnTo>
                  <a:cubicBezTo>
                    <a:pt x="1" y="1300"/>
                    <a:pt x="197" y="1497"/>
                    <a:pt x="440" y="1497"/>
                  </a:cubicBezTo>
                  <a:lnTo>
                    <a:pt x="975" y="1497"/>
                  </a:lnTo>
                  <a:cubicBezTo>
                    <a:pt x="1218" y="1497"/>
                    <a:pt x="1414" y="1300"/>
                    <a:pt x="1414" y="1057"/>
                  </a:cubicBezTo>
                  <a:lnTo>
                    <a:pt x="1414" y="439"/>
                  </a:lnTo>
                  <a:cubicBezTo>
                    <a:pt x="1414" y="196"/>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78" name="Google Shape;1173;p56">
              <a:extLst>
                <a:ext uri="{FF2B5EF4-FFF2-40B4-BE49-F238E27FC236}">
                  <a16:creationId xmlns:a16="http://schemas.microsoft.com/office/drawing/2014/main" id="{AE78EB44-F42D-4F26-8DC1-D440C80B623B}"/>
                </a:ext>
              </a:extLst>
            </p:cNvPr>
            <p:cNvSpPr/>
            <p:nvPr/>
          </p:nvSpPr>
          <p:spPr>
            <a:xfrm>
              <a:off x="2442990" y="2663540"/>
              <a:ext cx="45078" cy="47723"/>
            </a:xfrm>
            <a:custGeom>
              <a:avLst/>
              <a:gdLst/>
              <a:ahLst/>
              <a:cxnLst/>
              <a:rect l="l" t="t" r="r" b="b"/>
              <a:pathLst>
                <a:path w="1415" h="1498" extrusionOk="0">
                  <a:moveTo>
                    <a:pt x="977" y="438"/>
                  </a:moveTo>
                  <a:cubicBezTo>
                    <a:pt x="981" y="438"/>
                    <a:pt x="981" y="440"/>
                    <a:pt x="981" y="440"/>
                  </a:cubicBezTo>
                  <a:lnTo>
                    <a:pt x="981" y="1058"/>
                  </a:lnTo>
                  <a:cubicBezTo>
                    <a:pt x="981" y="1060"/>
                    <a:pt x="977" y="1060"/>
                    <a:pt x="977" y="1060"/>
                  </a:cubicBezTo>
                  <a:lnTo>
                    <a:pt x="442" y="1060"/>
                  </a:lnTo>
                  <a:cubicBezTo>
                    <a:pt x="440" y="1060"/>
                    <a:pt x="440" y="1058"/>
                    <a:pt x="440" y="1058"/>
                  </a:cubicBezTo>
                  <a:lnTo>
                    <a:pt x="440" y="440"/>
                  </a:lnTo>
                  <a:cubicBezTo>
                    <a:pt x="440" y="438"/>
                    <a:pt x="442" y="438"/>
                    <a:pt x="442" y="438"/>
                  </a:cubicBezTo>
                  <a:close/>
                  <a:moveTo>
                    <a:pt x="440" y="1"/>
                  </a:moveTo>
                  <a:cubicBezTo>
                    <a:pt x="197" y="1"/>
                    <a:pt x="1" y="197"/>
                    <a:pt x="1" y="440"/>
                  </a:cubicBezTo>
                  <a:lnTo>
                    <a:pt x="1" y="1058"/>
                  </a:lnTo>
                  <a:cubicBezTo>
                    <a:pt x="1" y="1301"/>
                    <a:pt x="197" y="1497"/>
                    <a:pt x="440" y="1497"/>
                  </a:cubicBezTo>
                  <a:lnTo>
                    <a:pt x="975" y="1497"/>
                  </a:lnTo>
                  <a:cubicBezTo>
                    <a:pt x="1218" y="1497"/>
                    <a:pt x="1414" y="1301"/>
                    <a:pt x="1414" y="1058"/>
                  </a:cubicBezTo>
                  <a:lnTo>
                    <a:pt x="1414" y="440"/>
                  </a:lnTo>
                  <a:cubicBezTo>
                    <a:pt x="1414" y="197"/>
                    <a:pt x="1218" y="1"/>
                    <a:pt x="9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26"/>
        <p:cNvGrpSpPr/>
        <p:nvPr/>
      </p:nvGrpSpPr>
      <p:grpSpPr>
        <a:xfrm>
          <a:off x="0" y="0"/>
          <a:ext cx="0" cy="0"/>
          <a:chOff x="0" y="0"/>
          <a:chExt cx="0" cy="0"/>
        </a:xfrm>
      </p:grpSpPr>
      <p:sp>
        <p:nvSpPr>
          <p:cNvPr id="16" name="Title 2">
            <a:extLst>
              <a:ext uri="{FF2B5EF4-FFF2-40B4-BE49-F238E27FC236}">
                <a16:creationId xmlns:a16="http://schemas.microsoft.com/office/drawing/2014/main" id="{0680C135-4178-4DAA-B386-52CEBAE5D795}"/>
              </a:ext>
            </a:extLst>
          </p:cNvPr>
          <p:cNvSpPr>
            <a:spLocks noGrp="1"/>
          </p:cNvSpPr>
          <p:nvPr>
            <p:ph type="title"/>
          </p:nvPr>
        </p:nvSpPr>
        <p:spPr>
          <a:xfrm>
            <a:off x="720000" y="365760"/>
            <a:ext cx="7704000" cy="548700"/>
          </a:xfrm>
        </p:spPr>
        <p:txBody>
          <a:bodyPr/>
          <a:lstStyle/>
          <a:p>
            <a:r>
              <a:rPr lang="en-US" b="1" dirty="0">
                <a:solidFill>
                  <a:schemeClr val="tx1"/>
                </a:solidFill>
              </a:rPr>
              <a:t>References</a:t>
            </a:r>
            <a:endParaRPr lang="en-US" dirty="0">
              <a:solidFill>
                <a:schemeClr val="tx1"/>
              </a:solidFill>
            </a:endParaRPr>
          </a:p>
        </p:txBody>
      </p:sp>
      <p:sp>
        <p:nvSpPr>
          <p:cNvPr id="17" name="TextBox 16">
            <a:extLst>
              <a:ext uri="{FF2B5EF4-FFF2-40B4-BE49-F238E27FC236}">
                <a16:creationId xmlns:a16="http://schemas.microsoft.com/office/drawing/2014/main" id="{A831657A-8509-49A1-9C78-053DB884E7D6}"/>
              </a:ext>
            </a:extLst>
          </p:cNvPr>
          <p:cNvSpPr txBox="1"/>
          <p:nvPr/>
        </p:nvSpPr>
        <p:spPr>
          <a:xfrm>
            <a:off x="720000" y="1222744"/>
            <a:ext cx="7896012" cy="3600986"/>
          </a:xfrm>
          <a:prstGeom prst="rect">
            <a:avLst/>
          </a:prstGeom>
          <a:noFill/>
        </p:spPr>
        <p:txBody>
          <a:bodyPr wrap="square" rtlCol="0">
            <a:spAutoFit/>
          </a:bodyPr>
          <a:lstStyle/>
          <a:p>
            <a:pPr algn="just"/>
            <a:r>
              <a:rPr lang="en-US" sz="1200" dirty="0">
                <a:solidFill>
                  <a:schemeClr val="tx1"/>
                </a:solidFill>
                <a:latin typeface="+mn-lt"/>
                <a:cs typeface="Helvetica" panose="020B0604020202020204" pitchFamily="34" charset="0"/>
              </a:rPr>
              <a:t>1. Cole, P. (2016) </a:t>
            </a:r>
            <a:r>
              <a:rPr lang="en-US" sz="1200" i="1" dirty="0">
                <a:solidFill>
                  <a:schemeClr val="tx1"/>
                </a:solidFill>
                <a:latin typeface="+mn-lt"/>
                <a:cs typeface="Helvetica" panose="020B0604020202020204" pitchFamily="34" charset="0"/>
              </a:rPr>
              <a:t>Hampton by Hilton: A Brief History</a:t>
            </a:r>
            <a:r>
              <a:rPr lang="en-US" sz="1200" dirty="0">
                <a:solidFill>
                  <a:schemeClr val="tx1"/>
                </a:solidFill>
                <a:latin typeface="+mn-lt"/>
                <a:cs typeface="Helvetica" panose="020B0604020202020204" pitchFamily="34" charset="0"/>
              </a:rPr>
              <a:t>. The New England Hotelier. </a:t>
            </a:r>
          </a:p>
          <a:p>
            <a:pPr algn="just"/>
            <a:r>
              <a:rPr lang="en-US" sz="1200" dirty="0">
                <a:solidFill>
                  <a:schemeClr val="tx1"/>
                </a:solidFill>
                <a:latin typeface="+mn-lt"/>
                <a:cs typeface="Helvetica" panose="020B0604020202020204" pitchFamily="34" charset="0"/>
              </a:rPr>
              <a:t>2. Hampton, H. (2018) </a:t>
            </a:r>
            <a:r>
              <a:rPr lang="en-US" sz="1200" i="1" dirty="0">
                <a:solidFill>
                  <a:schemeClr val="tx1"/>
                </a:solidFill>
                <a:latin typeface="+mn-lt"/>
                <a:cs typeface="Helvetica" panose="020B0604020202020204" pitchFamily="34" charset="0"/>
              </a:rPr>
              <a:t>The Hampton Way: Delivering Exceptional Hospitality Experiences</a:t>
            </a:r>
            <a:r>
              <a:rPr lang="en-US" sz="1200" dirty="0">
                <a:solidFill>
                  <a:schemeClr val="tx1"/>
                </a:solidFill>
                <a:latin typeface="+mn-lt"/>
                <a:cs typeface="Helvetica" panose="020B0604020202020204" pitchFamily="34" charset="0"/>
              </a:rPr>
              <a:t>. London: Hampton by Hilton. </a:t>
            </a:r>
          </a:p>
          <a:p>
            <a:pPr algn="just"/>
            <a:r>
              <a:rPr lang="en-US" sz="1200" dirty="0">
                <a:solidFill>
                  <a:schemeClr val="tx1"/>
                </a:solidFill>
                <a:latin typeface="+mn-lt"/>
                <a:cs typeface="Helvetica" panose="020B0604020202020204" pitchFamily="34" charset="0"/>
              </a:rPr>
              <a:t>3. Hilton (2020) </a:t>
            </a:r>
            <a:r>
              <a:rPr lang="en-US" sz="1200" i="1" dirty="0">
                <a:solidFill>
                  <a:schemeClr val="tx1"/>
                </a:solidFill>
                <a:latin typeface="+mn-lt"/>
                <a:cs typeface="Helvetica" panose="020B0604020202020204" pitchFamily="34" charset="0"/>
              </a:rPr>
              <a:t>About Hampton by Hilton</a:t>
            </a:r>
            <a:r>
              <a:rPr lang="en-US" sz="1200" dirty="0">
                <a:solidFill>
                  <a:schemeClr val="tx1"/>
                </a:solidFill>
                <a:latin typeface="+mn-lt"/>
                <a:cs typeface="Helvetica" panose="020B0604020202020204" pitchFamily="34" charset="0"/>
              </a:rPr>
              <a:t>. Available at: https://www.hilton.com/en/hampton/about/ (Accessed: January 29, 2023). </a:t>
            </a:r>
          </a:p>
          <a:p>
            <a:pPr algn="just"/>
            <a:r>
              <a:rPr lang="en-US" sz="1200" dirty="0">
                <a:solidFill>
                  <a:schemeClr val="tx1"/>
                </a:solidFill>
                <a:latin typeface="+mn-lt"/>
                <a:cs typeface="Helvetica" panose="020B0604020202020204" pitchFamily="34" charset="0"/>
              </a:rPr>
              <a:t>4. Johnson, J. and Anderson, P. (2015) “The Impact of Hampton by Hilton on the Hospitality Industry. ,” </a:t>
            </a:r>
            <a:r>
              <a:rPr lang="en-US" sz="1200" i="1" dirty="0">
                <a:solidFill>
                  <a:schemeClr val="tx1"/>
                </a:solidFill>
                <a:latin typeface="+mn-lt"/>
                <a:cs typeface="Helvetica" panose="020B0604020202020204" pitchFamily="34" charset="0"/>
              </a:rPr>
              <a:t>International Journal of Hospitality Management</a:t>
            </a:r>
            <a:r>
              <a:rPr lang="en-US" sz="1200" dirty="0">
                <a:solidFill>
                  <a:schemeClr val="tx1"/>
                </a:solidFill>
                <a:latin typeface="+mn-lt"/>
                <a:cs typeface="Helvetica" panose="020B0604020202020204" pitchFamily="34" charset="0"/>
              </a:rPr>
              <a:t> [Preprint]. </a:t>
            </a:r>
          </a:p>
          <a:p>
            <a:pPr algn="just"/>
            <a:r>
              <a:rPr lang="en-US" sz="1200" dirty="0">
                <a:solidFill>
                  <a:schemeClr val="tx1"/>
                </a:solidFill>
                <a:latin typeface="+mn-lt"/>
                <a:cs typeface="Helvetica" panose="020B0604020202020204" pitchFamily="34" charset="0"/>
              </a:rPr>
              <a:t>5. Smith, C. and Jones, J. (2016) “A Comparison of Hampton's Business Model with Competitors. ,” </a:t>
            </a:r>
            <a:r>
              <a:rPr lang="en-US" sz="1200" i="1" dirty="0">
                <a:solidFill>
                  <a:schemeClr val="tx1"/>
                </a:solidFill>
                <a:latin typeface="+mn-lt"/>
                <a:cs typeface="Helvetica" panose="020B0604020202020204" pitchFamily="34" charset="0"/>
              </a:rPr>
              <a:t>Journal of Business Strategy</a:t>
            </a:r>
            <a:r>
              <a:rPr lang="en-US" sz="1200" dirty="0">
                <a:solidFill>
                  <a:schemeClr val="tx1"/>
                </a:solidFill>
                <a:latin typeface="+mn-lt"/>
                <a:cs typeface="Helvetica" panose="020B0604020202020204" pitchFamily="34" charset="0"/>
              </a:rPr>
              <a:t>, pp. 66–76. </a:t>
            </a:r>
          </a:p>
          <a:p>
            <a:pPr algn="just"/>
            <a:r>
              <a:rPr lang="en-US" sz="1200" dirty="0">
                <a:solidFill>
                  <a:schemeClr val="tx1"/>
                </a:solidFill>
                <a:latin typeface="+mn-lt"/>
                <a:cs typeface="Helvetica" panose="020B0604020202020204" pitchFamily="34" charset="0"/>
              </a:rPr>
              <a:t>6. Smith, K. (2020) “The New Hampton by Hilton: Innovation and Quality,” </a:t>
            </a:r>
            <a:r>
              <a:rPr lang="en-US" sz="1200" i="1" dirty="0">
                <a:solidFill>
                  <a:schemeClr val="tx1"/>
                </a:solidFill>
                <a:latin typeface="+mn-lt"/>
                <a:cs typeface="Helvetica" panose="020B0604020202020204" pitchFamily="34" charset="0"/>
              </a:rPr>
              <a:t>British Journal of Hospitality and Tourism</a:t>
            </a:r>
            <a:r>
              <a:rPr lang="en-US" sz="1200" dirty="0">
                <a:solidFill>
                  <a:schemeClr val="tx1"/>
                </a:solidFill>
                <a:latin typeface="+mn-lt"/>
                <a:cs typeface="Helvetica" panose="020B0604020202020204" pitchFamily="34" charset="0"/>
              </a:rPr>
              <a:t>, pp. 58–64. </a:t>
            </a:r>
          </a:p>
          <a:p>
            <a:pPr algn="just"/>
            <a:r>
              <a:rPr lang="en-US" sz="1200" dirty="0">
                <a:solidFill>
                  <a:schemeClr val="tx1"/>
                </a:solidFill>
                <a:latin typeface="+mn-lt"/>
                <a:cs typeface="Helvetica" panose="020B0604020202020204" pitchFamily="34" charset="0"/>
              </a:rPr>
              <a:t>7. Steinberg, M. (2019) “Hampton by Hilton: A Case Study in Market Differentiation,” </a:t>
            </a:r>
            <a:r>
              <a:rPr lang="en-US" sz="1200" i="1" dirty="0">
                <a:solidFill>
                  <a:schemeClr val="tx1"/>
                </a:solidFill>
                <a:latin typeface="+mn-lt"/>
                <a:cs typeface="Helvetica" panose="020B0604020202020204" pitchFamily="34" charset="0"/>
              </a:rPr>
              <a:t>International Journal of Business</a:t>
            </a:r>
            <a:r>
              <a:rPr lang="en-US" sz="1200" dirty="0">
                <a:solidFill>
                  <a:schemeClr val="tx1"/>
                </a:solidFill>
                <a:latin typeface="+mn-lt"/>
                <a:cs typeface="Helvetica" panose="020B0604020202020204" pitchFamily="34" charset="0"/>
              </a:rPr>
              <a:t>, pp. 203–211. </a:t>
            </a:r>
          </a:p>
          <a:p>
            <a:pPr algn="just"/>
            <a:r>
              <a:rPr lang="en-US" sz="1200" dirty="0">
                <a:solidFill>
                  <a:schemeClr val="tx1"/>
                </a:solidFill>
                <a:latin typeface="+mn-lt"/>
                <a:cs typeface="Helvetica" panose="020B0604020202020204" pitchFamily="34" charset="0"/>
              </a:rPr>
              <a:t>8. Taylor, M. (2014) “The Benefits of Hampton by Hilton for Business Travelers,” </a:t>
            </a:r>
            <a:r>
              <a:rPr lang="en-US" sz="1200" i="1" dirty="0">
                <a:solidFill>
                  <a:schemeClr val="tx1"/>
                </a:solidFill>
                <a:latin typeface="+mn-lt"/>
                <a:cs typeface="Helvetica" panose="020B0604020202020204" pitchFamily="34" charset="0"/>
              </a:rPr>
              <a:t>Journal of Travel &amp; Tourism Marketing</a:t>
            </a:r>
            <a:r>
              <a:rPr lang="en-US" sz="1200" dirty="0">
                <a:solidFill>
                  <a:schemeClr val="tx1"/>
                </a:solidFill>
                <a:latin typeface="+mn-lt"/>
                <a:cs typeface="Helvetica" panose="020B0604020202020204" pitchFamily="34" charset="0"/>
              </a:rPr>
              <a:t>, pp. 156–165. </a:t>
            </a:r>
          </a:p>
          <a:p>
            <a:pPr algn="just"/>
            <a:r>
              <a:rPr lang="en-US" sz="1200" dirty="0">
                <a:solidFill>
                  <a:schemeClr val="tx1"/>
                </a:solidFill>
                <a:latin typeface="+mn-lt"/>
                <a:cs typeface="Helvetica" panose="020B0604020202020204" pitchFamily="34" charset="0"/>
              </a:rPr>
              <a:t>9. Vila, A. (2017) “Understanding Guests' Experiences at Hampton by Hilton,” </a:t>
            </a:r>
            <a:r>
              <a:rPr lang="en-US" sz="1200" i="1" dirty="0">
                <a:solidFill>
                  <a:schemeClr val="tx1"/>
                </a:solidFill>
                <a:latin typeface="+mn-lt"/>
                <a:cs typeface="Helvetica" panose="020B0604020202020204" pitchFamily="34" charset="0"/>
              </a:rPr>
              <a:t>Tourism Management</a:t>
            </a:r>
            <a:r>
              <a:rPr lang="en-US" sz="1200" dirty="0">
                <a:solidFill>
                  <a:schemeClr val="tx1"/>
                </a:solidFill>
                <a:latin typeface="+mn-lt"/>
                <a:cs typeface="Helvetica" panose="020B0604020202020204" pitchFamily="34" charset="0"/>
              </a:rPr>
              <a:t>, pp. 454–464. </a:t>
            </a:r>
          </a:p>
          <a:p>
            <a:pPr algn="just"/>
            <a:r>
              <a:rPr lang="en-US" sz="1200" dirty="0">
                <a:solidFill>
                  <a:schemeClr val="tx1"/>
                </a:solidFill>
                <a:latin typeface="+mn-lt"/>
                <a:cs typeface="Helvetica" panose="020B0604020202020204" pitchFamily="34" charset="0"/>
              </a:rPr>
              <a:t>10. Williams, D. (2013) “Branding and Image Differentiation of Hampton by Hilton.,” </a:t>
            </a:r>
            <a:r>
              <a:rPr lang="en-US" sz="1200" i="1" dirty="0">
                <a:solidFill>
                  <a:schemeClr val="tx1"/>
                </a:solidFill>
                <a:latin typeface="+mn-lt"/>
                <a:cs typeface="Helvetica" panose="020B0604020202020204" pitchFamily="34" charset="0"/>
              </a:rPr>
              <a:t>International Journal of Hospitality Management</a:t>
            </a:r>
            <a:r>
              <a:rPr lang="en-US" sz="1200" dirty="0">
                <a:solidFill>
                  <a:schemeClr val="tx1"/>
                </a:solidFill>
                <a:latin typeface="+mn-lt"/>
                <a:cs typeface="Helvetica" panose="020B0604020202020204" pitchFamily="34" charset="0"/>
              </a:rPr>
              <a:t>, pp. 938–945. </a:t>
            </a:r>
          </a:p>
          <a:p>
            <a:endParaRPr lang="en-US" sz="1200" dirty="0">
              <a:solidFill>
                <a:schemeClr val="tx1"/>
              </a:solidFill>
              <a:latin typeface="Helvetica" panose="020B0604020202020204" pitchFamily="34" charset="0"/>
              <a:cs typeface="Helvetica" panose="020B0604020202020204" pitchFamily="34" charset="0"/>
            </a:endParaRPr>
          </a:p>
        </p:txBody>
      </p:sp>
      <p:grpSp>
        <p:nvGrpSpPr>
          <p:cNvPr id="18" name="Google Shape;1157;p56">
            <a:extLst>
              <a:ext uri="{FF2B5EF4-FFF2-40B4-BE49-F238E27FC236}">
                <a16:creationId xmlns:a16="http://schemas.microsoft.com/office/drawing/2014/main" id="{30979074-BF3E-4FE0-8072-CA61CB88BDF5}"/>
              </a:ext>
            </a:extLst>
          </p:cNvPr>
          <p:cNvGrpSpPr/>
          <p:nvPr/>
        </p:nvGrpSpPr>
        <p:grpSpPr>
          <a:xfrm>
            <a:off x="178352" y="1222744"/>
            <a:ext cx="437276" cy="474581"/>
            <a:chOff x="2400556" y="2313968"/>
            <a:chExt cx="437276" cy="474581"/>
          </a:xfrm>
        </p:grpSpPr>
        <p:sp>
          <p:nvSpPr>
            <p:cNvPr id="19" name="Google Shape;1158;p56">
              <a:extLst>
                <a:ext uri="{FF2B5EF4-FFF2-40B4-BE49-F238E27FC236}">
                  <a16:creationId xmlns:a16="http://schemas.microsoft.com/office/drawing/2014/main" id="{8CC10C59-E99A-4F8D-B81B-B70060A91E67}"/>
                </a:ext>
              </a:extLst>
            </p:cNvPr>
            <p:cNvSpPr/>
            <p:nvPr/>
          </p:nvSpPr>
          <p:spPr>
            <a:xfrm>
              <a:off x="2400556" y="2313968"/>
              <a:ext cx="437276" cy="474581"/>
            </a:xfrm>
            <a:custGeom>
              <a:avLst/>
              <a:gdLst/>
              <a:ahLst/>
              <a:cxnLst/>
              <a:rect l="l" t="t" r="r" b="b"/>
              <a:pathLst>
                <a:path w="13726" h="14897" extrusionOk="0">
                  <a:moveTo>
                    <a:pt x="8530" y="2271"/>
                  </a:moveTo>
                  <a:lnTo>
                    <a:pt x="8530" y="2994"/>
                  </a:lnTo>
                  <a:lnTo>
                    <a:pt x="5196" y="2994"/>
                  </a:lnTo>
                  <a:lnTo>
                    <a:pt x="5196" y="2271"/>
                  </a:lnTo>
                  <a:close/>
                  <a:moveTo>
                    <a:pt x="10268" y="3429"/>
                  </a:moveTo>
                  <a:lnTo>
                    <a:pt x="10268" y="3994"/>
                  </a:lnTo>
                  <a:lnTo>
                    <a:pt x="3456" y="3994"/>
                  </a:lnTo>
                  <a:lnTo>
                    <a:pt x="3456" y="3429"/>
                  </a:lnTo>
                  <a:close/>
                  <a:moveTo>
                    <a:pt x="3234" y="5292"/>
                  </a:moveTo>
                  <a:lnTo>
                    <a:pt x="3234" y="5855"/>
                  </a:lnTo>
                  <a:lnTo>
                    <a:pt x="636" y="5855"/>
                  </a:lnTo>
                  <a:lnTo>
                    <a:pt x="636" y="5292"/>
                  </a:lnTo>
                  <a:close/>
                  <a:moveTo>
                    <a:pt x="13090" y="5292"/>
                  </a:moveTo>
                  <a:lnTo>
                    <a:pt x="13090" y="5855"/>
                  </a:lnTo>
                  <a:lnTo>
                    <a:pt x="10491" y="5855"/>
                  </a:lnTo>
                  <a:lnTo>
                    <a:pt x="10491" y="5292"/>
                  </a:lnTo>
                  <a:close/>
                  <a:moveTo>
                    <a:pt x="8782" y="11507"/>
                  </a:moveTo>
                  <a:lnTo>
                    <a:pt x="8782" y="12072"/>
                  </a:lnTo>
                  <a:lnTo>
                    <a:pt x="4940" y="12072"/>
                  </a:lnTo>
                  <a:lnTo>
                    <a:pt x="4940" y="11507"/>
                  </a:lnTo>
                  <a:close/>
                  <a:moveTo>
                    <a:pt x="6643" y="12509"/>
                  </a:moveTo>
                  <a:lnTo>
                    <a:pt x="6643" y="14459"/>
                  </a:lnTo>
                  <a:lnTo>
                    <a:pt x="5298" y="14459"/>
                  </a:lnTo>
                  <a:lnTo>
                    <a:pt x="5298" y="12509"/>
                  </a:lnTo>
                  <a:close/>
                  <a:moveTo>
                    <a:pt x="8426" y="12509"/>
                  </a:moveTo>
                  <a:lnTo>
                    <a:pt x="8426" y="14459"/>
                  </a:lnTo>
                  <a:lnTo>
                    <a:pt x="7080" y="14459"/>
                  </a:lnTo>
                  <a:lnTo>
                    <a:pt x="7080" y="12509"/>
                  </a:lnTo>
                  <a:close/>
                  <a:moveTo>
                    <a:pt x="10054" y="4431"/>
                  </a:moveTo>
                  <a:lnTo>
                    <a:pt x="10054" y="14459"/>
                  </a:lnTo>
                  <a:lnTo>
                    <a:pt x="8863" y="14459"/>
                  </a:lnTo>
                  <a:lnTo>
                    <a:pt x="8863" y="12500"/>
                  </a:lnTo>
                  <a:cubicBezTo>
                    <a:pt x="9065" y="12464"/>
                    <a:pt x="9221" y="12289"/>
                    <a:pt x="9221" y="12076"/>
                  </a:cubicBezTo>
                  <a:lnTo>
                    <a:pt x="9221" y="11498"/>
                  </a:lnTo>
                  <a:cubicBezTo>
                    <a:pt x="9221" y="11261"/>
                    <a:pt x="9029" y="11070"/>
                    <a:pt x="8790" y="11070"/>
                  </a:cubicBezTo>
                  <a:lnTo>
                    <a:pt x="4936" y="11070"/>
                  </a:lnTo>
                  <a:cubicBezTo>
                    <a:pt x="4697" y="11070"/>
                    <a:pt x="4505" y="11261"/>
                    <a:pt x="4505" y="11498"/>
                  </a:cubicBezTo>
                  <a:lnTo>
                    <a:pt x="4505" y="12076"/>
                  </a:lnTo>
                  <a:cubicBezTo>
                    <a:pt x="4505" y="12289"/>
                    <a:pt x="4661" y="12464"/>
                    <a:pt x="4863" y="12500"/>
                  </a:cubicBezTo>
                  <a:lnTo>
                    <a:pt x="4863" y="14459"/>
                  </a:lnTo>
                  <a:lnTo>
                    <a:pt x="3669" y="14459"/>
                  </a:lnTo>
                  <a:lnTo>
                    <a:pt x="3669" y="4431"/>
                  </a:lnTo>
                  <a:close/>
                  <a:moveTo>
                    <a:pt x="3232" y="6294"/>
                  </a:moveTo>
                  <a:lnTo>
                    <a:pt x="3232" y="14461"/>
                  </a:lnTo>
                  <a:lnTo>
                    <a:pt x="847" y="14461"/>
                  </a:lnTo>
                  <a:lnTo>
                    <a:pt x="847" y="6294"/>
                  </a:lnTo>
                  <a:close/>
                  <a:moveTo>
                    <a:pt x="4786" y="1"/>
                  </a:moveTo>
                  <a:cubicBezTo>
                    <a:pt x="4501" y="1"/>
                    <a:pt x="4271" y="233"/>
                    <a:pt x="4271" y="517"/>
                  </a:cubicBezTo>
                  <a:lnTo>
                    <a:pt x="4271" y="1755"/>
                  </a:lnTo>
                  <a:cubicBezTo>
                    <a:pt x="4271" y="2030"/>
                    <a:pt x="4490" y="2256"/>
                    <a:pt x="4761" y="2269"/>
                  </a:cubicBezTo>
                  <a:lnTo>
                    <a:pt x="4761" y="2994"/>
                  </a:lnTo>
                  <a:lnTo>
                    <a:pt x="3450" y="2994"/>
                  </a:lnTo>
                  <a:cubicBezTo>
                    <a:pt x="3213" y="2994"/>
                    <a:pt x="3021" y="3186"/>
                    <a:pt x="3021" y="3422"/>
                  </a:cubicBezTo>
                  <a:lnTo>
                    <a:pt x="3021" y="4002"/>
                  </a:lnTo>
                  <a:cubicBezTo>
                    <a:pt x="3021" y="4158"/>
                    <a:pt x="3107" y="4296"/>
                    <a:pt x="3234" y="4371"/>
                  </a:cubicBezTo>
                  <a:lnTo>
                    <a:pt x="3234" y="4857"/>
                  </a:lnTo>
                  <a:lnTo>
                    <a:pt x="631" y="4857"/>
                  </a:lnTo>
                  <a:cubicBezTo>
                    <a:pt x="395" y="4857"/>
                    <a:pt x="203" y="5049"/>
                    <a:pt x="203" y="5286"/>
                  </a:cubicBezTo>
                  <a:lnTo>
                    <a:pt x="203" y="5863"/>
                  </a:lnTo>
                  <a:cubicBezTo>
                    <a:pt x="203" y="6021"/>
                    <a:pt x="288" y="6160"/>
                    <a:pt x="416" y="6234"/>
                  </a:cubicBezTo>
                  <a:lnTo>
                    <a:pt x="416" y="14461"/>
                  </a:lnTo>
                  <a:lnTo>
                    <a:pt x="218" y="14461"/>
                  </a:lnTo>
                  <a:cubicBezTo>
                    <a:pt x="98" y="14461"/>
                    <a:pt x="0" y="14559"/>
                    <a:pt x="0" y="14679"/>
                  </a:cubicBezTo>
                  <a:cubicBezTo>
                    <a:pt x="0" y="14798"/>
                    <a:pt x="92" y="14896"/>
                    <a:pt x="213" y="14896"/>
                  </a:cubicBezTo>
                  <a:lnTo>
                    <a:pt x="13508" y="14896"/>
                  </a:lnTo>
                  <a:cubicBezTo>
                    <a:pt x="13628" y="14896"/>
                    <a:pt x="13726" y="14796"/>
                    <a:pt x="13726" y="14677"/>
                  </a:cubicBezTo>
                  <a:cubicBezTo>
                    <a:pt x="13726" y="14557"/>
                    <a:pt x="13628" y="14459"/>
                    <a:pt x="13508" y="14459"/>
                  </a:cubicBezTo>
                  <a:lnTo>
                    <a:pt x="13310" y="14459"/>
                  </a:lnTo>
                  <a:lnTo>
                    <a:pt x="13310" y="10283"/>
                  </a:lnTo>
                  <a:cubicBezTo>
                    <a:pt x="13310" y="10163"/>
                    <a:pt x="13212" y="10063"/>
                    <a:pt x="13092" y="10063"/>
                  </a:cubicBezTo>
                  <a:cubicBezTo>
                    <a:pt x="12973" y="10063"/>
                    <a:pt x="12873" y="10163"/>
                    <a:pt x="12873" y="10283"/>
                  </a:cubicBezTo>
                  <a:lnTo>
                    <a:pt x="12873" y="14459"/>
                  </a:lnTo>
                  <a:lnTo>
                    <a:pt x="10489" y="14459"/>
                  </a:lnTo>
                  <a:lnTo>
                    <a:pt x="10489" y="6290"/>
                  </a:lnTo>
                  <a:lnTo>
                    <a:pt x="12873" y="6290"/>
                  </a:lnTo>
                  <a:lnTo>
                    <a:pt x="12873" y="9262"/>
                  </a:lnTo>
                  <a:cubicBezTo>
                    <a:pt x="12873" y="9381"/>
                    <a:pt x="12973" y="9481"/>
                    <a:pt x="13092" y="9481"/>
                  </a:cubicBezTo>
                  <a:cubicBezTo>
                    <a:pt x="13212" y="9481"/>
                    <a:pt x="13310" y="9381"/>
                    <a:pt x="13310" y="9262"/>
                  </a:cubicBezTo>
                  <a:lnTo>
                    <a:pt x="13310" y="6230"/>
                  </a:lnTo>
                  <a:cubicBezTo>
                    <a:pt x="13438" y="6155"/>
                    <a:pt x="13523" y="6017"/>
                    <a:pt x="13523" y="5859"/>
                  </a:cubicBezTo>
                  <a:lnTo>
                    <a:pt x="13523" y="5281"/>
                  </a:lnTo>
                  <a:cubicBezTo>
                    <a:pt x="13523" y="5043"/>
                    <a:pt x="13331" y="4851"/>
                    <a:pt x="13095" y="4851"/>
                  </a:cubicBezTo>
                  <a:lnTo>
                    <a:pt x="10491" y="4851"/>
                  </a:lnTo>
                  <a:lnTo>
                    <a:pt x="10491" y="4367"/>
                  </a:lnTo>
                  <a:cubicBezTo>
                    <a:pt x="10619" y="4292"/>
                    <a:pt x="10705" y="4154"/>
                    <a:pt x="10705" y="3996"/>
                  </a:cubicBezTo>
                  <a:lnTo>
                    <a:pt x="10705" y="3418"/>
                  </a:lnTo>
                  <a:cubicBezTo>
                    <a:pt x="10705" y="3181"/>
                    <a:pt x="10513" y="2990"/>
                    <a:pt x="10276" y="2990"/>
                  </a:cubicBezTo>
                  <a:lnTo>
                    <a:pt x="8967" y="2990"/>
                  </a:lnTo>
                  <a:lnTo>
                    <a:pt x="8967" y="2265"/>
                  </a:lnTo>
                  <a:cubicBezTo>
                    <a:pt x="9238" y="2250"/>
                    <a:pt x="9458" y="2026"/>
                    <a:pt x="9458" y="1749"/>
                  </a:cubicBezTo>
                  <a:lnTo>
                    <a:pt x="9458" y="517"/>
                  </a:lnTo>
                  <a:cubicBezTo>
                    <a:pt x="9458" y="231"/>
                    <a:pt x="9225" y="1"/>
                    <a:pt x="8944" y="1"/>
                  </a:cubicBezTo>
                  <a:lnTo>
                    <a:pt x="7372" y="1"/>
                  </a:lnTo>
                  <a:cubicBezTo>
                    <a:pt x="7253" y="1"/>
                    <a:pt x="7155" y="99"/>
                    <a:pt x="7155" y="220"/>
                  </a:cubicBezTo>
                  <a:cubicBezTo>
                    <a:pt x="7155" y="340"/>
                    <a:pt x="7253" y="438"/>
                    <a:pt x="7372" y="438"/>
                  </a:cubicBezTo>
                  <a:lnTo>
                    <a:pt x="8944" y="438"/>
                  </a:lnTo>
                  <a:cubicBezTo>
                    <a:pt x="8986" y="438"/>
                    <a:pt x="9020" y="472"/>
                    <a:pt x="9020" y="514"/>
                  </a:cubicBezTo>
                  <a:lnTo>
                    <a:pt x="9020" y="1755"/>
                  </a:lnTo>
                  <a:cubicBezTo>
                    <a:pt x="9020" y="1798"/>
                    <a:pt x="8986" y="1832"/>
                    <a:pt x="8944" y="1832"/>
                  </a:cubicBezTo>
                  <a:lnTo>
                    <a:pt x="4786" y="1832"/>
                  </a:lnTo>
                  <a:cubicBezTo>
                    <a:pt x="4744" y="1832"/>
                    <a:pt x="4708" y="1798"/>
                    <a:pt x="4708" y="1755"/>
                  </a:cubicBezTo>
                  <a:lnTo>
                    <a:pt x="4708" y="517"/>
                  </a:lnTo>
                  <a:cubicBezTo>
                    <a:pt x="4708" y="474"/>
                    <a:pt x="4744" y="438"/>
                    <a:pt x="4786" y="438"/>
                  </a:cubicBezTo>
                  <a:lnTo>
                    <a:pt x="6356" y="438"/>
                  </a:lnTo>
                  <a:cubicBezTo>
                    <a:pt x="6475" y="438"/>
                    <a:pt x="6573" y="340"/>
                    <a:pt x="6573" y="220"/>
                  </a:cubicBezTo>
                  <a:cubicBezTo>
                    <a:pt x="6573" y="101"/>
                    <a:pt x="6475" y="1"/>
                    <a:pt x="635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0" name="Google Shape;1159;p56">
              <a:extLst>
                <a:ext uri="{FF2B5EF4-FFF2-40B4-BE49-F238E27FC236}">
                  <a16:creationId xmlns:a16="http://schemas.microsoft.com/office/drawing/2014/main" id="{A7A44230-63D4-41A7-9676-A1DF0ED2B88A}"/>
                </a:ext>
              </a:extLst>
            </p:cNvPr>
            <p:cNvSpPr/>
            <p:nvPr/>
          </p:nvSpPr>
          <p:spPr>
            <a:xfrm>
              <a:off x="2536523" y="2477301"/>
              <a:ext cx="45110" cy="47786"/>
            </a:xfrm>
            <a:custGeom>
              <a:avLst/>
              <a:gdLst/>
              <a:ahLst/>
              <a:cxnLst/>
              <a:rect l="l" t="t" r="r" b="b"/>
              <a:pathLst>
                <a:path w="1416" h="1500" extrusionOk="0">
                  <a:moveTo>
                    <a:pt x="979" y="438"/>
                  </a:moveTo>
                  <a:cubicBezTo>
                    <a:pt x="981" y="438"/>
                    <a:pt x="981" y="442"/>
                    <a:pt x="981" y="442"/>
                  </a:cubicBezTo>
                  <a:lnTo>
                    <a:pt x="981" y="1060"/>
                  </a:lnTo>
                  <a:cubicBezTo>
                    <a:pt x="981" y="1063"/>
                    <a:pt x="979" y="1063"/>
                    <a:pt x="979" y="1063"/>
                  </a:cubicBezTo>
                  <a:lnTo>
                    <a:pt x="444" y="1063"/>
                  </a:lnTo>
                  <a:cubicBezTo>
                    <a:pt x="440" y="1063"/>
                    <a:pt x="440" y="1060"/>
                    <a:pt x="440" y="1060"/>
                  </a:cubicBezTo>
                  <a:lnTo>
                    <a:pt x="440" y="442"/>
                  </a:lnTo>
                  <a:cubicBezTo>
                    <a:pt x="440" y="438"/>
                    <a:pt x="444" y="438"/>
                    <a:pt x="444" y="438"/>
                  </a:cubicBezTo>
                  <a:close/>
                  <a:moveTo>
                    <a:pt x="440" y="1"/>
                  </a:moveTo>
                  <a:cubicBezTo>
                    <a:pt x="199" y="1"/>
                    <a:pt x="0" y="199"/>
                    <a:pt x="0" y="442"/>
                  </a:cubicBezTo>
                  <a:lnTo>
                    <a:pt x="0" y="1060"/>
                  </a:lnTo>
                  <a:cubicBezTo>
                    <a:pt x="0" y="1301"/>
                    <a:pt x="199" y="1500"/>
                    <a:pt x="440" y="1500"/>
                  </a:cubicBezTo>
                  <a:lnTo>
                    <a:pt x="977" y="1500"/>
                  </a:lnTo>
                  <a:cubicBezTo>
                    <a:pt x="1218" y="1500"/>
                    <a:pt x="1416" y="1301"/>
                    <a:pt x="1416" y="1060"/>
                  </a:cubicBezTo>
                  <a:lnTo>
                    <a:pt x="1416" y="442"/>
                  </a:lnTo>
                  <a:cubicBezTo>
                    <a:pt x="1416" y="199"/>
                    <a:pt x="1218"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1" name="Google Shape;1160;p56">
              <a:extLst>
                <a:ext uri="{FF2B5EF4-FFF2-40B4-BE49-F238E27FC236}">
                  <a16:creationId xmlns:a16="http://schemas.microsoft.com/office/drawing/2014/main" id="{E546B92E-A7E2-471C-B3EA-51296AC97989}"/>
                </a:ext>
              </a:extLst>
            </p:cNvPr>
            <p:cNvSpPr/>
            <p:nvPr/>
          </p:nvSpPr>
          <p:spPr>
            <a:xfrm>
              <a:off x="2596639" y="2477301"/>
              <a:ext cx="45110" cy="47786"/>
            </a:xfrm>
            <a:custGeom>
              <a:avLst/>
              <a:gdLst/>
              <a:ahLst/>
              <a:cxnLst/>
              <a:rect l="l" t="t" r="r" b="b"/>
              <a:pathLst>
                <a:path w="1416" h="1500" extrusionOk="0">
                  <a:moveTo>
                    <a:pt x="977" y="438"/>
                  </a:moveTo>
                  <a:cubicBezTo>
                    <a:pt x="979" y="438"/>
                    <a:pt x="979" y="442"/>
                    <a:pt x="979" y="442"/>
                  </a:cubicBezTo>
                  <a:lnTo>
                    <a:pt x="979" y="1060"/>
                  </a:lnTo>
                  <a:cubicBezTo>
                    <a:pt x="979" y="1063"/>
                    <a:pt x="977" y="1063"/>
                    <a:pt x="977" y="1063"/>
                  </a:cubicBezTo>
                  <a:lnTo>
                    <a:pt x="439" y="1063"/>
                  </a:lnTo>
                  <a:cubicBezTo>
                    <a:pt x="437" y="1063"/>
                    <a:pt x="437" y="1060"/>
                    <a:pt x="437" y="1060"/>
                  </a:cubicBezTo>
                  <a:lnTo>
                    <a:pt x="437" y="442"/>
                  </a:lnTo>
                  <a:cubicBezTo>
                    <a:pt x="437" y="438"/>
                    <a:pt x="439" y="438"/>
                    <a:pt x="439" y="438"/>
                  </a:cubicBezTo>
                  <a:close/>
                  <a:moveTo>
                    <a:pt x="439" y="1"/>
                  </a:moveTo>
                  <a:cubicBezTo>
                    <a:pt x="198" y="1"/>
                    <a:pt x="0" y="199"/>
                    <a:pt x="0" y="442"/>
                  </a:cubicBezTo>
                  <a:lnTo>
                    <a:pt x="0" y="1060"/>
                  </a:lnTo>
                  <a:cubicBezTo>
                    <a:pt x="0" y="1301"/>
                    <a:pt x="198" y="1500"/>
                    <a:pt x="439" y="1500"/>
                  </a:cubicBezTo>
                  <a:lnTo>
                    <a:pt x="977" y="1500"/>
                  </a:lnTo>
                  <a:cubicBezTo>
                    <a:pt x="1217" y="1500"/>
                    <a:pt x="1416" y="1301"/>
                    <a:pt x="1416" y="1060"/>
                  </a:cubicBezTo>
                  <a:lnTo>
                    <a:pt x="1416" y="442"/>
                  </a:lnTo>
                  <a:cubicBezTo>
                    <a:pt x="1416" y="199"/>
                    <a:pt x="1217"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2" name="Google Shape;1161;p56">
              <a:extLst>
                <a:ext uri="{FF2B5EF4-FFF2-40B4-BE49-F238E27FC236}">
                  <a16:creationId xmlns:a16="http://schemas.microsoft.com/office/drawing/2014/main" id="{472A1493-7416-4FC3-BAB1-C37A119188FD}"/>
                </a:ext>
              </a:extLst>
            </p:cNvPr>
            <p:cNvSpPr/>
            <p:nvPr/>
          </p:nvSpPr>
          <p:spPr>
            <a:xfrm>
              <a:off x="2656658" y="2477301"/>
              <a:ext cx="45142" cy="47786"/>
            </a:xfrm>
            <a:custGeom>
              <a:avLst/>
              <a:gdLst/>
              <a:ahLst/>
              <a:cxnLst/>
              <a:rect l="l" t="t" r="r" b="b"/>
              <a:pathLst>
                <a:path w="1417" h="1500" extrusionOk="0">
                  <a:moveTo>
                    <a:pt x="975" y="438"/>
                  </a:moveTo>
                  <a:cubicBezTo>
                    <a:pt x="979" y="438"/>
                    <a:pt x="979" y="442"/>
                    <a:pt x="979" y="442"/>
                  </a:cubicBezTo>
                  <a:lnTo>
                    <a:pt x="979" y="1060"/>
                  </a:lnTo>
                  <a:cubicBezTo>
                    <a:pt x="979" y="1063"/>
                    <a:pt x="975" y="1063"/>
                    <a:pt x="975" y="1063"/>
                  </a:cubicBezTo>
                  <a:lnTo>
                    <a:pt x="440" y="1063"/>
                  </a:lnTo>
                  <a:cubicBezTo>
                    <a:pt x="438" y="1063"/>
                    <a:pt x="438" y="1060"/>
                    <a:pt x="438" y="1060"/>
                  </a:cubicBezTo>
                  <a:lnTo>
                    <a:pt x="438" y="442"/>
                  </a:lnTo>
                  <a:cubicBezTo>
                    <a:pt x="438" y="438"/>
                    <a:pt x="440" y="438"/>
                    <a:pt x="440" y="438"/>
                  </a:cubicBezTo>
                  <a:close/>
                  <a:moveTo>
                    <a:pt x="440" y="1"/>
                  </a:moveTo>
                  <a:cubicBezTo>
                    <a:pt x="197" y="1"/>
                    <a:pt x="1" y="199"/>
                    <a:pt x="1" y="442"/>
                  </a:cubicBezTo>
                  <a:lnTo>
                    <a:pt x="1" y="1060"/>
                  </a:lnTo>
                  <a:cubicBezTo>
                    <a:pt x="1" y="1301"/>
                    <a:pt x="197" y="1500"/>
                    <a:pt x="440" y="1500"/>
                  </a:cubicBezTo>
                  <a:lnTo>
                    <a:pt x="975" y="1500"/>
                  </a:lnTo>
                  <a:cubicBezTo>
                    <a:pt x="1218" y="1500"/>
                    <a:pt x="1416" y="1301"/>
                    <a:pt x="1416" y="1060"/>
                  </a:cubicBezTo>
                  <a:lnTo>
                    <a:pt x="1416" y="442"/>
                  </a:lnTo>
                  <a:cubicBezTo>
                    <a:pt x="1416" y="199"/>
                    <a:pt x="1218" y="1"/>
                    <a:pt x="9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3" name="Google Shape;1162;p56">
              <a:extLst>
                <a:ext uri="{FF2B5EF4-FFF2-40B4-BE49-F238E27FC236}">
                  <a16:creationId xmlns:a16="http://schemas.microsoft.com/office/drawing/2014/main" id="{B3D3A967-8AA0-43DA-88F2-3E4012F7E24F}"/>
                </a:ext>
              </a:extLst>
            </p:cNvPr>
            <p:cNvSpPr/>
            <p:nvPr/>
          </p:nvSpPr>
          <p:spPr>
            <a:xfrm>
              <a:off x="2536523" y="2539392"/>
              <a:ext cx="45110" cy="47723"/>
            </a:xfrm>
            <a:custGeom>
              <a:avLst/>
              <a:gdLst/>
              <a:ahLst/>
              <a:cxnLst/>
              <a:rect l="l" t="t" r="r" b="b"/>
              <a:pathLst>
                <a:path w="1416" h="1498" extrusionOk="0">
                  <a:moveTo>
                    <a:pt x="979" y="438"/>
                  </a:moveTo>
                  <a:cubicBezTo>
                    <a:pt x="981" y="438"/>
                    <a:pt x="981" y="440"/>
                    <a:pt x="981" y="440"/>
                  </a:cubicBezTo>
                  <a:lnTo>
                    <a:pt x="981" y="1058"/>
                  </a:lnTo>
                  <a:cubicBezTo>
                    <a:pt x="981" y="1062"/>
                    <a:pt x="979" y="1062"/>
                    <a:pt x="979" y="1062"/>
                  </a:cubicBezTo>
                  <a:lnTo>
                    <a:pt x="444" y="1062"/>
                  </a:lnTo>
                  <a:cubicBezTo>
                    <a:pt x="440" y="1062"/>
                    <a:pt x="440" y="1058"/>
                    <a:pt x="440" y="1058"/>
                  </a:cubicBezTo>
                  <a:lnTo>
                    <a:pt x="440" y="440"/>
                  </a:lnTo>
                  <a:cubicBezTo>
                    <a:pt x="440" y="438"/>
                    <a:pt x="444" y="438"/>
                    <a:pt x="444" y="438"/>
                  </a:cubicBezTo>
                  <a:close/>
                  <a:moveTo>
                    <a:pt x="440" y="0"/>
                  </a:moveTo>
                  <a:cubicBezTo>
                    <a:pt x="199" y="0"/>
                    <a:pt x="0" y="199"/>
                    <a:pt x="0" y="440"/>
                  </a:cubicBezTo>
                  <a:lnTo>
                    <a:pt x="0" y="1058"/>
                  </a:lnTo>
                  <a:cubicBezTo>
                    <a:pt x="0" y="1301"/>
                    <a:pt x="199" y="1497"/>
                    <a:pt x="440" y="1497"/>
                  </a:cubicBezTo>
                  <a:lnTo>
                    <a:pt x="977" y="1497"/>
                  </a:lnTo>
                  <a:cubicBezTo>
                    <a:pt x="1218" y="1497"/>
                    <a:pt x="1416" y="1301"/>
                    <a:pt x="1416" y="1058"/>
                  </a:cubicBezTo>
                  <a:lnTo>
                    <a:pt x="1416" y="440"/>
                  </a:lnTo>
                  <a:cubicBezTo>
                    <a:pt x="1416" y="199"/>
                    <a:pt x="1218"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4" name="Google Shape;1163;p56">
              <a:extLst>
                <a:ext uri="{FF2B5EF4-FFF2-40B4-BE49-F238E27FC236}">
                  <a16:creationId xmlns:a16="http://schemas.microsoft.com/office/drawing/2014/main" id="{A08ED005-8411-45D0-82C6-68CA3DDF0389}"/>
                </a:ext>
              </a:extLst>
            </p:cNvPr>
            <p:cNvSpPr/>
            <p:nvPr/>
          </p:nvSpPr>
          <p:spPr>
            <a:xfrm>
              <a:off x="2596639" y="2539392"/>
              <a:ext cx="45110" cy="47723"/>
            </a:xfrm>
            <a:custGeom>
              <a:avLst/>
              <a:gdLst/>
              <a:ahLst/>
              <a:cxnLst/>
              <a:rect l="l" t="t" r="r" b="b"/>
              <a:pathLst>
                <a:path w="1416" h="1498" extrusionOk="0">
                  <a:moveTo>
                    <a:pt x="977" y="438"/>
                  </a:moveTo>
                  <a:cubicBezTo>
                    <a:pt x="979" y="438"/>
                    <a:pt x="979" y="440"/>
                    <a:pt x="979" y="440"/>
                  </a:cubicBezTo>
                  <a:lnTo>
                    <a:pt x="979" y="1058"/>
                  </a:lnTo>
                  <a:cubicBezTo>
                    <a:pt x="979" y="1062"/>
                    <a:pt x="977" y="1062"/>
                    <a:pt x="977" y="1062"/>
                  </a:cubicBezTo>
                  <a:lnTo>
                    <a:pt x="439" y="1062"/>
                  </a:lnTo>
                  <a:cubicBezTo>
                    <a:pt x="437" y="1062"/>
                    <a:pt x="437" y="1058"/>
                    <a:pt x="437" y="1058"/>
                  </a:cubicBezTo>
                  <a:lnTo>
                    <a:pt x="437" y="440"/>
                  </a:lnTo>
                  <a:cubicBezTo>
                    <a:pt x="437" y="438"/>
                    <a:pt x="439" y="438"/>
                    <a:pt x="439" y="438"/>
                  </a:cubicBezTo>
                  <a:close/>
                  <a:moveTo>
                    <a:pt x="439" y="0"/>
                  </a:moveTo>
                  <a:cubicBezTo>
                    <a:pt x="198" y="0"/>
                    <a:pt x="0" y="199"/>
                    <a:pt x="0" y="440"/>
                  </a:cubicBezTo>
                  <a:lnTo>
                    <a:pt x="0" y="1058"/>
                  </a:lnTo>
                  <a:cubicBezTo>
                    <a:pt x="0" y="1301"/>
                    <a:pt x="198" y="1497"/>
                    <a:pt x="439" y="1497"/>
                  </a:cubicBezTo>
                  <a:lnTo>
                    <a:pt x="977" y="1497"/>
                  </a:lnTo>
                  <a:cubicBezTo>
                    <a:pt x="1217" y="1497"/>
                    <a:pt x="1416" y="1301"/>
                    <a:pt x="1416" y="1058"/>
                  </a:cubicBezTo>
                  <a:lnTo>
                    <a:pt x="1416" y="440"/>
                  </a:lnTo>
                  <a:cubicBezTo>
                    <a:pt x="1416" y="199"/>
                    <a:pt x="1217"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5" name="Google Shape;1164;p56">
              <a:extLst>
                <a:ext uri="{FF2B5EF4-FFF2-40B4-BE49-F238E27FC236}">
                  <a16:creationId xmlns:a16="http://schemas.microsoft.com/office/drawing/2014/main" id="{FCDADD40-38FA-4F8E-961B-7E7BD23AE4A5}"/>
                </a:ext>
              </a:extLst>
            </p:cNvPr>
            <p:cNvSpPr/>
            <p:nvPr/>
          </p:nvSpPr>
          <p:spPr>
            <a:xfrm>
              <a:off x="2656658" y="2539392"/>
              <a:ext cx="45142" cy="47723"/>
            </a:xfrm>
            <a:custGeom>
              <a:avLst/>
              <a:gdLst/>
              <a:ahLst/>
              <a:cxnLst/>
              <a:rect l="l" t="t" r="r" b="b"/>
              <a:pathLst>
                <a:path w="1417" h="1498" extrusionOk="0">
                  <a:moveTo>
                    <a:pt x="975" y="438"/>
                  </a:moveTo>
                  <a:cubicBezTo>
                    <a:pt x="979" y="438"/>
                    <a:pt x="979" y="440"/>
                    <a:pt x="979" y="440"/>
                  </a:cubicBezTo>
                  <a:lnTo>
                    <a:pt x="979" y="1058"/>
                  </a:lnTo>
                  <a:cubicBezTo>
                    <a:pt x="979" y="1062"/>
                    <a:pt x="975" y="1062"/>
                    <a:pt x="975" y="1062"/>
                  </a:cubicBezTo>
                  <a:lnTo>
                    <a:pt x="440" y="1062"/>
                  </a:lnTo>
                  <a:cubicBezTo>
                    <a:pt x="438" y="1062"/>
                    <a:pt x="438" y="1058"/>
                    <a:pt x="438" y="1058"/>
                  </a:cubicBezTo>
                  <a:lnTo>
                    <a:pt x="438" y="440"/>
                  </a:lnTo>
                  <a:cubicBezTo>
                    <a:pt x="438" y="438"/>
                    <a:pt x="440" y="438"/>
                    <a:pt x="440" y="438"/>
                  </a:cubicBezTo>
                  <a:close/>
                  <a:moveTo>
                    <a:pt x="440" y="0"/>
                  </a:moveTo>
                  <a:cubicBezTo>
                    <a:pt x="197" y="0"/>
                    <a:pt x="1" y="199"/>
                    <a:pt x="1" y="440"/>
                  </a:cubicBezTo>
                  <a:lnTo>
                    <a:pt x="1" y="1058"/>
                  </a:lnTo>
                  <a:cubicBezTo>
                    <a:pt x="1" y="1301"/>
                    <a:pt x="197" y="1497"/>
                    <a:pt x="440" y="1497"/>
                  </a:cubicBezTo>
                  <a:lnTo>
                    <a:pt x="975" y="1497"/>
                  </a:lnTo>
                  <a:cubicBezTo>
                    <a:pt x="1218" y="1497"/>
                    <a:pt x="1416" y="1301"/>
                    <a:pt x="1416" y="1058"/>
                  </a:cubicBezTo>
                  <a:lnTo>
                    <a:pt x="1416" y="440"/>
                  </a:lnTo>
                  <a:cubicBezTo>
                    <a:pt x="1416" y="199"/>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6" name="Google Shape;1165;p56">
              <a:extLst>
                <a:ext uri="{FF2B5EF4-FFF2-40B4-BE49-F238E27FC236}">
                  <a16:creationId xmlns:a16="http://schemas.microsoft.com/office/drawing/2014/main" id="{2CE3C522-BA7E-4EA3-A139-8CB924BE0D0F}"/>
                </a:ext>
              </a:extLst>
            </p:cNvPr>
            <p:cNvSpPr/>
            <p:nvPr/>
          </p:nvSpPr>
          <p:spPr>
            <a:xfrm>
              <a:off x="2536523" y="2601482"/>
              <a:ext cx="45110" cy="47691"/>
            </a:xfrm>
            <a:custGeom>
              <a:avLst/>
              <a:gdLst/>
              <a:ahLst/>
              <a:cxnLst/>
              <a:rect l="l" t="t" r="r" b="b"/>
              <a:pathLst>
                <a:path w="1416" h="1497" extrusionOk="0">
                  <a:moveTo>
                    <a:pt x="979" y="437"/>
                  </a:moveTo>
                  <a:cubicBezTo>
                    <a:pt x="981" y="437"/>
                    <a:pt x="981" y="439"/>
                    <a:pt x="981" y="439"/>
                  </a:cubicBezTo>
                  <a:lnTo>
                    <a:pt x="981" y="1057"/>
                  </a:lnTo>
                  <a:cubicBezTo>
                    <a:pt x="981" y="1060"/>
                    <a:pt x="979" y="1060"/>
                    <a:pt x="979" y="1060"/>
                  </a:cubicBezTo>
                  <a:lnTo>
                    <a:pt x="444" y="1060"/>
                  </a:lnTo>
                  <a:cubicBezTo>
                    <a:pt x="440" y="1060"/>
                    <a:pt x="440" y="1057"/>
                    <a:pt x="440" y="1057"/>
                  </a:cubicBezTo>
                  <a:lnTo>
                    <a:pt x="440" y="439"/>
                  </a:lnTo>
                  <a:cubicBezTo>
                    <a:pt x="440" y="437"/>
                    <a:pt x="444" y="437"/>
                    <a:pt x="444" y="437"/>
                  </a:cubicBezTo>
                  <a:close/>
                  <a:moveTo>
                    <a:pt x="440" y="0"/>
                  </a:moveTo>
                  <a:cubicBezTo>
                    <a:pt x="199" y="0"/>
                    <a:pt x="0" y="196"/>
                    <a:pt x="0" y="439"/>
                  </a:cubicBezTo>
                  <a:lnTo>
                    <a:pt x="0" y="1057"/>
                  </a:lnTo>
                  <a:cubicBezTo>
                    <a:pt x="0" y="1300"/>
                    <a:pt x="199" y="1497"/>
                    <a:pt x="440" y="1497"/>
                  </a:cubicBezTo>
                  <a:lnTo>
                    <a:pt x="977" y="1497"/>
                  </a:lnTo>
                  <a:cubicBezTo>
                    <a:pt x="1218" y="1497"/>
                    <a:pt x="1416" y="1300"/>
                    <a:pt x="1416" y="1057"/>
                  </a:cubicBezTo>
                  <a:lnTo>
                    <a:pt x="1416" y="439"/>
                  </a:lnTo>
                  <a:cubicBezTo>
                    <a:pt x="1416" y="196"/>
                    <a:pt x="1218"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7" name="Google Shape;1166;p56">
              <a:extLst>
                <a:ext uri="{FF2B5EF4-FFF2-40B4-BE49-F238E27FC236}">
                  <a16:creationId xmlns:a16="http://schemas.microsoft.com/office/drawing/2014/main" id="{7DC15DDD-EE49-4B53-904F-B0B4FB58F831}"/>
                </a:ext>
              </a:extLst>
            </p:cNvPr>
            <p:cNvSpPr/>
            <p:nvPr/>
          </p:nvSpPr>
          <p:spPr>
            <a:xfrm>
              <a:off x="2596639" y="2601482"/>
              <a:ext cx="45110" cy="47691"/>
            </a:xfrm>
            <a:custGeom>
              <a:avLst/>
              <a:gdLst/>
              <a:ahLst/>
              <a:cxnLst/>
              <a:rect l="l" t="t" r="r" b="b"/>
              <a:pathLst>
                <a:path w="1416" h="1497" extrusionOk="0">
                  <a:moveTo>
                    <a:pt x="977" y="437"/>
                  </a:moveTo>
                  <a:cubicBezTo>
                    <a:pt x="979" y="437"/>
                    <a:pt x="979" y="439"/>
                    <a:pt x="979" y="439"/>
                  </a:cubicBezTo>
                  <a:lnTo>
                    <a:pt x="979" y="1057"/>
                  </a:lnTo>
                  <a:cubicBezTo>
                    <a:pt x="979" y="1060"/>
                    <a:pt x="977" y="1060"/>
                    <a:pt x="977" y="1060"/>
                  </a:cubicBezTo>
                  <a:lnTo>
                    <a:pt x="439" y="1060"/>
                  </a:lnTo>
                  <a:cubicBezTo>
                    <a:pt x="437" y="1060"/>
                    <a:pt x="437" y="1057"/>
                    <a:pt x="437" y="1057"/>
                  </a:cubicBezTo>
                  <a:lnTo>
                    <a:pt x="437" y="439"/>
                  </a:lnTo>
                  <a:cubicBezTo>
                    <a:pt x="437" y="437"/>
                    <a:pt x="439" y="437"/>
                    <a:pt x="439" y="437"/>
                  </a:cubicBezTo>
                  <a:close/>
                  <a:moveTo>
                    <a:pt x="439" y="0"/>
                  </a:moveTo>
                  <a:cubicBezTo>
                    <a:pt x="198" y="0"/>
                    <a:pt x="0" y="196"/>
                    <a:pt x="0" y="439"/>
                  </a:cubicBezTo>
                  <a:lnTo>
                    <a:pt x="0" y="1057"/>
                  </a:lnTo>
                  <a:cubicBezTo>
                    <a:pt x="0" y="1300"/>
                    <a:pt x="198" y="1497"/>
                    <a:pt x="439" y="1497"/>
                  </a:cubicBezTo>
                  <a:lnTo>
                    <a:pt x="977" y="1497"/>
                  </a:lnTo>
                  <a:cubicBezTo>
                    <a:pt x="1217" y="1497"/>
                    <a:pt x="1416" y="1300"/>
                    <a:pt x="1416" y="1057"/>
                  </a:cubicBezTo>
                  <a:lnTo>
                    <a:pt x="1416" y="439"/>
                  </a:lnTo>
                  <a:cubicBezTo>
                    <a:pt x="1416" y="196"/>
                    <a:pt x="1217"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8" name="Google Shape;1167;p56">
              <a:extLst>
                <a:ext uri="{FF2B5EF4-FFF2-40B4-BE49-F238E27FC236}">
                  <a16:creationId xmlns:a16="http://schemas.microsoft.com/office/drawing/2014/main" id="{6CC5B69E-A983-4933-ACC1-E077F75E89A7}"/>
                </a:ext>
              </a:extLst>
            </p:cNvPr>
            <p:cNvSpPr/>
            <p:nvPr/>
          </p:nvSpPr>
          <p:spPr>
            <a:xfrm>
              <a:off x="2656658" y="2601482"/>
              <a:ext cx="45142" cy="47691"/>
            </a:xfrm>
            <a:custGeom>
              <a:avLst/>
              <a:gdLst/>
              <a:ahLst/>
              <a:cxnLst/>
              <a:rect l="l" t="t" r="r" b="b"/>
              <a:pathLst>
                <a:path w="1417" h="1497" extrusionOk="0">
                  <a:moveTo>
                    <a:pt x="975" y="437"/>
                  </a:moveTo>
                  <a:cubicBezTo>
                    <a:pt x="979" y="437"/>
                    <a:pt x="979" y="439"/>
                    <a:pt x="979" y="439"/>
                  </a:cubicBezTo>
                  <a:lnTo>
                    <a:pt x="979" y="1057"/>
                  </a:lnTo>
                  <a:cubicBezTo>
                    <a:pt x="979" y="1060"/>
                    <a:pt x="975" y="1060"/>
                    <a:pt x="975" y="1060"/>
                  </a:cubicBezTo>
                  <a:lnTo>
                    <a:pt x="440" y="1060"/>
                  </a:lnTo>
                  <a:cubicBezTo>
                    <a:pt x="438" y="1060"/>
                    <a:pt x="438" y="1057"/>
                    <a:pt x="438" y="1057"/>
                  </a:cubicBezTo>
                  <a:lnTo>
                    <a:pt x="438" y="439"/>
                  </a:lnTo>
                  <a:cubicBezTo>
                    <a:pt x="438" y="437"/>
                    <a:pt x="440" y="437"/>
                    <a:pt x="440" y="437"/>
                  </a:cubicBezTo>
                  <a:close/>
                  <a:moveTo>
                    <a:pt x="440" y="0"/>
                  </a:moveTo>
                  <a:cubicBezTo>
                    <a:pt x="197" y="0"/>
                    <a:pt x="1" y="196"/>
                    <a:pt x="1" y="439"/>
                  </a:cubicBezTo>
                  <a:lnTo>
                    <a:pt x="1" y="1057"/>
                  </a:lnTo>
                  <a:cubicBezTo>
                    <a:pt x="1" y="1300"/>
                    <a:pt x="197" y="1497"/>
                    <a:pt x="440" y="1497"/>
                  </a:cubicBezTo>
                  <a:lnTo>
                    <a:pt x="975" y="1497"/>
                  </a:lnTo>
                  <a:cubicBezTo>
                    <a:pt x="1218" y="1497"/>
                    <a:pt x="1416" y="1300"/>
                    <a:pt x="1416" y="1057"/>
                  </a:cubicBezTo>
                  <a:lnTo>
                    <a:pt x="1416" y="439"/>
                  </a:lnTo>
                  <a:cubicBezTo>
                    <a:pt x="1416" y="196"/>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29" name="Google Shape;1168;p56">
              <a:extLst>
                <a:ext uri="{FF2B5EF4-FFF2-40B4-BE49-F238E27FC236}">
                  <a16:creationId xmlns:a16="http://schemas.microsoft.com/office/drawing/2014/main" id="{0D1FEE3D-124E-496E-BBC6-2818858818DC}"/>
                </a:ext>
              </a:extLst>
            </p:cNvPr>
            <p:cNvSpPr/>
            <p:nvPr/>
          </p:nvSpPr>
          <p:spPr>
            <a:xfrm>
              <a:off x="2750192" y="2539392"/>
              <a:ext cx="45142" cy="47723"/>
            </a:xfrm>
            <a:custGeom>
              <a:avLst/>
              <a:gdLst/>
              <a:ahLst/>
              <a:cxnLst/>
              <a:rect l="l" t="t" r="r" b="b"/>
              <a:pathLst>
                <a:path w="1417" h="1498" extrusionOk="0">
                  <a:moveTo>
                    <a:pt x="977" y="438"/>
                  </a:moveTo>
                  <a:cubicBezTo>
                    <a:pt x="979" y="438"/>
                    <a:pt x="979" y="440"/>
                    <a:pt x="979" y="440"/>
                  </a:cubicBezTo>
                  <a:lnTo>
                    <a:pt x="979" y="1058"/>
                  </a:lnTo>
                  <a:cubicBezTo>
                    <a:pt x="979" y="1062"/>
                    <a:pt x="977" y="1062"/>
                    <a:pt x="977" y="1062"/>
                  </a:cubicBezTo>
                  <a:lnTo>
                    <a:pt x="442" y="1062"/>
                  </a:lnTo>
                  <a:cubicBezTo>
                    <a:pt x="437" y="1062"/>
                    <a:pt x="437" y="1058"/>
                    <a:pt x="437" y="1058"/>
                  </a:cubicBezTo>
                  <a:lnTo>
                    <a:pt x="437" y="440"/>
                  </a:lnTo>
                  <a:cubicBezTo>
                    <a:pt x="437" y="438"/>
                    <a:pt x="442" y="438"/>
                    <a:pt x="442" y="438"/>
                  </a:cubicBezTo>
                  <a:close/>
                  <a:moveTo>
                    <a:pt x="442" y="0"/>
                  </a:moveTo>
                  <a:cubicBezTo>
                    <a:pt x="199" y="0"/>
                    <a:pt x="0" y="199"/>
                    <a:pt x="0" y="440"/>
                  </a:cubicBezTo>
                  <a:lnTo>
                    <a:pt x="0" y="1058"/>
                  </a:lnTo>
                  <a:cubicBezTo>
                    <a:pt x="0" y="1301"/>
                    <a:pt x="199" y="1497"/>
                    <a:pt x="442" y="1497"/>
                  </a:cubicBezTo>
                  <a:lnTo>
                    <a:pt x="977" y="1497"/>
                  </a:lnTo>
                  <a:cubicBezTo>
                    <a:pt x="1220" y="1497"/>
                    <a:pt x="1416" y="1301"/>
                    <a:pt x="1416" y="1058"/>
                  </a:cubicBezTo>
                  <a:lnTo>
                    <a:pt x="1416" y="440"/>
                  </a:lnTo>
                  <a:cubicBezTo>
                    <a:pt x="1416" y="199"/>
                    <a:pt x="1220"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0" name="Google Shape;1169;p56">
              <a:extLst>
                <a:ext uri="{FF2B5EF4-FFF2-40B4-BE49-F238E27FC236}">
                  <a16:creationId xmlns:a16="http://schemas.microsoft.com/office/drawing/2014/main" id="{6BD93F41-5824-40A3-978B-58DDBBFB4588}"/>
                </a:ext>
              </a:extLst>
            </p:cNvPr>
            <p:cNvSpPr/>
            <p:nvPr/>
          </p:nvSpPr>
          <p:spPr>
            <a:xfrm>
              <a:off x="2750192" y="2601482"/>
              <a:ext cx="45142" cy="47691"/>
            </a:xfrm>
            <a:custGeom>
              <a:avLst/>
              <a:gdLst/>
              <a:ahLst/>
              <a:cxnLst/>
              <a:rect l="l" t="t" r="r" b="b"/>
              <a:pathLst>
                <a:path w="1417" h="1497" extrusionOk="0">
                  <a:moveTo>
                    <a:pt x="977" y="437"/>
                  </a:moveTo>
                  <a:cubicBezTo>
                    <a:pt x="979" y="437"/>
                    <a:pt x="979" y="439"/>
                    <a:pt x="979" y="439"/>
                  </a:cubicBezTo>
                  <a:lnTo>
                    <a:pt x="979" y="1057"/>
                  </a:lnTo>
                  <a:cubicBezTo>
                    <a:pt x="979" y="1060"/>
                    <a:pt x="977" y="1060"/>
                    <a:pt x="977" y="1060"/>
                  </a:cubicBezTo>
                  <a:lnTo>
                    <a:pt x="442" y="1060"/>
                  </a:lnTo>
                  <a:cubicBezTo>
                    <a:pt x="437" y="1060"/>
                    <a:pt x="437" y="1057"/>
                    <a:pt x="437" y="1057"/>
                  </a:cubicBezTo>
                  <a:lnTo>
                    <a:pt x="437" y="439"/>
                  </a:lnTo>
                  <a:cubicBezTo>
                    <a:pt x="437" y="437"/>
                    <a:pt x="442" y="437"/>
                    <a:pt x="442" y="437"/>
                  </a:cubicBezTo>
                  <a:close/>
                  <a:moveTo>
                    <a:pt x="442" y="0"/>
                  </a:moveTo>
                  <a:cubicBezTo>
                    <a:pt x="199" y="0"/>
                    <a:pt x="0" y="196"/>
                    <a:pt x="0" y="439"/>
                  </a:cubicBezTo>
                  <a:lnTo>
                    <a:pt x="0" y="1057"/>
                  </a:lnTo>
                  <a:cubicBezTo>
                    <a:pt x="0" y="1300"/>
                    <a:pt x="199" y="1497"/>
                    <a:pt x="442" y="1497"/>
                  </a:cubicBezTo>
                  <a:lnTo>
                    <a:pt x="977" y="1497"/>
                  </a:lnTo>
                  <a:cubicBezTo>
                    <a:pt x="1220" y="1497"/>
                    <a:pt x="1416" y="1300"/>
                    <a:pt x="1416" y="1057"/>
                  </a:cubicBezTo>
                  <a:lnTo>
                    <a:pt x="1416" y="439"/>
                  </a:lnTo>
                  <a:cubicBezTo>
                    <a:pt x="1416" y="196"/>
                    <a:pt x="1220" y="0"/>
                    <a:pt x="9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1" name="Google Shape;1170;p56">
              <a:extLst>
                <a:ext uri="{FF2B5EF4-FFF2-40B4-BE49-F238E27FC236}">
                  <a16:creationId xmlns:a16="http://schemas.microsoft.com/office/drawing/2014/main" id="{5C61603F-84DD-4B12-98E6-E0C40D42368F}"/>
                </a:ext>
              </a:extLst>
            </p:cNvPr>
            <p:cNvSpPr/>
            <p:nvPr/>
          </p:nvSpPr>
          <p:spPr>
            <a:xfrm>
              <a:off x="2750192" y="2663540"/>
              <a:ext cx="45142" cy="47723"/>
            </a:xfrm>
            <a:custGeom>
              <a:avLst/>
              <a:gdLst/>
              <a:ahLst/>
              <a:cxnLst/>
              <a:rect l="l" t="t" r="r" b="b"/>
              <a:pathLst>
                <a:path w="1417" h="1498" extrusionOk="0">
                  <a:moveTo>
                    <a:pt x="977" y="438"/>
                  </a:moveTo>
                  <a:cubicBezTo>
                    <a:pt x="979" y="438"/>
                    <a:pt x="979" y="440"/>
                    <a:pt x="979" y="440"/>
                  </a:cubicBezTo>
                  <a:lnTo>
                    <a:pt x="979" y="1058"/>
                  </a:lnTo>
                  <a:cubicBezTo>
                    <a:pt x="979" y="1060"/>
                    <a:pt x="977" y="1060"/>
                    <a:pt x="977" y="1060"/>
                  </a:cubicBezTo>
                  <a:lnTo>
                    <a:pt x="442" y="1060"/>
                  </a:lnTo>
                  <a:cubicBezTo>
                    <a:pt x="437" y="1060"/>
                    <a:pt x="437" y="1058"/>
                    <a:pt x="437" y="1058"/>
                  </a:cubicBezTo>
                  <a:lnTo>
                    <a:pt x="437" y="440"/>
                  </a:lnTo>
                  <a:cubicBezTo>
                    <a:pt x="437" y="438"/>
                    <a:pt x="442" y="438"/>
                    <a:pt x="442" y="438"/>
                  </a:cubicBezTo>
                  <a:close/>
                  <a:moveTo>
                    <a:pt x="442" y="1"/>
                  </a:moveTo>
                  <a:cubicBezTo>
                    <a:pt x="199" y="1"/>
                    <a:pt x="0" y="197"/>
                    <a:pt x="0" y="440"/>
                  </a:cubicBezTo>
                  <a:lnTo>
                    <a:pt x="0" y="1058"/>
                  </a:lnTo>
                  <a:cubicBezTo>
                    <a:pt x="0" y="1301"/>
                    <a:pt x="199" y="1497"/>
                    <a:pt x="442" y="1497"/>
                  </a:cubicBezTo>
                  <a:lnTo>
                    <a:pt x="977" y="1497"/>
                  </a:lnTo>
                  <a:cubicBezTo>
                    <a:pt x="1220" y="1497"/>
                    <a:pt x="1416" y="1301"/>
                    <a:pt x="1416" y="1058"/>
                  </a:cubicBezTo>
                  <a:lnTo>
                    <a:pt x="1416" y="440"/>
                  </a:lnTo>
                  <a:cubicBezTo>
                    <a:pt x="1416" y="197"/>
                    <a:pt x="1220" y="1"/>
                    <a:pt x="9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2" name="Google Shape;1171;p56">
              <a:extLst>
                <a:ext uri="{FF2B5EF4-FFF2-40B4-BE49-F238E27FC236}">
                  <a16:creationId xmlns:a16="http://schemas.microsoft.com/office/drawing/2014/main" id="{7AE478A4-8515-46E5-A333-FA14AF7A8914}"/>
                </a:ext>
              </a:extLst>
            </p:cNvPr>
            <p:cNvSpPr/>
            <p:nvPr/>
          </p:nvSpPr>
          <p:spPr>
            <a:xfrm>
              <a:off x="2442990" y="2539392"/>
              <a:ext cx="45078" cy="47723"/>
            </a:xfrm>
            <a:custGeom>
              <a:avLst/>
              <a:gdLst/>
              <a:ahLst/>
              <a:cxnLst/>
              <a:rect l="l" t="t" r="r" b="b"/>
              <a:pathLst>
                <a:path w="1415" h="1498" extrusionOk="0">
                  <a:moveTo>
                    <a:pt x="977" y="438"/>
                  </a:moveTo>
                  <a:cubicBezTo>
                    <a:pt x="981" y="438"/>
                    <a:pt x="981" y="440"/>
                    <a:pt x="981" y="440"/>
                  </a:cubicBezTo>
                  <a:lnTo>
                    <a:pt x="981" y="1058"/>
                  </a:lnTo>
                  <a:cubicBezTo>
                    <a:pt x="981" y="1062"/>
                    <a:pt x="977" y="1062"/>
                    <a:pt x="977" y="1062"/>
                  </a:cubicBezTo>
                  <a:lnTo>
                    <a:pt x="442" y="1062"/>
                  </a:lnTo>
                  <a:cubicBezTo>
                    <a:pt x="440" y="1062"/>
                    <a:pt x="440" y="1058"/>
                    <a:pt x="440" y="1058"/>
                  </a:cubicBezTo>
                  <a:lnTo>
                    <a:pt x="440" y="440"/>
                  </a:lnTo>
                  <a:cubicBezTo>
                    <a:pt x="440" y="438"/>
                    <a:pt x="442" y="438"/>
                    <a:pt x="442" y="438"/>
                  </a:cubicBezTo>
                  <a:close/>
                  <a:moveTo>
                    <a:pt x="440" y="0"/>
                  </a:moveTo>
                  <a:cubicBezTo>
                    <a:pt x="197" y="0"/>
                    <a:pt x="1" y="199"/>
                    <a:pt x="1" y="440"/>
                  </a:cubicBezTo>
                  <a:lnTo>
                    <a:pt x="1" y="1058"/>
                  </a:lnTo>
                  <a:cubicBezTo>
                    <a:pt x="1" y="1301"/>
                    <a:pt x="197" y="1497"/>
                    <a:pt x="440" y="1497"/>
                  </a:cubicBezTo>
                  <a:lnTo>
                    <a:pt x="975" y="1497"/>
                  </a:lnTo>
                  <a:cubicBezTo>
                    <a:pt x="1218" y="1497"/>
                    <a:pt x="1414" y="1301"/>
                    <a:pt x="1414" y="1058"/>
                  </a:cubicBezTo>
                  <a:lnTo>
                    <a:pt x="1414" y="440"/>
                  </a:lnTo>
                  <a:cubicBezTo>
                    <a:pt x="1414" y="199"/>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3" name="Google Shape;1172;p56">
              <a:extLst>
                <a:ext uri="{FF2B5EF4-FFF2-40B4-BE49-F238E27FC236}">
                  <a16:creationId xmlns:a16="http://schemas.microsoft.com/office/drawing/2014/main" id="{21D493A6-8005-4721-81F9-421BCB38DA83}"/>
                </a:ext>
              </a:extLst>
            </p:cNvPr>
            <p:cNvSpPr/>
            <p:nvPr/>
          </p:nvSpPr>
          <p:spPr>
            <a:xfrm>
              <a:off x="2442990" y="2601482"/>
              <a:ext cx="45078" cy="47691"/>
            </a:xfrm>
            <a:custGeom>
              <a:avLst/>
              <a:gdLst/>
              <a:ahLst/>
              <a:cxnLst/>
              <a:rect l="l" t="t" r="r" b="b"/>
              <a:pathLst>
                <a:path w="1415" h="1497" extrusionOk="0">
                  <a:moveTo>
                    <a:pt x="977" y="437"/>
                  </a:moveTo>
                  <a:cubicBezTo>
                    <a:pt x="981" y="437"/>
                    <a:pt x="981" y="439"/>
                    <a:pt x="981" y="439"/>
                  </a:cubicBezTo>
                  <a:lnTo>
                    <a:pt x="981" y="1057"/>
                  </a:lnTo>
                  <a:cubicBezTo>
                    <a:pt x="981" y="1060"/>
                    <a:pt x="977" y="1060"/>
                    <a:pt x="977" y="1060"/>
                  </a:cubicBezTo>
                  <a:lnTo>
                    <a:pt x="442" y="1060"/>
                  </a:lnTo>
                  <a:cubicBezTo>
                    <a:pt x="440" y="1060"/>
                    <a:pt x="440" y="1057"/>
                    <a:pt x="440" y="1057"/>
                  </a:cubicBezTo>
                  <a:lnTo>
                    <a:pt x="440" y="439"/>
                  </a:lnTo>
                  <a:cubicBezTo>
                    <a:pt x="440" y="437"/>
                    <a:pt x="442" y="437"/>
                    <a:pt x="442" y="437"/>
                  </a:cubicBezTo>
                  <a:close/>
                  <a:moveTo>
                    <a:pt x="440" y="0"/>
                  </a:moveTo>
                  <a:cubicBezTo>
                    <a:pt x="197" y="0"/>
                    <a:pt x="1" y="196"/>
                    <a:pt x="1" y="439"/>
                  </a:cubicBezTo>
                  <a:lnTo>
                    <a:pt x="1" y="1057"/>
                  </a:lnTo>
                  <a:cubicBezTo>
                    <a:pt x="1" y="1300"/>
                    <a:pt x="197" y="1497"/>
                    <a:pt x="440" y="1497"/>
                  </a:cubicBezTo>
                  <a:lnTo>
                    <a:pt x="975" y="1497"/>
                  </a:lnTo>
                  <a:cubicBezTo>
                    <a:pt x="1218" y="1497"/>
                    <a:pt x="1414" y="1300"/>
                    <a:pt x="1414" y="1057"/>
                  </a:cubicBezTo>
                  <a:lnTo>
                    <a:pt x="1414" y="439"/>
                  </a:lnTo>
                  <a:cubicBezTo>
                    <a:pt x="1414" y="196"/>
                    <a:pt x="1218" y="0"/>
                    <a:pt x="97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sp>
          <p:nvSpPr>
            <p:cNvPr id="34" name="Google Shape;1173;p56">
              <a:extLst>
                <a:ext uri="{FF2B5EF4-FFF2-40B4-BE49-F238E27FC236}">
                  <a16:creationId xmlns:a16="http://schemas.microsoft.com/office/drawing/2014/main" id="{FC5FC032-1870-4B58-BBA7-1DC1BA11911B}"/>
                </a:ext>
              </a:extLst>
            </p:cNvPr>
            <p:cNvSpPr/>
            <p:nvPr/>
          </p:nvSpPr>
          <p:spPr>
            <a:xfrm>
              <a:off x="2442990" y="2663540"/>
              <a:ext cx="45078" cy="47723"/>
            </a:xfrm>
            <a:custGeom>
              <a:avLst/>
              <a:gdLst/>
              <a:ahLst/>
              <a:cxnLst/>
              <a:rect l="l" t="t" r="r" b="b"/>
              <a:pathLst>
                <a:path w="1415" h="1498" extrusionOk="0">
                  <a:moveTo>
                    <a:pt x="977" y="438"/>
                  </a:moveTo>
                  <a:cubicBezTo>
                    <a:pt x="981" y="438"/>
                    <a:pt x="981" y="440"/>
                    <a:pt x="981" y="440"/>
                  </a:cubicBezTo>
                  <a:lnTo>
                    <a:pt x="981" y="1058"/>
                  </a:lnTo>
                  <a:cubicBezTo>
                    <a:pt x="981" y="1060"/>
                    <a:pt x="977" y="1060"/>
                    <a:pt x="977" y="1060"/>
                  </a:cubicBezTo>
                  <a:lnTo>
                    <a:pt x="442" y="1060"/>
                  </a:lnTo>
                  <a:cubicBezTo>
                    <a:pt x="440" y="1060"/>
                    <a:pt x="440" y="1058"/>
                    <a:pt x="440" y="1058"/>
                  </a:cubicBezTo>
                  <a:lnTo>
                    <a:pt x="440" y="440"/>
                  </a:lnTo>
                  <a:cubicBezTo>
                    <a:pt x="440" y="438"/>
                    <a:pt x="442" y="438"/>
                    <a:pt x="442" y="438"/>
                  </a:cubicBezTo>
                  <a:close/>
                  <a:moveTo>
                    <a:pt x="440" y="1"/>
                  </a:moveTo>
                  <a:cubicBezTo>
                    <a:pt x="197" y="1"/>
                    <a:pt x="1" y="197"/>
                    <a:pt x="1" y="440"/>
                  </a:cubicBezTo>
                  <a:lnTo>
                    <a:pt x="1" y="1058"/>
                  </a:lnTo>
                  <a:cubicBezTo>
                    <a:pt x="1" y="1301"/>
                    <a:pt x="197" y="1497"/>
                    <a:pt x="440" y="1497"/>
                  </a:cubicBezTo>
                  <a:lnTo>
                    <a:pt x="975" y="1497"/>
                  </a:lnTo>
                  <a:cubicBezTo>
                    <a:pt x="1218" y="1497"/>
                    <a:pt x="1414" y="1301"/>
                    <a:pt x="1414" y="1058"/>
                  </a:cubicBezTo>
                  <a:lnTo>
                    <a:pt x="1414" y="440"/>
                  </a:lnTo>
                  <a:cubicBezTo>
                    <a:pt x="1414" y="197"/>
                    <a:pt x="1218" y="1"/>
                    <a:pt x="9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tx1"/>
                </a:solidFil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8000"/>
            <a:lum/>
          </a:blip>
          <a:srcRect/>
          <a:stretch>
            <a:fillRect/>
          </a:stretch>
        </a:blipFill>
        <a:effectLst/>
      </p:bgPr>
    </p:bg>
    <p:spTree>
      <p:nvGrpSpPr>
        <p:cNvPr id="1" name="Shape 266"/>
        <p:cNvGrpSpPr/>
        <p:nvPr/>
      </p:nvGrpSpPr>
      <p:grpSpPr>
        <a:xfrm>
          <a:off x="0" y="0"/>
          <a:ext cx="0" cy="0"/>
          <a:chOff x="0" y="0"/>
          <a:chExt cx="0" cy="0"/>
        </a:xfrm>
      </p:grpSpPr>
      <p:sp>
        <p:nvSpPr>
          <p:cNvPr id="4" name="Google Shape;1014;p55">
            <a:extLst>
              <a:ext uri="{FF2B5EF4-FFF2-40B4-BE49-F238E27FC236}">
                <a16:creationId xmlns:a16="http://schemas.microsoft.com/office/drawing/2014/main" id="{78623027-F6E7-4527-BE62-CB0F07CE12FC}"/>
              </a:ext>
            </a:extLst>
          </p:cNvPr>
          <p:cNvSpPr txBox="1">
            <a:spLocks noGrp="1"/>
          </p:cNvSpPr>
          <p:nvPr>
            <p:ph type="ctrTitle"/>
          </p:nvPr>
        </p:nvSpPr>
        <p:spPr>
          <a:xfrm>
            <a:off x="1810200" y="1396386"/>
            <a:ext cx="5523600" cy="20317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tx1"/>
                </a:solidFill>
              </a:rPr>
              <a:t>Thanks</a:t>
            </a:r>
            <a:endParaRPr dirty="0">
              <a:solidFill>
                <a:schemeClr val="tx1"/>
              </a:solidFill>
            </a:endParaRPr>
          </a:p>
        </p:txBody>
      </p:sp>
      <p:sp>
        <p:nvSpPr>
          <p:cNvPr id="2" name="TextBox 1">
            <a:extLst>
              <a:ext uri="{FF2B5EF4-FFF2-40B4-BE49-F238E27FC236}">
                <a16:creationId xmlns:a16="http://schemas.microsoft.com/office/drawing/2014/main" id="{B5FC37B5-EF58-4CD9-ADA4-18E101A3D66F}"/>
              </a:ext>
            </a:extLst>
          </p:cNvPr>
          <p:cNvSpPr txBox="1"/>
          <p:nvPr/>
        </p:nvSpPr>
        <p:spPr>
          <a:xfrm>
            <a:off x="2984984" y="2874138"/>
            <a:ext cx="5295014" cy="553998"/>
          </a:xfrm>
          <a:prstGeom prst="rect">
            <a:avLst/>
          </a:prstGeom>
          <a:noFill/>
        </p:spPr>
        <p:txBody>
          <a:bodyPr wrap="square" rtlCol="0">
            <a:spAutoFit/>
          </a:bodyPr>
          <a:lstStyle/>
          <a:p>
            <a:r>
              <a:rPr lang="en-US" sz="3000" dirty="0">
                <a:solidFill>
                  <a:schemeClr val="tx1"/>
                </a:solidFill>
                <a:latin typeface="Cinzel Decorative" panose="020B0604020202020204" charset="0"/>
              </a:rPr>
              <a:t>Any Question?</a:t>
            </a:r>
          </a:p>
        </p:txBody>
      </p:sp>
    </p:spTree>
    <p:extLst>
      <p:ext uri="{BB962C8B-B14F-4D97-AF65-F5344CB8AC3E}">
        <p14:creationId xmlns:p14="http://schemas.microsoft.com/office/powerpoint/2010/main" val="4246357493"/>
      </p:ext>
    </p:extLst>
  </p:cSld>
  <p:clrMapOvr>
    <a:masterClrMapping/>
  </p:clrMapOvr>
</p:sld>
</file>

<file path=ppt/theme/theme1.xml><?xml version="1.0" encoding="utf-8"?>
<a:theme xmlns:a="http://schemas.openxmlformats.org/drawingml/2006/main" name="Luxury Hotel Company Profile by Slidesgo">
  <a:themeElements>
    <a:clrScheme name="Simple Light">
      <a:dk1>
        <a:srgbClr val="272727"/>
      </a:dk1>
      <a:lt1>
        <a:srgbClr val="DBD5B5"/>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DBD5B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301</TotalTime>
  <Words>2130</Words>
  <Application>Microsoft Macintosh PowerPoint</Application>
  <PresentationFormat>On-screen Show (16:9)</PresentationFormat>
  <Paragraphs>68</Paragraphs>
  <Slides>12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Cinzel Decorative</vt:lpstr>
      <vt:lpstr>Arial</vt:lpstr>
      <vt:lpstr>Helvetica</vt:lpstr>
      <vt:lpstr>Cambria</vt:lpstr>
      <vt:lpstr>Cormorant Garamond</vt:lpstr>
      <vt:lpstr>Josefin Sans Light</vt:lpstr>
      <vt:lpstr>Bebas Neue</vt:lpstr>
      <vt:lpstr>Calibri</vt:lpstr>
      <vt:lpstr>Luxury Hotel Company Profile by Slidesgo</vt:lpstr>
      <vt:lpstr> Hampton by</vt:lpstr>
      <vt:lpstr>About The Hotel Brand - Hampton by Hilton</vt:lpstr>
      <vt:lpstr>PowerPoint Presentation</vt:lpstr>
      <vt:lpstr>Targeted Consumers</vt:lpstr>
      <vt:lpstr> Services</vt:lpstr>
      <vt:lpstr> Services</vt:lpstr>
      <vt:lpstr>the need to consider the role and function of guest services</vt:lpstr>
      <vt:lpstr>PowerPoint Presentation</vt:lpstr>
      <vt:lpstr>PowerPoint Presentation</vt:lpstr>
      <vt:lpstr>conclusion</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Hampton by</dc:title>
  <cp:lastModifiedBy>Mohammad Arifur Rahman Khan (2022401)</cp:lastModifiedBy>
  <cp:revision>2</cp:revision>
  <dcterms:modified xsi:type="dcterms:W3CDTF">2023-01-31T22:50:40Z</dcterms:modified>
</cp:coreProperties>
</file>