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8" r:id="rId6"/>
    <p:sldId id="260" r:id="rId7"/>
    <p:sldId id="261" r:id="rId8"/>
    <p:sldId id="262" r:id="rId9"/>
    <p:sldId id="266" r:id="rId10"/>
    <p:sldId id="267" r:id="rId11"/>
    <p:sldId id="268" r:id="rId12"/>
    <p:sldId id="269" r:id="rId13"/>
    <p:sldId id="270" r:id="rId14"/>
    <p:sldId id="271" r:id="rId15"/>
    <p:sldId id="272" r:id="rId16"/>
    <p:sldId id="273" r:id="rId17"/>
    <p:sldId id="274" r:id="rId18"/>
    <p:sldId id="275" r:id="rId19"/>
    <p:sldId id="276"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511F314-AE21-4BED-9910-2EBA4E7D7701}">
          <p14:sldIdLst>
            <p14:sldId id="256"/>
            <p14:sldId id="257"/>
            <p14:sldId id="258"/>
            <p14:sldId id="259"/>
            <p14:sldId id="278"/>
            <p14:sldId id="260"/>
            <p14:sldId id="261"/>
            <p14:sldId id="262"/>
            <p14:sldId id="266"/>
          </p14:sldIdLst>
        </p14:section>
        <p14:section name="Untitled Section" id="{DADDBF8D-62BF-4394-AD65-B0C0DFB9FA96}">
          <p14:sldIdLst>
            <p14:sldId id="267"/>
            <p14:sldId id="268"/>
            <p14:sldId id="269"/>
            <p14:sldId id="270"/>
            <p14:sldId id="271"/>
            <p14:sldId id="272"/>
            <p14:sldId id="273"/>
            <p14:sldId id="274"/>
            <p14:sldId id="275"/>
            <p14:sldId id="276"/>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63" d="100"/>
          <a:sy n="63" d="100"/>
        </p:scale>
        <p:origin x="1215"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52AFF3-D5CC-4B53-93F2-C15484CF295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DEEC8CA-C70F-4210-8D3C-462933AA9006}">
      <dgm:prSet custT="1"/>
      <dgm:spPr/>
      <dgm:t>
        <a:bodyPr/>
        <a:lstStyle/>
        <a:p>
          <a:r>
            <a:rPr lang="en-GB" sz="2800" dirty="0">
              <a:latin typeface="Arial" panose="020B0604020202020204" pitchFamily="34" charset="0"/>
              <a:cs typeface="Arial" panose="020B0604020202020204" pitchFamily="34" charset="0"/>
            </a:rPr>
            <a:t>INTRODUTION</a:t>
          </a:r>
          <a:endParaRPr lang="en-US" sz="2800" dirty="0">
            <a:latin typeface="Arial" panose="020B0604020202020204" pitchFamily="34" charset="0"/>
            <a:cs typeface="Arial" panose="020B0604020202020204" pitchFamily="34" charset="0"/>
          </a:endParaRPr>
        </a:p>
      </dgm:t>
    </dgm:pt>
    <dgm:pt modelId="{6637F20A-A26B-4C64-A171-124395E1B27B}" type="parTrans" cxnId="{4F4F70EF-5451-4072-B999-748C85DEF129}">
      <dgm:prSet/>
      <dgm:spPr/>
      <dgm:t>
        <a:bodyPr/>
        <a:lstStyle/>
        <a:p>
          <a:endParaRPr lang="en-US"/>
        </a:p>
      </dgm:t>
    </dgm:pt>
    <dgm:pt modelId="{03C7D2A2-C94F-4257-8EBB-A250A20225F7}" type="sibTrans" cxnId="{4F4F70EF-5451-4072-B999-748C85DEF129}">
      <dgm:prSet/>
      <dgm:spPr/>
      <dgm:t>
        <a:bodyPr/>
        <a:lstStyle/>
        <a:p>
          <a:endParaRPr lang="en-US"/>
        </a:p>
      </dgm:t>
    </dgm:pt>
    <dgm:pt modelId="{D801CD07-ABD5-47A8-8BA8-80C166BD8851}">
      <dgm:prSet custT="1"/>
      <dgm:spPr/>
      <dgm:t>
        <a:bodyPr/>
        <a:lstStyle/>
        <a:p>
          <a:r>
            <a:rPr lang="en-GB" sz="2800" dirty="0">
              <a:latin typeface="Arial" panose="020B0604020202020204" pitchFamily="34" charset="0"/>
              <a:cs typeface="Arial" panose="020B0604020202020204" pitchFamily="34" charset="0"/>
            </a:rPr>
            <a:t>COMPANY BACKGROUND</a:t>
          </a:r>
          <a:endParaRPr lang="en-US" sz="2800" dirty="0">
            <a:latin typeface="Arial" panose="020B0604020202020204" pitchFamily="34" charset="0"/>
            <a:cs typeface="Arial" panose="020B0604020202020204" pitchFamily="34" charset="0"/>
          </a:endParaRPr>
        </a:p>
      </dgm:t>
    </dgm:pt>
    <dgm:pt modelId="{965A82C7-BDDA-4001-8174-245D25F8C7EA}" type="parTrans" cxnId="{8E353D5D-D424-47C1-B6EA-C5EBBEA6A66A}">
      <dgm:prSet/>
      <dgm:spPr/>
      <dgm:t>
        <a:bodyPr/>
        <a:lstStyle/>
        <a:p>
          <a:endParaRPr lang="en-US"/>
        </a:p>
      </dgm:t>
    </dgm:pt>
    <dgm:pt modelId="{212AFF3B-2462-42CE-A965-E2FDAADF07E1}" type="sibTrans" cxnId="{8E353D5D-D424-47C1-B6EA-C5EBBEA6A66A}">
      <dgm:prSet/>
      <dgm:spPr/>
      <dgm:t>
        <a:bodyPr/>
        <a:lstStyle/>
        <a:p>
          <a:endParaRPr lang="en-US"/>
        </a:p>
      </dgm:t>
    </dgm:pt>
    <dgm:pt modelId="{E1472392-A7A1-447A-B401-D1728520D0BD}">
      <dgm:prSet custT="1"/>
      <dgm:spPr/>
      <dgm:t>
        <a:bodyPr/>
        <a:lstStyle/>
        <a:p>
          <a:r>
            <a:rPr lang="en-US" sz="2800" dirty="0">
              <a:latin typeface="Arial" panose="020B0604020202020204" pitchFamily="34" charset="0"/>
              <a:cs typeface="Arial" panose="020B0604020202020204" pitchFamily="34" charset="0"/>
            </a:rPr>
            <a:t>MODELS OF COMMUNICATION DEFINITION</a:t>
          </a:r>
        </a:p>
      </dgm:t>
    </dgm:pt>
    <dgm:pt modelId="{94F3C76E-63A8-4934-B428-79E602B1B2BE}" type="parTrans" cxnId="{855CC619-0232-4B00-83A7-C5698989F5CC}">
      <dgm:prSet/>
      <dgm:spPr/>
      <dgm:t>
        <a:bodyPr/>
        <a:lstStyle/>
        <a:p>
          <a:endParaRPr lang="en-US"/>
        </a:p>
      </dgm:t>
    </dgm:pt>
    <dgm:pt modelId="{073B56AD-B31C-4A15-A62C-98FA3B155E47}" type="sibTrans" cxnId="{855CC619-0232-4B00-83A7-C5698989F5CC}">
      <dgm:prSet/>
      <dgm:spPr/>
      <dgm:t>
        <a:bodyPr/>
        <a:lstStyle/>
        <a:p>
          <a:endParaRPr lang="en-US"/>
        </a:p>
      </dgm:t>
    </dgm:pt>
    <dgm:pt modelId="{1E05DE44-DCEE-4FDA-87BE-2F17922ABCD7}">
      <dgm:prSet custT="1"/>
      <dgm:spPr/>
      <dgm:t>
        <a:bodyPr/>
        <a:lstStyle/>
        <a:p>
          <a:r>
            <a:rPr lang="en-US" sz="2800" dirty="0">
              <a:latin typeface="Arial" panose="020B0604020202020204" pitchFamily="34" charset="0"/>
              <a:cs typeface="Arial" panose="020B0604020202020204" pitchFamily="34" charset="0"/>
            </a:rPr>
            <a:t>BARRIERS OF COMMUNICATION DESCRIPTION, ANALYSES, AND SOLUTIONS</a:t>
          </a:r>
        </a:p>
      </dgm:t>
    </dgm:pt>
    <dgm:pt modelId="{858D66B5-4B27-4EDD-B667-844CFBEB28D7}" type="parTrans" cxnId="{5CC0E174-958A-474A-936B-4EC58E716112}">
      <dgm:prSet/>
      <dgm:spPr/>
      <dgm:t>
        <a:bodyPr/>
        <a:lstStyle/>
        <a:p>
          <a:endParaRPr lang="en-US"/>
        </a:p>
      </dgm:t>
    </dgm:pt>
    <dgm:pt modelId="{54BD2D83-C3AF-4CA4-A23A-B93A083D0048}" type="sibTrans" cxnId="{5CC0E174-958A-474A-936B-4EC58E716112}">
      <dgm:prSet/>
      <dgm:spPr/>
      <dgm:t>
        <a:bodyPr/>
        <a:lstStyle/>
        <a:p>
          <a:endParaRPr lang="en-US"/>
        </a:p>
      </dgm:t>
    </dgm:pt>
    <dgm:pt modelId="{A4F33331-5D49-4CFB-B8E6-58BC6CF92590}">
      <dgm:prSet custT="1"/>
      <dgm:spPr/>
      <dgm:t>
        <a:bodyPr/>
        <a:lstStyle/>
        <a:p>
          <a:r>
            <a:rPr lang="en-GB" sz="2800" dirty="0">
              <a:latin typeface="Arial" panose="020B0604020202020204" pitchFamily="34" charset="0"/>
              <a:cs typeface="Arial" panose="020B0604020202020204" pitchFamily="34" charset="0"/>
            </a:rPr>
            <a:t>CONCLUSION</a:t>
          </a:r>
          <a:endParaRPr lang="en-US" sz="2800" dirty="0">
            <a:latin typeface="Arial" panose="020B0604020202020204" pitchFamily="34" charset="0"/>
            <a:cs typeface="Arial" panose="020B0604020202020204" pitchFamily="34" charset="0"/>
          </a:endParaRPr>
        </a:p>
      </dgm:t>
    </dgm:pt>
    <dgm:pt modelId="{945DE6FE-8317-497A-A161-6E3187C256CC}" type="parTrans" cxnId="{7CCA6D8F-D5E5-4E8A-A984-2465116BA3CF}">
      <dgm:prSet/>
      <dgm:spPr/>
      <dgm:t>
        <a:bodyPr/>
        <a:lstStyle/>
        <a:p>
          <a:endParaRPr lang="en-US"/>
        </a:p>
      </dgm:t>
    </dgm:pt>
    <dgm:pt modelId="{1D3CDF7B-1C35-4DB2-8484-0E075FFBCD17}" type="sibTrans" cxnId="{7CCA6D8F-D5E5-4E8A-A984-2465116BA3CF}">
      <dgm:prSet/>
      <dgm:spPr/>
      <dgm:t>
        <a:bodyPr/>
        <a:lstStyle/>
        <a:p>
          <a:endParaRPr lang="en-US"/>
        </a:p>
      </dgm:t>
    </dgm:pt>
    <dgm:pt modelId="{380C33D2-61DE-41F1-AD78-8592DF7703C0}">
      <dgm:prSet custT="1"/>
      <dgm:spPr/>
      <dgm:t>
        <a:bodyPr/>
        <a:lstStyle/>
        <a:p>
          <a:r>
            <a:rPr lang="en-GB" sz="2800" dirty="0">
              <a:latin typeface="Arial" panose="020B0604020202020204" pitchFamily="34" charset="0"/>
              <a:cs typeface="Arial" panose="020B0604020202020204" pitchFamily="34" charset="0"/>
            </a:rPr>
            <a:t>REFERENCE LIST</a:t>
          </a:r>
        </a:p>
        <a:p>
          <a:r>
            <a:rPr lang="en-US" sz="2800" dirty="0">
              <a:latin typeface="Arial" panose="020B0604020202020204" pitchFamily="34" charset="0"/>
              <a:cs typeface="Arial" panose="020B0604020202020204" pitchFamily="34" charset="0"/>
            </a:rPr>
            <a:t>QUESTIONS</a:t>
          </a:r>
        </a:p>
      </dgm:t>
    </dgm:pt>
    <dgm:pt modelId="{9D20BBCC-A389-42B8-A0BF-D58DB05B9294}" type="parTrans" cxnId="{CCDF9AAE-5072-415C-8BEA-38C77293B4D8}">
      <dgm:prSet/>
      <dgm:spPr/>
      <dgm:t>
        <a:bodyPr/>
        <a:lstStyle/>
        <a:p>
          <a:endParaRPr lang="en-US"/>
        </a:p>
      </dgm:t>
    </dgm:pt>
    <dgm:pt modelId="{91366EE5-07C5-4DCF-9546-ADD4BF40A731}" type="sibTrans" cxnId="{CCDF9AAE-5072-415C-8BEA-38C77293B4D8}">
      <dgm:prSet/>
      <dgm:spPr/>
      <dgm:t>
        <a:bodyPr/>
        <a:lstStyle/>
        <a:p>
          <a:endParaRPr lang="en-US"/>
        </a:p>
      </dgm:t>
    </dgm:pt>
    <dgm:pt modelId="{583F6D39-3AFA-4190-9C9E-813E71BA8925}" type="pres">
      <dgm:prSet presAssocID="{1752AFF3-D5CC-4B53-93F2-C15484CF295B}" presName="vert0" presStyleCnt="0">
        <dgm:presLayoutVars>
          <dgm:dir/>
          <dgm:animOne val="branch"/>
          <dgm:animLvl val="lvl"/>
        </dgm:presLayoutVars>
      </dgm:prSet>
      <dgm:spPr/>
    </dgm:pt>
    <dgm:pt modelId="{12192141-D23F-44B3-84D8-BF3704F1C326}" type="pres">
      <dgm:prSet presAssocID="{CDEEC8CA-C70F-4210-8D3C-462933AA9006}" presName="thickLine" presStyleLbl="alignNode1" presStyleIdx="0" presStyleCnt="6"/>
      <dgm:spPr/>
    </dgm:pt>
    <dgm:pt modelId="{9DE799AA-755F-47AE-A24D-A29322675F7E}" type="pres">
      <dgm:prSet presAssocID="{CDEEC8CA-C70F-4210-8D3C-462933AA9006}" presName="horz1" presStyleCnt="0"/>
      <dgm:spPr/>
    </dgm:pt>
    <dgm:pt modelId="{757996D9-D082-41AD-ABB6-CC7567DE679A}" type="pres">
      <dgm:prSet presAssocID="{CDEEC8CA-C70F-4210-8D3C-462933AA9006}" presName="tx1" presStyleLbl="revTx" presStyleIdx="0" presStyleCnt="6"/>
      <dgm:spPr/>
    </dgm:pt>
    <dgm:pt modelId="{5FF082A4-BDA2-4030-A826-85F6820888F9}" type="pres">
      <dgm:prSet presAssocID="{CDEEC8CA-C70F-4210-8D3C-462933AA9006}" presName="vert1" presStyleCnt="0"/>
      <dgm:spPr/>
    </dgm:pt>
    <dgm:pt modelId="{2BF00281-9CCB-45A3-BF4A-51062CA5EBE4}" type="pres">
      <dgm:prSet presAssocID="{D801CD07-ABD5-47A8-8BA8-80C166BD8851}" presName="thickLine" presStyleLbl="alignNode1" presStyleIdx="1" presStyleCnt="6"/>
      <dgm:spPr/>
    </dgm:pt>
    <dgm:pt modelId="{3CAF14C9-3564-46EE-8F99-CA93075D0884}" type="pres">
      <dgm:prSet presAssocID="{D801CD07-ABD5-47A8-8BA8-80C166BD8851}" presName="horz1" presStyleCnt="0"/>
      <dgm:spPr/>
    </dgm:pt>
    <dgm:pt modelId="{49E78D92-1A8E-4921-8B06-442D775E1D6B}" type="pres">
      <dgm:prSet presAssocID="{D801CD07-ABD5-47A8-8BA8-80C166BD8851}" presName="tx1" presStyleLbl="revTx" presStyleIdx="1" presStyleCnt="6"/>
      <dgm:spPr/>
    </dgm:pt>
    <dgm:pt modelId="{D2328DAE-4458-45A1-8F75-6AD9B0CC4657}" type="pres">
      <dgm:prSet presAssocID="{D801CD07-ABD5-47A8-8BA8-80C166BD8851}" presName="vert1" presStyleCnt="0"/>
      <dgm:spPr/>
    </dgm:pt>
    <dgm:pt modelId="{E743CD80-EDE8-4AA7-A597-6C610E0B90DC}" type="pres">
      <dgm:prSet presAssocID="{E1472392-A7A1-447A-B401-D1728520D0BD}" presName="thickLine" presStyleLbl="alignNode1" presStyleIdx="2" presStyleCnt="6"/>
      <dgm:spPr/>
    </dgm:pt>
    <dgm:pt modelId="{9FD15A3F-0D6D-45F0-8425-1CE8E4E54E94}" type="pres">
      <dgm:prSet presAssocID="{E1472392-A7A1-447A-B401-D1728520D0BD}" presName="horz1" presStyleCnt="0"/>
      <dgm:spPr/>
    </dgm:pt>
    <dgm:pt modelId="{825D3A9A-3183-438D-9CC5-FB1481F7863D}" type="pres">
      <dgm:prSet presAssocID="{E1472392-A7A1-447A-B401-D1728520D0BD}" presName="tx1" presStyleLbl="revTx" presStyleIdx="2" presStyleCnt="6"/>
      <dgm:spPr/>
    </dgm:pt>
    <dgm:pt modelId="{9C1FB35C-7E3B-4866-BDBF-71293127201B}" type="pres">
      <dgm:prSet presAssocID="{E1472392-A7A1-447A-B401-D1728520D0BD}" presName="vert1" presStyleCnt="0"/>
      <dgm:spPr/>
    </dgm:pt>
    <dgm:pt modelId="{D5B7DD5A-E570-437C-8DF3-C79A07010D17}" type="pres">
      <dgm:prSet presAssocID="{1E05DE44-DCEE-4FDA-87BE-2F17922ABCD7}" presName="thickLine" presStyleLbl="alignNode1" presStyleIdx="3" presStyleCnt="6"/>
      <dgm:spPr/>
    </dgm:pt>
    <dgm:pt modelId="{BB1C1E8A-AB00-4E24-A5CE-DE7E961BA113}" type="pres">
      <dgm:prSet presAssocID="{1E05DE44-DCEE-4FDA-87BE-2F17922ABCD7}" presName="horz1" presStyleCnt="0"/>
      <dgm:spPr/>
    </dgm:pt>
    <dgm:pt modelId="{537F7965-0C5E-4DE3-A184-4879924B58DA}" type="pres">
      <dgm:prSet presAssocID="{1E05DE44-DCEE-4FDA-87BE-2F17922ABCD7}" presName="tx1" presStyleLbl="revTx" presStyleIdx="3" presStyleCnt="6" custScaleY="210620"/>
      <dgm:spPr/>
    </dgm:pt>
    <dgm:pt modelId="{0A957636-C448-434F-893E-D9A1644D825E}" type="pres">
      <dgm:prSet presAssocID="{1E05DE44-DCEE-4FDA-87BE-2F17922ABCD7}" presName="vert1" presStyleCnt="0"/>
      <dgm:spPr/>
    </dgm:pt>
    <dgm:pt modelId="{F37D71B0-40CF-4537-B4B8-2CB0BE76BFD2}" type="pres">
      <dgm:prSet presAssocID="{A4F33331-5D49-4CFB-B8E6-58BC6CF92590}" presName="thickLine" presStyleLbl="alignNode1" presStyleIdx="4" presStyleCnt="6"/>
      <dgm:spPr/>
    </dgm:pt>
    <dgm:pt modelId="{E9ABA661-835D-4D06-98C8-63E0C6CB1D7D}" type="pres">
      <dgm:prSet presAssocID="{A4F33331-5D49-4CFB-B8E6-58BC6CF92590}" presName="horz1" presStyleCnt="0"/>
      <dgm:spPr/>
    </dgm:pt>
    <dgm:pt modelId="{2824A6F7-D2C3-4B16-A15D-A1371863F412}" type="pres">
      <dgm:prSet presAssocID="{A4F33331-5D49-4CFB-B8E6-58BC6CF92590}" presName="tx1" presStyleLbl="revTx" presStyleIdx="4" presStyleCnt="6"/>
      <dgm:spPr/>
    </dgm:pt>
    <dgm:pt modelId="{C54FEEE0-E789-4CB6-BBEF-8579EE28DBFB}" type="pres">
      <dgm:prSet presAssocID="{A4F33331-5D49-4CFB-B8E6-58BC6CF92590}" presName="vert1" presStyleCnt="0"/>
      <dgm:spPr/>
    </dgm:pt>
    <dgm:pt modelId="{84D8EE06-AE66-4E2C-BC31-E39B5532277A}" type="pres">
      <dgm:prSet presAssocID="{380C33D2-61DE-41F1-AD78-8592DF7703C0}" presName="thickLine" presStyleLbl="alignNode1" presStyleIdx="5" presStyleCnt="6"/>
      <dgm:spPr/>
    </dgm:pt>
    <dgm:pt modelId="{EAC8E5CB-8A25-435D-8470-3CEB81170136}" type="pres">
      <dgm:prSet presAssocID="{380C33D2-61DE-41F1-AD78-8592DF7703C0}" presName="horz1" presStyleCnt="0"/>
      <dgm:spPr/>
    </dgm:pt>
    <dgm:pt modelId="{F471B6FD-0CC6-4F8D-A156-C51338714535}" type="pres">
      <dgm:prSet presAssocID="{380C33D2-61DE-41F1-AD78-8592DF7703C0}" presName="tx1" presStyleLbl="revTx" presStyleIdx="5" presStyleCnt="6" custScaleY="104863"/>
      <dgm:spPr/>
    </dgm:pt>
    <dgm:pt modelId="{FC403046-FF26-4C0A-9AE7-DFEFB3FADD57}" type="pres">
      <dgm:prSet presAssocID="{380C33D2-61DE-41F1-AD78-8592DF7703C0}" presName="vert1" presStyleCnt="0"/>
      <dgm:spPr/>
    </dgm:pt>
  </dgm:ptLst>
  <dgm:cxnLst>
    <dgm:cxn modelId="{2E8F0612-DD9B-4399-AE70-28637B8B5E53}" type="presOf" srcId="{A4F33331-5D49-4CFB-B8E6-58BC6CF92590}" destId="{2824A6F7-D2C3-4B16-A15D-A1371863F412}" srcOrd="0" destOrd="0" presId="urn:microsoft.com/office/officeart/2008/layout/LinedList"/>
    <dgm:cxn modelId="{855CC619-0232-4B00-83A7-C5698989F5CC}" srcId="{1752AFF3-D5CC-4B53-93F2-C15484CF295B}" destId="{E1472392-A7A1-447A-B401-D1728520D0BD}" srcOrd="2" destOrd="0" parTransId="{94F3C76E-63A8-4934-B428-79E602B1B2BE}" sibTransId="{073B56AD-B31C-4A15-A62C-98FA3B155E47}"/>
    <dgm:cxn modelId="{9CAE782D-4549-43DC-B81C-62889C8C9431}" type="presOf" srcId="{1E05DE44-DCEE-4FDA-87BE-2F17922ABCD7}" destId="{537F7965-0C5E-4DE3-A184-4879924B58DA}" srcOrd="0" destOrd="0" presId="urn:microsoft.com/office/officeart/2008/layout/LinedList"/>
    <dgm:cxn modelId="{8E353D5D-D424-47C1-B6EA-C5EBBEA6A66A}" srcId="{1752AFF3-D5CC-4B53-93F2-C15484CF295B}" destId="{D801CD07-ABD5-47A8-8BA8-80C166BD8851}" srcOrd="1" destOrd="0" parTransId="{965A82C7-BDDA-4001-8174-245D25F8C7EA}" sibTransId="{212AFF3B-2462-42CE-A965-E2FDAADF07E1}"/>
    <dgm:cxn modelId="{AB73FE65-00E8-4BED-81AD-15801D02C0AB}" type="presOf" srcId="{CDEEC8CA-C70F-4210-8D3C-462933AA9006}" destId="{757996D9-D082-41AD-ABB6-CC7567DE679A}" srcOrd="0" destOrd="0" presId="urn:microsoft.com/office/officeart/2008/layout/LinedList"/>
    <dgm:cxn modelId="{8A6BD767-3927-4A4E-BEF0-B1FF2AD3476C}" type="presOf" srcId="{D801CD07-ABD5-47A8-8BA8-80C166BD8851}" destId="{49E78D92-1A8E-4921-8B06-442D775E1D6B}" srcOrd="0" destOrd="0" presId="urn:microsoft.com/office/officeart/2008/layout/LinedList"/>
    <dgm:cxn modelId="{5CC0E174-958A-474A-936B-4EC58E716112}" srcId="{1752AFF3-D5CC-4B53-93F2-C15484CF295B}" destId="{1E05DE44-DCEE-4FDA-87BE-2F17922ABCD7}" srcOrd="3" destOrd="0" parTransId="{858D66B5-4B27-4EDD-B667-844CFBEB28D7}" sibTransId="{54BD2D83-C3AF-4CA4-A23A-B93A083D0048}"/>
    <dgm:cxn modelId="{7CCA6D8F-D5E5-4E8A-A984-2465116BA3CF}" srcId="{1752AFF3-D5CC-4B53-93F2-C15484CF295B}" destId="{A4F33331-5D49-4CFB-B8E6-58BC6CF92590}" srcOrd="4" destOrd="0" parTransId="{945DE6FE-8317-497A-A161-6E3187C256CC}" sibTransId="{1D3CDF7B-1C35-4DB2-8484-0E075FFBCD17}"/>
    <dgm:cxn modelId="{C7D08A97-E08F-4A04-BD8F-3F59D99EDBCA}" type="presOf" srcId="{E1472392-A7A1-447A-B401-D1728520D0BD}" destId="{825D3A9A-3183-438D-9CC5-FB1481F7863D}" srcOrd="0" destOrd="0" presId="urn:microsoft.com/office/officeart/2008/layout/LinedList"/>
    <dgm:cxn modelId="{B7E3E998-791F-4519-A3D8-3CDD6E39C5C8}" type="presOf" srcId="{380C33D2-61DE-41F1-AD78-8592DF7703C0}" destId="{F471B6FD-0CC6-4F8D-A156-C51338714535}" srcOrd="0" destOrd="0" presId="urn:microsoft.com/office/officeart/2008/layout/LinedList"/>
    <dgm:cxn modelId="{CCDF9AAE-5072-415C-8BEA-38C77293B4D8}" srcId="{1752AFF3-D5CC-4B53-93F2-C15484CF295B}" destId="{380C33D2-61DE-41F1-AD78-8592DF7703C0}" srcOrd="5" destOrd="0" parTransId="{9D20BBCC-A389-42B8-A0BF-D58DB05B9294}" sibTransId="{91366EE5-07C5-4DCF-9546-ADD4BF40A731}"/>
    <dgm:cxn modelId="{4F4F70EF-5451-4072-B999-748C85DEF129}" srcId="{1752AFF3-D5CC-4B53-93F2-C15484CF295B}" destId="{CDEEC8CA-C70F-4210-8D3C-462933AA9006}" srcOrd="0" destOrd="0" parTransId="{6637F20A-A26B-4C64-A171-124395E1B27B}" sibTransId="{03C7D2A2-C94F-4257-8EBB-A250A20225F7}"/>
    <dgm:cxn modelId="{590EF7FA-0BAB-427F-8BE2-9C9A78F0FB1A}" type="presOf" srcId="{1752AFF3-D5CC-4B53-93F2-C15484CF295B}" destId="{583F6D39-3AFA-4190-9C9E-813E71BA8925}" srcOrd="0" destOrd="0" presId="urn:microsoft.com/office/officeart/2008/layout/LinedList"/>
    <dgm:cxn modelId="{03B46D7F-754A-4097-BF02-E7E1C1815380}" type="presParOf" srcId="{583F6D39-3AFA-4190-9C9E-813E71BA8925}" destId="{12192141-D23F-44B3-84D8-BF3704F1C326}" srcOrd="0" destOrd="0" presId="urn:microsoft.com/office/officeart/2008/layout/LinedList"/>
    <dgm:cxn modelId="{C278CBB0-11B7-48DC-9351-9C17110C3A90}" type="presParOf" srcId="{583F6D39-3AFA-4190-9C9E-813E71BA8925}" destId="{9DE799AA-755F-47AE-A24D-A29322675F7E}" srcOrd="1" destOrd="0" presId="urn:microsoft.com/office/officeart/2008/layout/LinedList"/>
    <dgm:cxn modelId="{53F4C671-BA23-4663-9D36-6C607348A869}" type="presParOf" srcId="{9DE799AA-755F-47AE-A24D-A29322675F7E}" destId="{757996D9-D082-41AD-ABB6-CC7567DE679A}" srcOrd="0" destOrd="0" presId="urn:microsoft.com/office/officeart/2008/layout/LinedList"/>
    <dgm:cxn modelId="{6AB662E6-5C34-4E62-86EA-755D6961E8F2}" type="presParOf" srcId="{9DE799AA-755F-47AE-A24D-A29322675F7E}" destId="{5FF082A4-BDA2-4030-A826-85F6820888F9}" srcOrd="1" destOrd="0" presId="urn:microsoft.com/office/officeart/2008/layout/LinedList"/>
    <dgm:cxn modelId="{4A4BB079-A4E5-4B75-8D98-F2A7B6655FFF}" type="presParOf" srcId="{583F6D39-3AFA-4190-9C9E-813E71BA8925}" destId="{2BF00281-9CCB-45A3-BF4A-51062CA5EBE4}" srcOrd="2" destOrd="0" presId="urn:microsoft.com/office/officeart/2008/layout/LinedList"/>
    <dgm:cxn modelId="{B5F1EB26-9D5F-4F4D-A790-B2B81830F43A}" type="presParOf" srcId="{583F6D39-3AFA-4190-9C9E-813E71BA8925}" destId="{3CAF14C9-3564-46EE-8F99-CA93075D0884}" srcOrd="3" destOrd="0" presId="urn:microsoft.com/office/officeart/2008/layout/LinedList"/>
    <dgm:cxn modelId="{668C9695-ED64-417D-A04C-42DA623392D6}" type="presParOf" srcId="{3CAF14C9-3564-46EE-8F99-CA93075D0884}" destId="{49E78D92-1A8E-4921-8B06-442D775E1D6B}" srcOrd="0" destOrd="0" presId="urn:microsoft.com/office/officeart/2008/layout/LinedList"/>
    <dgm:cxn modelId="{8BA16CD4-671D-41F0-A91C-1BAD5E6277AF}" type="presParOf" srcId="{3CAF14C9-3564-46EE-8F99-CA93075D0884}" destId="{D2328DAE-4458-45A1-8F75-6AD9B0CC4657}" srcOrd="1" destOrd="0" presId="urn:microsoft.com/office/officeart/2008/layout/LinedList"/>
    <dgm:cxn modelId="{43992A34-FCEF-41E8-80A9-7A5B5D3C2C2D}" type="presParOf" srcId="{583F6D39-3AFA-4190-9C9E-813E71BA8925}" destId="{E743CD80-EDE8-4AA7-A597-6C610E0B90DC}" srcOrd="4" destOrd="0" presId="urn:microsoft.com/office/officeart/2008/layout/LinedList"/>
    <dgm:cxn modelId="{F6D22806-560F-4F35-A2C4-3D4E873DC098}" type="presParOf" srcId="{583F6D39-3AFA-4190-9C9E-813E71BA8925}" destId="{9FD15A3F-0D6D-45F0-8425-1CE8E4E54E94}" srcOrd="5" destOrd="0" presId="urn:microsoft.com/office/officeart/2008/layout/LinedList"/>
    <dgm:cxn modelId="{0F2B25CF-5D2F-41BC-86DE-64F9C5B2FBB9}" type="presParOf" srcId="{9FD15A3F-0D6D-45F0-8425-1CE8E4E54E94}" destId="{825D3A9A-3183-438D-9CC5-FB1481F7863D}" srcOrd="0" destOrd="0" presId="urn:microsoft.com/office/officeart/2008/layout/LinedList"/>
    <dgm:cxn modelId="{020C64FA-B641-4B76-A5D0-A4050E57BFE8}" type="presParOf" srcId="{9FD15A3F-0D6D-45F0-8425-1CE8E4E54E94}" destId="{9C1FB35C-7E3B-4866-BDBF-71293127201B}" srcOrd="1" destOrd="0" presId="urn:microsoft.com/office/officeart/2008/layout/LinedList"/>
    <dgm:cxn modelId="{575453DF-1AC0-46B9-A936-7124AEBE59C6}" type="presParOf" srcId="{583F6D39-3AFA-4190-9C9E-813E71BA8925}" destId="{D5B7DD5A-E570-437C-8DF3-C79A07010D17}" srcOrd="6" destOrd="0" presId="urn:microsoft.com/office/officeart/2008/layout/LinedList"/>
    <dgm:cxn modelId="{F7BD90D6-DEF0-4A8E-A01D-7FA3EAB357DA}" type="presParOf" srcId="{583F6D39-3AFA-4190-9C9E-813E71BA8925}" destId="{BB1C1E8A-AB00-4E24-A5CE-DE7E961BA113}" srcOrd="7" destOrd="0" presId="urn:microsoft.com/office/officeart/2008/layout/LinedList"/>
    <dgm:cxn modelId="{DF3BD9E9-0258-4A01-97E8-769B836219B9}" type="presParOf" srcId="{BB1C1E8A-AB00-4E24-A5CE-DE7E961BA113}" destId="{537F7965-0C5E-4DE3-A184-4879924B58DA}" srcOrd="0" destOrd="0" presId="urn:microsoft.com/office/officeart/2008/layout/LinedList"/>
    <dgm:cxn modelId="{FA8146DA-737F-4CE1-BEF8-3B65FE842905}" type="presParOf" srcId="{BB1C1E8A-AB00-4E24-A5CE-DE7E961BA113}" destId="{0A957636-C448-434F-893E-D9A1644D825E}" srcOrd="1" destOrd="0" presId="urn:microsoft.com/office/officeart/2008/layout/LinedList"/>
    <dgm:cxn modelId="{792A40CF-B10F-4FCA-B80C-E3D085CF36D2}" type="presParOf" srcId="{583F6D39-3AFA-4190-9C9E-813E71BA8925}" destId="{F37D71B0-40CF-4537-B4B8-2CB0BE76BFD2}" srcOrd="8" destOrd="0" presId="urn:microsoft.com/office/officeart/2008/layout/LinedList"/>
    <dgm:cxn modelId="{7DBDFCDC-C645-460F-860A-BBC2D5196C58}" type="presParOf" srcId="{583F6D39-3AFA-4190-9C9E-813E71BA8925}" destId="{E9ABA661-835D-4D06-98C8-63E0C6CB1D7D}" srcOrd="9" destOrd="0" presId="urn:microsoft.com/office/officeart/2008/layout/LinedList"/>
    <dgm:cxn modelId="{66D9262C-5162-468B-A5C3-28E51751DDDB}" type="presParOf" srcId="{E9ABA661-835D-4D06-98C8-63E0C6CB1D7D}" destId="{2824A6F7-D2C3-4B16-A15D-A1371863F412}" srcOrd="0" destOrd="0" presId="urn:microsoft.com/office/officeart/2008/layout/LinedList"/>
    <dgm:cxn modelId="{8E0D3B92-2331-47F8-A897-59B118CF32A6}" type="presParOf" srcId="{E9ABA661-835D-4D06-98C8-63E0C6CB1D7D}" destId="{C54FEEE0-E789-4CB6-BBEF-8579EE28DBFB}" srcOrd="1" destOrd="0" presId="urn:microsoft.com/office/officeart/2008/layout/LinedList"/>
    <dgm:cxn modelId="{C89E356F-1D35-449C-9F18-5FFCCBF126C7}" type="presParOf" srcId="{583F6D39-3AFA-4190-9C9E-813E71BA8925}" destId="{84D8EE06-AE66-4E2C-BC31-E39B5532277A}" srcOrd="10" destOrd="0" presId="urn:microsoft.com/office/officeart/2008/layout/LinedList"/>
    <dgm:cxn modelId="{F6350C38-60DF-4AD7-A515-92E6919972E5}" type="presParOf" srcId="{583F6D39-3AFA-4190-9C9E-813E71BA8925}" destId="{EAC8E5CB-8A25-435D-8470-3CEB81170136}" srcOrd="11" destOrd="0" presId="urn:microsoft.com/office/officeart/2008/layout/LinedList"/>
    <dgm:cxn modelId="{E25EA965-F1B9-40F0-80F9-2880F771DA78}" type="presParOf" srcId="{EAC8E5CB-8A25-435D-8470-3CEB81170136}" destId="{F471B6FD-0CC6-4F8D-A156-C51338714535}" srcOrd="0" destOrd="0" presId="urn:microsoft.com/office/officeart/2008/layout/LinedList"/>
    <dgm:cxn modelId="{E6CC7716-2BA6-4A3E-98C1-1E39B06AB18D}" type="presParOf" srcId="{EAC8E5CB-8A25-435D-8470-3CEB81170136}" destId="{FC403046-FF26-4C0A-9AE7-DFEFB3FADD5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2141-D23F-44B3-84D8-BF3704F1C326}">
      <dsp:nvSpPr>
        <dsp:cNvPr id="0" name=""/>
        <dsp:cNvSpPr/>
      </dsp:nvSpPr>
      <dsp:spPr>
        <a:xfrm>
          <a:off x="0" y="1793"/>
          <a:ext cx="765915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7996D9-D082-41AD-ABB6-CC7567DE679A}">
      <dsp:nvSpPr>
        <dsp:cNvPr id="0" name=""/>
        <dsp:cNvSpPr/>
      </dsp:nvSpPr>
      <dsp:spPr>
        <a:xfrm>
          <a:off x="0" y="1793"/>
          <a:ext cx="7659156" cy="596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INTRODUTION</a:t>
          </a:r>
          <a:endParaRPr lang="en-US" sz="2800" kern="1200" dirty="0">
            <a:latin typeface="Arial" panose="020B0604020202020204" pitchFamily="34" charset="0"/>
            <a:cs typeface="Arial" panose="020B0604020202020204" pitchFamily="34" charset="0"/>
          </a:endParaRPr>
        </a:p>
      </dsp:txBody>
      <dsp:txXfrm>
        <a:off x="0" y="1793"/>
        <a:ext cx="7659156" cy="596971"/>
      </dsp:txXfrm>
    </dsp:sp>
    <dsp:sp modelId="{2BF00281-9CCB-45A3-BF4A-51062CA5EBE4}">
      <dsp:nvSpPr>
        <dsp:cNvPr id="0" name=""/>
        <dsp:cNvSpPr/>
      </dsp:nvSpPr>
      <dsp:spPr>
        <a:xfrm>
          <a:off x="0" y="598765"/>
          <a:ext cx="765915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E78D92-1A8E-4921-8B06-442D775E1D6B}">
      <dsp:nvSpPr>
        <dsp:cNvPr id="0" name=""/>
        <dsp:cNvSpPr/>
      </dsp:nvSpPr>
      <dsp:spPr>
        <a:xfrm>
          <a:off x="0" y="598765"/>
          <a:ext cx="7659156" cy="596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COMPANY BACKGROUND</a:t>
          </a:r>
          <a:endParaRPr lang="en-US" sz="2800" kern="1200" dirty="0">
            <a:latin typeface="Arial" panose="020B0604020202020204" pitchFamily="34" charset="0"/>
            <a:cs typeface="Arial" panose="020B0604020202020204" pitchFamily="34" charset="0"/>
          </a:endParaRPr>
        </a:p>
      </dsp:txBody>
      <dsp:txXfrm>
        <a:off x="0" y="598765"/>
        <a:ext cx="7659156" cy="596971"/>
      </dsp:txXfrm>
    </dsp:sp>
    <dsp:sp modelId="{E743CD80-EDE8-4AA7-A597-6C610E0B90DC}">
      <dsp:nvSpPr>
        <dsp:cNvPr id="0" name=""/>
        <dsp:cNvSpPr/>
      </dsp:nvSpPr>
      <dsp:spPr>
        <a:xfrm>
          <a:off x="0" y="1195737"/>
          <a:ext cx="765915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5D3A9A-3183-438D-9CC5-FB1481F7863D}">
      <dsp:nvSpPr>
        <dsp:cNvPr id="0" name=""/>
        <dsp:cNvSpPr/>
      </dsp:nvSpPr>
      <dsp:spPr>
        <a:xfrm>
          <a:off x="0" y="1195737"/>
          <a:ext cx="7659156" cy="596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MODELS OF COMMUNICATION DEFINITION</a:t>
          </a:r>
        </a:p>
      </dsp:txBody>
      <dsp:txXfrm>
        <a:off x="0" y="1195737"/>
        <a:ext cx="7659156" cy="596971"/>
      </dsp:txXfrm>
    </dsp:sp>
    <dsp:sp modelId="{D5B7DD5A-E570-437C-8DF3-C79A07010D17}">
      <dsp:nvSpPr>
        <dsp:cNvPr id="0" name=""/>
        <dsp:cNvSpPr/>
      </dsp:nvSpPr>
      <dsp:spPr>
        <a:xfrm>
          <a:off x="0" y="1792709"/>
          <a:ext cx="765915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7F7965-0C5E-4DE3-A184-4879924B58DA}">
      <dsp:nvSpPr>
        <dsp:cNvPr id="0" name=""/>
        <dsp:cNvSpPr/>
      </dsp:nvSpPr>
      <dsp:spPr>
        <a:xfrm>
          <a:off x="0" y="1792709"/>
          <a:ext cx="7651676" cy="1257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BARRIERS OF COMMUNICATION DESCRIPTION, ANALYSES, AND SOLUTIONS</a:t>
          </a:r>
        </a:p>
      </dsp:txBody>
      <dsp:txXfrm>
        <a:off x="0" y="1792709"/>
        <a:ext cx="7651676" cy="1257341"/>
      </dsp:txXfrm>
    </dsp:sp>
    <dsp:sp modelId="{F37D71B0-40CF-4537-B4B8-2CB0BE76BFD2}">
      <dsp:nvSpPr>
        <dsp:cNvPr id="0" name=""/>
        <dsp:cNvSpPr/>
      </dsp:nvSpPr>
      <dsp:spPr>
        <a:xfrm>
          <a:off x="0" y="3050051"/>
          <a:ext cx="765915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24A6F7-D2C3-4B16-A15D-A1371863F412}">
      <dsp:nvSpPr>
        <dsp:cNvPr id="0" name=""/>
        <dsp:cNvSpPr/>
      </dsp:nvSpPr>
      <dsp:spPr>
        <a:xfrm>
          <a:off x="0" y="3050051"/>
          <a:ext cx="7659156" cy="596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CONCLUSION</a:t>
          </a:r>
          <a:endParaRPr lang="en-US" sz="2800" kern="1200" dirty="0">
            <a:latin typeface="Arial" panose="020B0604020202020204" pitchFamily="34" charset="0"/>
            <a:cs typeface="Arial" panose="020B0604020202020204" pitchFamily="34" charset="0"/>
          </a:endParaRPr>
        </a:p>
      </dsp:txBody>
      <dsp:txXfrm>
        <a:off x="0" y="3050051"/>
        <a:ext cx="7659156" cy="596971"/>
      </dsp:txXfrm>
    </dsp:sp>
    <dsp:sp modelId="{84D8EE06-AE66-4E2C-BC31-E39B5532277A}">
      <dsp:nvSpPr>
        <dsp:cNvPr id="0" name=""/>
        <dsp:cNvSpPr/>
      </dsp:nvSpPr>
      <dsp:spPr>
        <a:xfrm>
          <a:off x="0" y="3647022"/>
          <a:ext cx="765915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71B6FD-0CC6-4F8D-A156-C51338714535}">
      <dsp:nvSpPr>
        <dsp:cNvPr id="0" name=""/>
        <dsp:cNvSpPr/>
      </dsp:nvSpPr>
      <dsp:spPr>
        <a:xfrm>
          <a:off x="0" y="3647022"/>
          <a:ext cx="7651676" cy="626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REFERENCE LIST</a:t>
          </a:r>
        </a:p>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QUESTIONS</a:t>
          </a:r>
        </a:p>
      </dsp:txBody>
      <dsp:txXfrm>
        <a:off x="0" y="3647022"/>
        <a:ext cx="7651676" cy="6260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58B07EA-88A1-45F7-BC05-5B29C39EA95B}" type="datetimeFigureOut">
              <a:rPr lang="en-GB" smtClean="0"/>
              <a:t>08/12/2025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328763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58B07EA-88A1-45F7-BC05-5B29C39EA95B}"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3698709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58B07EA-88A1-45F7-BC05-5B29C39EA95B}"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3752165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58B07EA-88A1-45F7-BC05-5B29C39EA95B}" type="datetimeFigureOut">
              <a:rPr lang="en-GB" smtClean="0"/>
              <a:t>08/12/2025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2195143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58B07EA-88A1-45F7-BC05-5B29C39EA95B}" type="datetimeFigureOut">
              <a:rPr lang="en-GB" smtClean="0"/>
              <a:t>08/12/2025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947103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58B07EA-88A1-45F7-BC05-5B29C39EA95B}" type="datetimeFigureOut">
              <a:rPr lang="en-GB" smtClean="0"/>
              <a:t>08/12/2025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433341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8B07EA-88A1-45F7-BC05-5B29C39EA95B}" type="datetimeFigureOut">
              <a:rPr lang="en-GB" smtClean="0"/>
              <a:t>08/12/2025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4188653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58B07EA-88A1-45F7-BC05-5B29C39EA95B}" type="datetimeFigureOut">
              <a:rPr lang="en-GB" smtClean="0"/>
              <a:t>08/12/2025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527949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58B07EA-88A1-45F7-BC05-5B29C39EA95B}" type="datetimeFigureOut">
              <a:rPr lang="en-GB" smtClean="0"/>
              <a:t>08/12/2025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76873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58B07EA-88A1-45F7-BC05-5B29C39EA95B}" type="datetimeFigureOut">
              <a:rPr lang="en-GB" smtClean="0"/>
              <a:t>08/12/2025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3253996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58B07EA-88A1-45F7-BC05-5B29C39EA95B}"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2160608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58B07EA-88A1-45F7-BC05-5B29C39EA95B}"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7779107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58B07EA-88A1-45F7-BC05-5B29C39EA95B}"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19211506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58B07EA-88A1-45F7-BC05-5B29C39EA95B}"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15506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58B07EA-88A1-45F7-BC05-5B29C39EA95B}"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24928716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58B07EA-88A1-45F7-BC05-5B29C39EA95B}"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3663137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58B07EA-88A1-45F7-BC05-5B29C39EA95B}"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6015E4-218E-4A44-9B82-4015352B29E3}" type="slidenum">
              <a:rPr lang="en-GB" smtClean="0"/>
              <a:t>‹#›</a:t>
            </a:fld>
            <a:endParaRPr lang="en-GB"/>
          </a:p>
        </p:txBody>
      </p:sp>
    </p:spTree>
    <p:extLst>
      <p:ext uri="{BB962C8B-B14F-4D97-AF65-F5344CB8AC3E}">
        <p14:creationId xmlns:p14="http://schemas.microsoft.com/office/powerpoint/2010/main" val="2918121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58B07EA-88A1-45F7-BC05-5B29C39EA95B}" type="datetimeFigureOut">
              <a:rPr lang="en-GB" smtClean="0"/>
              <a:t>08/12/2025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A6015E4-218E-4A44-9B82-4015352B29E3}" type="slidenum">
              <a:rPr lang="en-GB" smtClean="0"/>
              <a:t>‹#›</a:t>
            </a:fld>
            <a:endParaRPr lang="en-GB"/>
          </a:p>
        </p:txBody>
      </p:sp>
    </p:spTree>
    <p:extLst>
      <p:ext uri="{BB962C8B-B14F-4D97-AF65-F5344CB8AC3E}">
        <p14:creationId xmlns:p14="http://schemas.microsoft.com/office/powerpoint/2010/main" val="39738888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toolshero.com/communication-methods/schramm-communication-model/" TargetMode="External"/><Relationship Id="rId7" Type="http://schemas.openxmlformats.org/officeDocument/2006/relationships/hyperlink" Target="https://www.sketchbubble.com/" TargetMode="External"/><Relationship Id="rId2" Type="http://schemas.openxmlformats.org/officeDocument/2006/relationships/hyperlink" Target="https://www.toolshero.com/toolsheroes/david-berlo/" TargetMode="External"/><Relationship Id="rId1" Type="http://schemas.openxmlformats.org/officeDocument/2006/relationships/slideLayout" Target="../slideLayouts/slideLayout2.xml"/><Relationship Id="rId6" Type="http://schemas.openxmlformats.org/officeDocument/2006/relationships/hyperlink" Target="https://humanfocus.co.uk/blog/the-shannon-and-weaver-model-of-communication-at-work/" TargetMode="External"/><Relationship Id="rId5" Type="http://schemas.openxmlformats.org/officeDocument/2006/relationships/hyperlink" Target="https://makehappyfamily.com/psychological-barriers-of-communication/" TargetMode="External"/><Relationship Id="rId4" Type="http://schemas.openxmlformats.org/officeDocument/2006/relationships/hyperlink" Target="https://www.toolshero.com/communication-methods/berlos-smcr-model-of-communication/"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3"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4"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0"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4"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6"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7"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8"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9"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9F3D4D6A-6185-EE14-CE58-7B876684B6BE}"/>
              </a:ext>
            </a:extLst>
          </p:cNvPr>
          <p:cNvSpPr>
            <a:spLocks noGrp="1"/>
          </p:cNvSpPr>
          <p:nvPr>
            <p:ph type="ctrTitle"/>
          </p:nvPr>
        </p:nvSpPr>
        <p:spPr>
          <a:xfrm>
            <a:off x="3962399" y="144781"/>
            <a:ext cx="7345891" cy="1120140"/>
          </a:xfrm>
        </p:spPr>
        <p:txBody>
          <a:bodyPr vert="horz" lIns="91440" tIns="45720" rIns="91440" bIns="45720" rtlCol="0" anchor="ctr">
            <a:normAutofit/>
          </a:bodyPr>
          <a:lstStyle/>
          <a:p>
            <a:pPr algn="ctr"/>
            <a:r>
              <a:rPr lang="en-US" sz="3200" dirty="0">
                <a:latin typeface="Arial" panose="020B0604020202020204" pitchFamily="34" charset="0"/>
                <a:cs typeface="Arial" panose="020B0604020202020204" pitchFamily="34" charset="0"/>
              </a:rPr>
              <a:t>EFFECTIVE TEAMWORK AND COMMUNICATION </a:t>
            </a:r>
          </a:p>
        </p:txBody>
      </p:sp>
      <p:pic>
        <p:nvPicPr>
          <p:cNvPr id="5" name="Picture 4" descr="Hands-on top of each other">
            <a:extLst>
              <a:ext uri="{FF2B5EF4-FFF2-40B4-BE49-F238E27FC236}">
                <a16:creationId xmlns:a16="http://schemas.microsoft.com/office/drawing/2014/main" id="{72CE4C49-3266-FF0A-9552-77CE9ACEF4EA}"/>
              </a:ext>
            </a:extLst>
          </p:cNvPr>
          <p:cNvPicPr>
            <a:picLocks noChangeAspect="1"/>
          </p:cNvPicPr>
          <p:nvPr/>
        </p:nvPicPr>
        <p:blipFill>
          <a:blip r:embed="rId3"/>
          <a:srcRect l="60316" r="17617" b="1"/>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Subtitle 2">
            <a:extLst>
              <a:ext uri="{FF2B5EF4-FFF2-40B4-BE49-F238E27FC236}">
                <a16:creationId xmlns:a16="http://schemas.microsoft.com/office/drawing/2014/main" id="{9BA1B2A4-0136-E21A-14EF-DCE502736FD6}"/>
              </a:ext>
            </a:extLst>
          </p:cNvPr>
          <p:cNvSpPr>
            <a:spLocks noGrp="1"/>
          </p:cNvSpPr>
          <p:nvPr>
            <p:ph type="subTitle" idx="1"/>
          </p:nvPr>
        </p:nvSpPr>
        <p:spPr>
          <a:xfrm>
            <a:off x="3843867" y="1676400"/>
            <a:ext cx="7659156" cy="4518660"/>
          </a:xfrm>
        </p:spPr>
        <p:txBody>
          <a:bodyPr vert="horz" lIns="91440" tIns="45720" rIns="91440" bIns="45720" rtlCol="0" anchor="ctr">
            <a:noAutofit/>
          </a:bodyPr>
          <a:lstStyle/>
          <a:p>
            <a:pPr algn="l">
              <a:buFont typeface="Arial"/>
              <a:buChar char="•"/>
            </a:pPr>
            <a:r>
              <a:rPr lang="en-US" sz="2400"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LCLM4003</a:t>
            </a:r>
          </a:p>
          <a:p>
            <a:pPr marL="342900" indent="-342900" algn="l">
              <a:buFont typeface="Arial" panose="020B0604020202020204" pitchFamily="34" charset="0"/>
              <a:buChar char="•"/>
            </a:pPr>
            <a:r>
              <a:rPr lang="en-US" sz="2800" dirty="0">
                <a:latin typeface="Arial" panose="020B0604020202020204" pitchFamily="34" charset="0"/>
                <a:cs typeface="Arial" panose="020B0604020202020204" pitchFamily="34" charset="0"/>
              </a:rPr>
              <a:t>AURIO MUNDA ID: 2439206 (LEADER)</a:t>
            </a:r>
          </a:p>
          <a:p>
            <a:pPr marL="342900" indent="-342900" algn="l">
              <a:buFont typeface="Arial" panose="020B0604020202020204" pitchFamily="34" charset="0"/>
              <a:buChar char="•"/>
            </a:pPr>
            <a:r>
              <a:rPr lang="en-US" sz="2800" dirty="0">
                <a:latin typeface="Arial" panose="020B0604020202020204" pitchFamily="34" charset="0"/>
                <a:cs typeface="Arial" panose="020B0604020202020204" pitchFamily="34" charset="0"/>
              </a:rPr>
              <a:t>VERONICA KONADU ID: 2439787</a:t>
            </a:r>
          </a:p>
          <a:p>
            <a:pPr marL="342900" indent="-342900" algn="l">
              <a:buFont typeface="Arial" panose="020B0604020202020204" pitchFamily="34" charset="0"/>
              <a:buChar char="•"/>
            </a:pPr>
            <a:r>
              <a:rPr lang="en-US" sz="2800" dirty="0">
                <a:latin typeface="Arial" panose="020B0604020202020204" pitchFamily="34" charset="0"/>
                <a:cs typeface="Arial" panose="020B0604020202020204" pitchFamily="34" charset="0"/>
              </a:rPr>
              <a:t>ALHAJI ARDY DUMBUYA ID: 2439867</a:t>
            </a:r>
          </a:p>
          <a:p>
            <a:pPr marL="342900" indent="-342900" algn="l">
              <a:buFont typeface="Arial" panose="020B0604020202020204" pitchFamily="34" charset="0"/>
              <a:buChar char="•"/>
            </a:pPr>
            <a:r>
              <a:rPr lang="en-US" sz="2800" dirty="0">
                <a:latin typeface="Arial" panose="020B0604020202020204" pitchFamily="34" charset="0"/>
                <a:cs typeface="Arial" panose="020B0604020202020204" pitchFamily="34" charset="0"/>
              </a:rPr>
              <a:t>LECTURER: TIM  HOPKINS</a:t>
            </a:r>
          </a:p>
          <a:p>
            <a:pPr algn="l">
              <a:buFont typeface="Arial"/>
              <a:buChar char="•"/>
            </a:pPr>
            <a:r>
              <a:rPr lang="en-US" sz="2800" dirty="0">
                <a:latin typeface="Arial" panose="020B0604020202020204" pitchFamily="34" charset="0"/>
                <a:cs typeface="Arial" panose="020B0604020202020204" pitchFamily="34" charset="0"/>
              </a:rPr>
              <a:t>   CASE STUDY: FLIGHT FOODS LTD</a:t>
            </a:r>
          </a:p>
          <a:p>
            <a:pPr algn="l">
              <a:buFont typeface="Arial"/>
              <a:buChar char="•"/>
            </a:pPr>
            <a:r>
              <a:rPr lang="en-US" sz="2800" dirty="0">
                <a:latin typeface="Arial" panose="020B0604020202020204" pitchFamily="34" charset="0"/>
                <a:cs typeface="Arial" panose="020B0604020202020204" pitchFamily="34" charset="0"/>
              </a:rPr>
              <a:t>   ASSIGMENT 2: GROUP PRESENTANTION</a:t>
            </a:r>
          </a:p>
        </p:txBody>
      </p:sp>
    </p:spTree>
    <p:extLst>
      <p:ext uri="{BB962C8B-B14F-4D97-AF65-F5344CB8AC3E}">
        <p14:creationId xmlns:p14="http://schemas.microsoft.com/office/powerpoint/2010/main" val="24074205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68"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9"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0" name="Group 69">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71"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72"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73"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74"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75"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76"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F26D802E-48EC-CADF-22E0-70E0BC063C60}"/>
              </a:ext>
            </a:extLst>
          </p:cNvPr>
          <p:cNvSpPr>
            <a:spLocks noGrp="1"/>
          </p:cNvSpPr>
          <p:nvPr>
            <p:ph type="title"/>
          </p:nvPr>
        </p:nvSpPr>
        <p:spPr>
          <a:xfrm>
            <a:off x="3962399" y="685801"/>
            <a:ext cx="7345891" cy="701040"/>
          </a:xfrm>
        </p:spPr>
        <p:txBody>
          <a:bodyPr>
            <a:normAutofit/>
          </a:bodyPr>
          <a:lstStyle/>
          <a:p>
            <a:r>
              <a:rPr lang="en-GB" sz="2800" dirty="0">
                <a:latin typeface="Arial" panose="020B0604020202020204" pitchFamily="34" charset="0"/>
                <a:cs typeface="Arial" panose="020B0604020202020204" pitchFamily="34" charset="0"/>
              </a:rPr>
              <a:t>OVERVIEW</a:t>
            </a:r>
          </a:p>
        </p:txBody>
      </p:sp>
      <p:pic>
        <p:nvPicPr>
          <p:cNvPr id="38" name="Picture 37" descr="Pen placed on top of a signature line">
            <a:extLst>
              <a:ext uri="{FF2B5EF4-FFF2-40B4-BE49-F238E27FC236}">
                <a16:creationId xmlns:a16="http://schemas.microsoft.com/office/drawing/2014/main" id="{6EE586B7-41E8-30E5-2FA8-F9659B103BF6}"/>
              </a:ext>
            </a:extLst>
          </p:cNvPr>
          <p:cNvPicPr>
            <a:picLocks noChangeAspect="1"/>
          </p:cNvPicPr>
          <p:nvPr/>
        </p:nvPicPr>
        <p:blipFill>
          <a:blip r:embed="rId3"/>
          <a:srcRect l="58113" r="8218" b="-1"/>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graphicFrame>
        <p:nvGraphicFramePr>
          <p:cNvPr id="41" name="Content Placeholder 2">
            <a:extLst>
              <a:ext uri="{FF2B5EF4-FFF2-40B4-BE49-F238E27FC236}">
                <a16:creationId xmlns:a16="http://schemas.microsoft.com/office/drawing/2014/main" id="{687F668E-5449-C5D5-02F9-AC4978065046}"/>
              </a:ext>
            </a:extLst>
          </p:cNvPr>
          <p:cNvGraphicFramePr>
            <a:graphicFrameLocks noGrp="1"/>
          </p:cNvGraphicFramePr>
          <p:nvPr>
            <p:ph idx="1"/>
            <p:extLst>
              <p:ext uri="{D42A27DB-BD31-4B8C-83A1-F6EECF244321}">
                <p14:modId xmlns:p14="http://schemas.microsoft.com/office/powerpoint/2010/main" val="1382137216"/>
              </p:ext>
            </p:extLst>
          </p:nvPr>
        </p:nvGraphicFramePr>
        <p:xfrm>
          <a:off x="3843867" y="1821181"/>
          <a:ext cx="7659156" cy="42748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8092719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tray of food on a table&#10;&#10;AI-generated content may be incorrect.">
            <a:extLst>
              <a:ext uri="{FF2B5EF4-FFF2-40B4-BE49-F238E27FC236}">
                <a16:creationId xmlns:a16="http://schemas.microsoft.com/office/drawing/2014/main" id="{0C92C63A-5AD4-1FA8-7480-6EDDED5BE71F}"/>
              </a:ext>
            </a:extLst>
          </p:cNvPr>
          <p:cNvPicPr>
            <a:picLocks noChangeAspect="1"/>
          </p:cNvPicPr>
          <p:nvPr/>
        </p:nvPicPr>
        <p:blipFill>
          <a:blip r:embed="rId3">
            <a:extLst>
              <a:ext uri="{28A0092B-C50C-407E-A947-70E740481C1C}">
                <a14:useLocalDpi xmlns:a14="http://schemas.microsoft.com/office/drawing/2010/main" val="0"/>
              </a:ext>
            </a:extLst>
          </a:blip>
          <a:srcRect l="39074" r="9348"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40" name="Group 39">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41"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2"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3"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9"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146653A-6A27-7AFB-81C5-52F08D930B28}"/>
              </a:ext>
            </a:extLst>
          </p:cNvPr>
          <p:cNvSpPr>
            <a:spLocks noGrp="1"/>
          </p:cNvSpPr>
          <p:nvPr>
            <p:ph type="title"/>
          </p:nvPr>
        </p:nvSpPr>
        <p:spPr>
          <a:xfrm>
            <a:off x="487680" y="365760"/>
            <a:ext cx="5745080" cy="674370"/>
          </a:xfrm>
        </p:spPr>
        <p:txBody>
          <a:bodyPr>
            <a:normAutofit fontScale="90000"/>
          </a:bodyPr>
          <a:lstStyle/>
          <a:p>
            <a:pPr algn="l"/>
            <a:r>
              <a:rPr lang="en-GB" dirty="0">
                <a:latin typeface="Arial" panose="020B0604020202020204" pitchFamily="34" charset="0"/>
                <a:cs typeface="Arial" panose="020B0604020202020204" pitchFamily="34" charset="0"/>
              </a:rPr>
              <a:t>            </a:t>
            </a:r>
            <a:r>
              <a:rPr lang="en-GB" sz="3100" dirty="0">
                <a:latin typeface="Arial" panose="020B0604020202020204" pitchFamily="34" charset="0"/>
                <a:cs typeface="Arial" panose="020B0604020202020204" pitchFamily="34" charset="0"/>
              </a:rPr>
              <a:t>INTRODUCTION</a:t>
            </a:r>
          </a:p>
        </p:txBody>
      </p:sp>
      <p:sp>
        <p:nvSpPr>
          <p:cNvPr id="9" name="Content Placeholder 8">
            <a:extLst>
              <a:ext uri="{FF2B5EF4-FFF2-40B4-BE49-F238E27FC236}">
                <a16:creationId xmlns:a16="http://schemas.microsoft.com/office/drawing/2014/main" id="{1AA6F1DF-334A-DD99-E2C7-D7B2832DBDFB}"/>
              </a:ext>
            </a:extLst>
          </p:cNvPr>
          <p:cNvSpPr>
            <a:spLocks noGrp="1"/>
          </p:cNvSpPr>
          <p:nvPr>
            <p:ph idx="1"/>
          </p:nvPr>
        </p:nvSpPr>
        <p:spPr>
          <a:xfrm>
            <a:off x="266699" y="1310640"/>
            <a:ext cx="6005749" cy="4236720"/>
          </a:xfrm>
        </p:spPr>
        <p:txBody>
          <a:bodyPr>
            <a:noAutofi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This presentation is to study the communication problem of Flight Foods Ltd, a medium Company that supplies prepared ready meals to Airlines. </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company has received complaints about food quality, packaging, and the inclusion of meat in vegetarian meals, resulting in a decline in business. </a:t>
            </a:r>
          </a:p>
          <a:p>
            <a:pPr>
              <a:buFont typeface="Arial" panose="020B0604020202020204" pitchFamily="34" charset="0"/>
              <a:buChar char="•"/>
            </a:pPr>
            <a:r>
              <a:rPr lang="en-GB" dirty="0">
                <a:latin typeface="Arial" panose="020B0604020202020204" pitchFamily="34" charset="0"/>
                <a:cs typeface="Arial" panose="020B0604020202020204" pitchFamily="34" charset="0"/>
              </a:rPr>
              <a:t>We will explain the identified problems using the Shannon and Weaver, Schramm, and Berlo’s models and the conclusion.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4337168"/>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3"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4"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8" name="Rectangle 17">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1"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3"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4"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5"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6"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EC0C3CC8-C2F4-0834-54E0-C06BA0D772F9}"/>
              </a:ext>
            </a:extLst>
          </p:cNvPr>
          <p:cNvSpPr>
            <a:spLocks noGrp="1"/>
          </p:cNvSpPr>
          <p:nvPr>
            <p:ph type="title"/>
          </p:nvPr>
        </p:nvSpPr>
        <p:spPr>
          <a:xfrm>
            <a:off x="5041901" y="1455420"/>
            <a:ext cx="7081520" cy="4960620"/>
          </a:xfrm>
        </p:spPr>
        <p:txBody>
          <a:bodyPr vert="horz" lIns="91440" tIns="45720" rIns="91440" bIns="45720" rtlCol="0" anchor="b">
            <a:normAutofit fontScale="90000"/>
          </a:bodyPr>
          <a:lstStyle/>
          <a:p>
            <a:br>
              <a:rPr lang="en-US" sz="36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COMPANY BACKGROUND</a:t>
            </a: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Company: Flight Foods Ltd</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Nature of Business: Ready meal to Airlines</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Number Employees: 40</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Manager: Gary</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Problem: Complain about Poor food standard</a:t>
            </a:r>
            <a:br>
              <a:rPr lang="en-US" sz="27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 </a:t>
            </a: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pic>
        <p:nvPicPr>
          <p:cNvPr id="5" name="Content Placeholder 4" descr="A tray with food on it and a glass of juice in the middle of the seat&#10;&#10;AI-generated content may be incorrect.">
            <a:extLst>
              <a:ext uri="{FF2B5EF4-FFF2-40B4-BE49-F238E27FC236}">
                <a16:creationId xmlns:a16="http://schemas.microsoft.com/office/drawing/2014/main" id="{F90FF50A-5BD4-B446-B9F5-920ACC830D5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45369" t="9091" r="6423"/>
          <a:stretch>
            <a:fillRect/>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9490833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54240DE2-765C-4EED-949B-E5E3D6B6A8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0" name="Freeform 6">
              <a:extLst>
                <a:ext uri="{FF2B5EF4-FFF2-40B4-BE49-F238E27FC236}">
                  <a16:creationId xmlns:a16="http://schemas.microsoft.com/office/drawing/2014/main" id="{AC978CE4-F1AA-42EC-BA3D-5542AFE0D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41" name="Freeform 7">
              <a:extLst>
                <a:ext uri="{FF2B5EF4-FFF2-40B4-BE49-F238E27FC236}">
                  <a16:creationId xmlns:a16="http://schemas.microsoft.com/office/drawing/2014/main" id="{260BF53F-5738-47D5-9A23-FD9BFBA097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42" name="Freeform 9">
              <a:extLst>
                <a:ext uri="{FF2B5EF4-FFF2-40B4-BE49-F238E27FC236}">
                  <a16:creationId xmlns:a16="http://schemas.microsoft.com/office/drawing/2014/main" id="{23664FF2-5FE8-4470-B930-0441ADB64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43" name="Freeform 10">
              <a:extLst>
                <a:ext uri="{FF2B5EF4-FFF2-40B4-BE49-F238E27FC236}">
                  <a16:creationId xmlns:a16="http://schemas.microsoft.com/office/drawing/2014/main" id="{69900171-AF58-4928-8438-77B77CB69B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44" name="Freeform 11">
              <a:extLst>
                <a:ext uri="{FF2B5EF4-FFF2-40B4-BE49-F238E27FC236}">
                  <a16:creationId xmlns:a16="http://schemas.microsoft.com/office/drawing/2014/main" id="{50BA263F-2493-4307-B833-A4B930E4A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45" name="Freeform 12">
              <a:extLst>
                <a:ext uri="{FF2B5EF4-FFF2-40B4-BE49-F238E27FC236}">
                  <a16:creationId xmlns:a16="http://schemas.microsoft.com/office/drawing/2014/main" id="{ECDCDF00-BBE2-420D-A267-1D55E7A777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47" name="Rectangle 46">
            <a:extLst>
              <a:ext uri="{FF2B5EF4-FFF2-40B4-BE49-F238E27FC236}">
                <a16:creationId xmlns:a16="http://schemas.microsoft.com/office/drawing/2014/main" id="{5CA9DD6F-DFF5-47D6-9529-7FB548411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9B3F6859-7D94-4830-8C6A-F470E749E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1" y="-4763"/>
            <a:ext cx="5014912" cy="6862763"/>
            <a:chOff x="2928938" y="-4763"/>
            <a:chExt cx="5014912" cy="6862763"/>
          </a:xfrm>
        </p:grpSpPr>
        <p:sp>
          <p:nvSpPr>
            <p:cNvPr id="50" name="Freeform 6">
              <a:extLst>
                <a:ext uri="{FF2B5EF4-FFF2-40B4-BE49-F238E27FC236}">
                  <a16:creationId xmlns:a16="http://schemas.microsoft.com/office/drawing/2014/main" id="{588541CB-5989-4E03-8B7D-D9EB7435E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51" name="Freeform 7">
              <a:extLst>
                <a:ext uri="{FF2B5EF4-FFF2-40B4-BE49-F238E27FC236}">
                  <a16:creationId xmlns:a16="http://schemas.microsoft.com/office/drawing/2014/main" id="{C508E1A3-B6E9-4FBE-B717-C656A91A0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52" name="Freeform 9">
              <a:extLst>
                <a:ext uri="{FF2B5EF4-FFF2-40B4-BE49-F238E27FC236}">
                  <a16:creationId xmlns:a16="http://schemas.microsoft.com/office/drawing/2014/main" id="{92696C8C-8BED-4018-A639-70CEE2811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53" name="Freeform 10">
              <a:extLst>
                <a:ext uri="{FF2B5EF4-FFF2-40B4-BE49-F238E27FC236}">
                  <a16:creationId xmlns:a16="http://schemas.microsoft.com/office/drawing/2014/main" id="{584AC953-5487-4895-8831-0899A9C83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54" name="Freeform 11">
              <a:extLst>
                <a:ext uri="{FF2B5EF4-FFF2-40B4-BE49-F238E27FC236}">
                  <a16:creationId xmlns:a16="http://schemas.microsoft.com/office/drawing/2014/main" id="{DF4C3210-FCE6-4BE0-95A5-AF9FC6E2A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55" name="Freeform 12">
              <a:extLst>
                <a:ext uri="{FF2B5EF4-FFF2-40B4-BE49-F238E27FC236}">
                  <a16:creationId xmlns:a16="http://schemas.microsoft.com/office/drawing/2014/main" id="{FB50D2FF-0ABB-4447-ADCA-4DB2074C2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pic>
        <p:nvPicPr>
          <p:cNvPr id="7" name="Picture 6" descr="A person in a suit and tie&#10;&#10;AI-generated content may be incorrect.">
            <a:extLst>
              <a:ext uri="{FF2B5EF4-FFF2-40B4-BE49-F238E27FC236}">
                <a16:creationId xmlns:a16="http://schemas.microsoft.com/office/drawing/2014/main" id="{E40049D6-4D37-F475-90EB-8A22B20EC94F}"/>
              </a:ext>
            </a:extLst>
          </p:cNvPr>
          <p:cNvPicPr>
            <a:picLocks noChangeAspect="1"/>
          </p:cNvPicPr>
          <p:nvPr/>
        </p:nvPicPr>
        <p:blipFill>
          <a:blip r:embed="rId3">
            <a:extLst>
              <a:ext uri="{28A0092B-C50C-407E-A947-70E740481C1C}">
                <a14:useLocalDpi xmlns:a14="http://schemas.microsoft.com/office/drawing/2010/main" val="0"/>
              </a:ext>
            </a:extLst>
          </a:blip>
          <a:srcRect t="10624" r="-2" b="42146"/>
          <a:stretch>
            <a:fillRect/>
          </a:stretch>
        </p:blipFill>
        <p:spPr>
          <a:xfrm>
            <a:off x="1" y="1"/>
            <a:ext cx="3530812" cy="2581403"/>
          </a:xfrm>
          <a:custGeom>
            <a:avLst/>
            <a:gdLst/>
            <a:ahLst/>
            <a:cxnLst/>
            <a:rect l="l" t="t" r="r" b="b"/>
            <a:pathLst>
              <a:path w="3530812" h="2581403">
                <a:moveTo>
                  <a:pt x="0" y="0"/>
                </a:moveTo>
                <a:lnTo>
                  <a:pt x="3530812" y="0"/>
                </a:lnTo>
                <a:lnTo>
                  <a:pt x="2880350" y="2581403"/>
                </a:lnTo>
                <a:lnTo>
                  <a:pt x="0" y="1853684"/>
                </a:lnTo>
                <a:close/>
              </a:path>
            </a:pathLst>
          </a:custGeom>
        </p:spPr>
      </p:pic>
      <p:pic>
        <p:nvPicPr>
          <p:cNvPr id="5" name="Content Placeholder 4" descr="A close-up of men in suits&#10;&#10;AI-generated content may be incorrect.">
            <a:extLst>
              <a:ext uri="{FF2B5EF4-FFF2-40B4-BE49-F238E27FC236}">
                <a16:creationId xmlns:a16="http://schemas.microsoft.com/office/drawing/2014/main" id="{E5660262-0974-1DCC-ACFC-1895923BB735}"/>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r="-4" b="17541"/>
          <a:stretch>
            <a:fillRect/>
          </a:stretch>
        </p:blipFill>
        <p:spPr>
          <a:xfrm>
            <a:off x="1" y="1853686"/>
            <a:ext cx="3900139" cy="2411930"/>
          </a:xfrm>
          <a:custGeom>
            <a:avLst/>
            <a:gdLst/>
            <a:ahLst/>
            <a:cxnLst/>
            <a:rect l="l" t="t" r="r" b="b"/>
            <a:pathLst>
              <a:path w="3900139" h="2411930">
                <a:moveTo>
                  <a:pt x="0" y="0"/>
                </a:moveTo>
                <a:lnTo>
                  <a:pt x="2880349" y="727719"/>
                </a:lnTo>
                <a:lnTo>
                  <a:pt x="2879906" y="729478"/>
                </a:lnTo>
                <a:lnTo>
                  <a:pt x="3900139" y="2411930"/>
                </a:lnTo>
                <a:lnTo>
                  <a:pt x="0" y="1918422"/>
                </a:lnTo>
                <a:close/>
              </a:path>
            </a:pathLst>
          </a:custGeom>
        </p:spPr>
      </p:pic>
      <p:pic>
        <p:nvPicPr>
          <p:cNvPr id="9" name="Picture 8" descr="A person wearing glasses and a suit&#10;&#10;AI-generated content may be incorrect.">
            <a:extLst>
              <a:ext uri="{FF2B5EF4-FFF2-40B4-BE49-F238E27FC236}">
                <a16:creationId xmlns:a16="http://schemas.microsoft.com/office/drawing/2014/main" id="{45ADFB62-F9D2-FFEB-991B-11B3A03D0FCA}"/>
              </a:ext>
            </a:extLst>
          </p:cNvPr>
          <p:cNvPicPr>
            <a:picLocks noChangeAspect="1"/>
          </p:cNvPicPr>
          <p:nvPr/>
        </p:nvPicPr>
        <p:blipFill>
          <a:blip r:embed="rId5">
            <a:extLst>
              <a:ext uri="{28A0092B-C50C-407E-A947-70E740481C1C}">
                <a14:useLocalDpi xmlns:a14="http://schemas.microsoft.com/office/drawing/2010/main" val="0"/>
              </a:ext>
            </a:extLst>
          </a:blip>
          <a:srcRect l="6793" r="4540" b="-3"/>
          <a:stretch>
            <a:fillRect/>
          </a:stretch>
        </p:blipFill>
        <p:spPr>
          <a:xfrm>
            <a:off x="1" y="3772108"/>
            <a:ext cx="5472151" cy="3085892"/>
          </a:xfrm>
          <a:custGeom>
            <a:avLst/>
            <a:gdLst/>
            <a:ahLst/>
            <a:cxnLst/>
            <a:rect l="l" t="t" r="r" b="b"/>
            <a:pathLst>
              <a:path w="5472151" h="3085892">
                <a:moveTo>
                  <a:pt x="0" y="0"/>
                </a:moveTo>
                <a:lnTo>
                  <a:pt x="3900139" y="493508"/>
                </a:lnTo>
                <a:lnTo>
                  <a:pt x="5472151" y="3085892"/>
                </a:lnTo>
                <a:lnTo>
                  <a:pt x="0" y="3085892"/>
                </a:lnTo>
                <a:close/>
              </a:path>
            </a:pathLst>
          </a:custGeom>
        </p:spPr>
      </p:pic>
      <p:sp>
        <p:nvSpPr>
          <p:cNvPr id="2" name="Title 1">
            <a:extLst>
              <a:ext uri="{FF2B5EF4-FFF2-40B4-BE49-F238E27FC236}">
                <a16:creationId xmlns:a16="http://schemas.microsoft.com/office/drawing/2014/main" id="{7C29CC3F-6452-BD13-8C15-E12916BC4161}"/>
              </a:ext>
            </a:extLst>
          </p:cNvPr>
          <p:cNvSpPr>
            <a:spLocks noGrp="1"/>
          </p:cNvSpPr>
          <p:nvPr>
            <p:ph type="title"/>
          </p:nvPr>
        </p:nvSpPr>
        <p:spPr>
          <a:xfrm>
            <a:off x="5041901" y="-4764"/>
            <a:ext cx="7150099" cy="6481764"/>
          </a:xfrm>
        </p:spPr>
        <p:txBody>
          <a:bodyPr vert="horz" lIns="91440" tIns="45720" rIns="91440" bIns="45720" rtlCol="0" anchor="b">
            <a:normAutofit/>
          </a:bodyPr>
          <a:lstStyle/>
          <a:p>
            <a:pPr marL="342900" indent="-342900" algn="l">
              <a:lnSpc>
                <a:spcPct val="9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Shannon and Weaver model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developed by US mathematicians Claude Shannon and Warren Weaver in 1948, designed to explain how a message can be distorted and to identify barriers in this process. (</a:t>
            </a:r>
            <a:r>
              <a:rPr lang="en-GB" sz="2400" b="1" i="1" dirty="0">
                <a:latin typeface="Arial" panose="020B0604020202020204" pitchFamily="34" charset="0"/>
                <a:cs typeface="Arial" panose="020B0604020202020204" pitchFamily="34" charset="0"/>
              </a:rPr>
              <a:t>Human Focus, 2025</a:t>
            </a:r>
            <a:r>
              <a:rPr lang="en-GB" sz="2400"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The Schramm model was published by Wilbur Schramm in 1954 and explains how people can exchange information in a circular model where the sender can be the receiver and vice versa. (</a:t>
            </a:r>
            <a:r>
              <a:rPr lang="en-GB" sz="2400" b="1" i="1" dirty="0" err="1">
                <a:latin typeface="Arial" panose="020B0604020202020204" pitchFamily="34" charset="0"/>
                <a:cs typeface="Arial" panose="020B0604020202020204" pitchFamily="34" charset="0"/>
              </a:rPr>
              <a:t>Toolshero</a:t>
            </a:r>
            <a:r>
              <a:rPr lang="en-GB" sz="2400" b="1" i="1" dirty="0">
                <a:latin typeface="Arial" panose="020B0604020202020204" pitchFamily="34" charset="0"/>
                <a:cs typeface="Arial" panose="020B0604020202020204" pitchFamily="34" charset="0"/>
              </a:rPr>
              <a:t>, 2025</a:t>
            </a:r>
            <a:r>
              <a:rPr lang="en-GB" sz="2400"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Berlo's communication model was developed by David Berlo in 1960 and explains how the different components in the communication process make the message clearer.  (</a:t>
            </a:r>
            <a:r>
              <a:rPr lang="en-GB" sz="2400" b="1" i="1" dirty="0" err="1">
                <a:latin typeface="Arial" panose="020B0604020202020204" pitchFamily="34" charset="0"/>
                <a:cs typeface="Arial" panose="020B0604020202020204" pitchFamily="34" charset="0"/>
              </a:rPr>
              <a:t>Toolshero</a:t>
            </a:r>
            <a:r>
              <a:rPr lang="en-GB" sz="2400" b="1" i="1" dirty="0">
                <a:latin typeface="Arial" panose="020B0604020202020204" pitchFamily="34" charset="0"/>
                <a:cs typeface="Arial" panose="020B0604020202020204" pitchFamily="34" charset="0"/>
              </a:rPr>
              <a:t>, 2025</a:t>
            </a:r>
            <a:r>
              <a:rPr lang="en-GB" sz="2400" dirty="0">
                <a:latin typeface="Arial" panose="020B0604020202020204" pitchFamily="34" charset="0"/>
                <a:cs typeface="Arial" panose="020B0604020202020204" pitchFamily="34" charset="0"/>
              </a:rPr>
              <a:t>)</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cxnSp>
        <p:nvCxnSpPr>
          <p:cNvPr id="57" name="Straight Connector 56">
            <a:extLst>
              <a:ext uri="{FF2B5EF4-FFF2-40B4-BE49-F238E27FC236}">
                <a16:creationId xmlns:a16="http://schemas.microsoft.com/office/drawing/2014/main" id="{FE35380A-08AE-441F-804B-04AEA24A45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1853686"/>
            <a:ext cx="2909094" cy="724414"/>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270F999-572B-4FB3-B5AA-4B3E150FE7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3772108"/>
            <a:ext cx="3900139" cy="493508"/>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4283526"/>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2927E94-4D4D-B964-2279-501D61FD2C96}"/>
              </a:ext>
            </a:extLst>
          </p:cNvPr>
          <p:cNvPicPr>
            <a:picLocks noChangeAspect="1"/>
          </p:cNvPicPr>
          <p:nvPr/>
        </p:nvPicPr>
        <p:blipFill>
          <a:blip r:embed="rId3">
            <a:extLst>
              <a:ext uri="{28A0092B-C50C-407E-A947-70E740481C1C}">
                <a14:useLocalDpi xmlns:a14="http://schemas.microsoft.com/office/drawing/2010/main" val="0"/>
              </a:ext>
            </a:extLst>
          </a:blip>
          <a:srcRect l="28084" r="28453"/>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7" name="Group 26">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8"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9"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2"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6ABE7F80-EA9C-67FE-61DD-57AF2DA4F694}"/>
              </a:ext>
            </a:extLst>
          </p:cNvPr>
          <p:cNvSpPr>
            <a:spLocks noGrp="1"/>
          </p:cNvSpPr>
          <p:nvPr>
            <p:ph type="title"/>
          </p:nvPr>
        </p:nvSpPr>
        <p:spPr>
          <a:xfrm>
            <a:off x="643467" y="201929"/>
            <a:ext cx="5784555" cy="674371"/>
          </a:xfrm>
        </p:spPr>
        <p:txBody>
          <a:bodyPr>
            <a:normAutofit/>
          </a:bodyPr>
          <a:lstStyle/>
          <a:p>
            <a:pPr algn="l"/>
            <a:r>
              <a:rPr lang="en-GB" sz="2400" dirty="0">
                <a:latin typeface="Arial" panose="020B0604020202020204" pitchFamily="34" charset="0"/>
                <a:cs typeface="Arial" panose="020B0604020202020204" pitchFamily="34" charset="0"/>
              </a:rPr>
              <a:t>1. Language Barriers description</a:t>
            </a:r>
          </a:p>
        </p:txBody>
      </p:sp>
      <p:sp>
        <p:nvSpPr>
          <p:cNvPr id="9" name="Content Placeholder 8">
            <a:extLst>
              <a:ext uri="{FF2B5EF4-FFF2-40B4-BE49-F238E27FC236}">
                <a16:creationId xmlns:a16="http://schemas.microsoft.com/office/drawing/2014/main" id="{BCE3E812-D51B-BBFA-157C-4F8BF339BCCD}"/>
              </a:ext>
            </a:extLst>
          </p:cNvPr>
          <p:cNvSpPr>
            <a:spLocks noGrp="1"/>
          </p:cNvSpPr>
          <p:nvPr>
            <p:ph idx="1"/>
          </p:nvPr>
        </p:nvSpPr>
        <p:spPr>
          <a:xfrm>
            <a:off x="119593" y="739140"/>
            <a:ext cx="6113166" cy="4884420"/>
          </a:xfrm>
        </p:spPr>
        <p:txBody>
          <a:bodyPr>
            <a:no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Good communication is vital in all areas of life, including Business Management, Communication barriers exist for many reasons and at all levels of the organization.</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Therefore, a range of strategies are needed to address this problem. </a:t>
            </a:r>
          </a:p>
        </p:txBody>
      </p:sp>
    </p:spTree>
    <p:extLst>
      <p:ext uri="{BB962C8B-B14F-4D97-AF65-F5344CB8AC3E}">
        <p14:creationId xmlns:p14="http://schemas.microsoft.com/office/powerpoint/2010/main" val="212701537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FA143-4E61-1EBB-69A6-4D7429AA3E3F}"/>
              </a:ext>
            </a:extLst>
          </p:cNvPr>
          <p:cNvSpPr>
            <a:spLocks noGrp="1"/>
          </p:cNvSpPr>
          <p:nvPr>
            <p:ph type="title"/>
          </p:nvPr>
        </p:nvSpPr>
        <p:spPr>
          <a:xfrm>
            <a:off x="1484312" y="106680"/>
            <a:ext cx="10018711" cy="792480"/>
          </a:xfrm>
        </p:spPr>
        <p:txBody>
          <a:bodyPr>
            <a:normAutofit/>
          </a:bodyPr>
          <a:lstStyle/>
          <a:p>
            <a:r>
              <a:rPr lang="en-GB" sz="2400" dirty="0">
                <a:latin typeface="Arial" panose="020B0604020202020204" pitchFamily="34" charset="0"/>
                <a:cs typeface="Arial" panose="020B0604020202020204" pitchFamily="34" charset="0"/>
              </a:rPr>
              <a:t>Analysis using Shannon and Weaver communication Model</a:t>
            </a:r>
          </a:p>
        </p:txBody>
      </p:sp>
      <p:sp>
        <p:nvSpPr>
          <p:cNvPr id="4" name="Text Placeholder 3">
            <a:extLst>
              <a:ext uri="{FF2B5EF4-FFF2-40B4-BE49-F238E27FC236}">
                <a16:creationId xmlns:a16="http://schemas.microsoft.com/office/drawing/2014/main" id="{B843AF6E-8346-82A3-3595-09C4171741C8}"/>
              </a:ext>
            </a:extLst>
          </p:cNvPr>
          <p:cNvSpPr>
            <a:spLocks noGrp="1"/>
          </p:cNvSpPr>
          <p:nvPr>
            <p:ph type="body" idx="1"/>
          </p:nvPr>
        </p:nvSpPr>
        <p:spPr>
          <a:xfrm>
            <a:off x="895838" y="184664"/>
            <a:ext cx="11372217" cy="6322815"/>
          </a:xfrm>
        </p:spPr>
        <p:txBody>
          <a:bodyPr/>
          <a:lstStyle/>
          <a:p>
            <a:pPr algn="l"/>
            <a:r>
              <a:rPr lang="en-GB" dirty="0"/>
              <a:t>.</a:t>
            </a:r>
          </a:p>
        </p:txBody>
      </p:sp>
      <p:grpSp>
        <p:nvGrpSpPr>
          <p:cNvPr id="5" name="Group 4">
            <a:extLst>
              <a:ext uri="{FF2B5EF4-FFF2-40B4-BE49-F238E27FC236}">
                <a16:creationId xmlns:a16="http://schemas.microsoft.com/office/drawing/2014/main" id="{CE75C700-BE68-9439-97A2-9F18C509CA1D}"/>
              </a:ext>
            </a:extLst>
          </p:cNvPr>
          <p:cNvGrpSpPr/>
          <p:nvPr/>
        </p:nvGrpSpPr>
        <p:grpSpPr>
          <a:xfrm>
            <a:off x="1066800" y="977144"/>
            <a:ext cx="10728960" cy="5515619"/>
            <a:chOff x="419856" y="1645900"/>
            <a:chExt cx="8304289" cy="3606481"/>
          </a:xfrm>
        </p:grpSpPr>
        <p:sp>
          <p:nvSpPr>
            <p:cNvPr id="6" name="Oval 5">
              <a:extLst>
                <a:ext uri="{FF2B5EF4-FFF2-40B4-BE49-F238E27FC236}">
                  <a16:creationId xmlns:a16="http://schemas.microsoft.com/office/drawing/2014/main" id="{F7837750-0001-0391-8D96-D6935B1B6AE8}"/>
                </a:ext>
              </a:extLst>
            </p:cNvPr>
            <p:cNvSpPr/>
            <p:nvPr/>
          </p:nvSpPr>
          <p:spPr bwMode="auto">
            <a:xfrm>
              <a:off x="909404" y="1645900"/>
              <a:ext cx="797275" cy="797272"/>
            </a:xfrm>
            <a:prstGeom prst="ellipse">
              <a:avLst/>
            </a:prstGeom>
            <a:solidFill>
              <a:srgbClr val="338DCD"/>
            </a:solidFill>
            <a:ln>
              <a:noFill/>
            </a:ln>
            <a:effectLst/>
          </p:spPr>
          <p:txBody>
            <a:bodyPr vert="horz" wrap="square" lIns="91440" tIns="45720" rIns="91440" bIns="45720" numCol="1" rtlCol="0" anchor="t" anchorCtr="0" compatLnSpc="1">
              <a:prstTxWarp prst="textNoShape">
                <a:avLst/>
              </a:prstTxWarp>
            </a:bodyPr>
            <a:lstStyle/>
            <a:p>
              <a:pPr algn="ctr"/>
              <a:endParaRPr lang="en-US">
                <a:solidFill>
                  <a:schemeClr val="bg1"/>
                </a:solidFill>
              </a:endParaRPr>
            </a:p>
          </p:txBody>
        </p:sp>
        <p:sp>
          <p:nvSpPr>
            <p:cNvPr id="7" name="Oval 6">
              <a:extLst>
                <a:ext uri="{FF2B5EF4-FFF2-40B4-BE49-F238E27FC236}">
                  <a16:creationId xmlns:a16="http://schemas.microsoft.com/office/drawing/2014/main" id="{108DC220-2D60-14A0-C531-B7FC461768EB}"/>
                </a:ext>
              </a:extLst>
            </p:cNvPr>
            <p:cNvSpPr/>
            <p:nvPr/>
          </p:nvSpPr>
          <p:spPr bwMode="auto">
            <a:xfrm>
              <a:off x="2780381" y="1645900"/>
              <a:ext cx="797275" cy="797272"/>
            </a:xfrm>
            <a:prstGeom prst="ellipse">
              <a:avLst/>
            </a:prstGeom>
            <a:solidFill>
              <a:srgbClr val="005A9A"/>
            </a:solidFill>
            <a:ln>
              <a:noFill/>
            </a:ln>
            <a:effectLst/>
          </p:spPr>
          <p:txBody>
            <a:bodyPr vert="horz" wrap="square" lIns="91440" tIns="45720" rIns="91440" bIns="45720" numCol="1" rtlCol="0" anchor="t" anchorCtr="0" compatLnSpc="1">
              <a:prstTxWarp prst="textNoShape">
                <a:avLst/>
              </a:prstTxWarp>
            </a:bodyPr>
            <a:lstStyle/>
            <a:p>
              <a:pPr algn="ctr"/>
              <a:endParaRPr lang="en-US">
                <a:solidFill>
                  <a:schemeClr val="bg1"/>
                </a:solidFill>
              </a:endParaRPr>
            </a:p>
          </p:txBody>
        </p:sp>
        <p:sp>
          <p:nvSpPr>
            <p:cNvPr id="8" name="Oval 7">
              <a:extLst>
                <a:ext uri="{FF2B5EF4-FFF2-40B4-BE49-F238E27FC236}">
                  <a16:creationId xmlns:a16="http://schemas.microsoft.com/office/drawing/2014/main" id="{3EBD8708-AFFC-6447-3C47-E82212AF487A}"/>
                </a:ext>
              </a:extLst>
            </p:cNvPr>
            <p:cNvSpPr/>
            <p:nvPr/>
          </p:nvSpPr>
          <p:spPr bwMode="auto">
            <a:xfrm>
              <a:off x="5626310" y="1645900"/>
              <a:ext cx="797275" cy="797272"/>
            </a:xfrm>
            <a:prstGeom prst="ellipse">
              <a:avLst/>
            </a:prstGeom>
            <a:solidFill>
              <a:srgbClr val="005A9A"/>
            </a:solidFill>
            <a:ln>
              <a:noFill/>
            </a:ln>
            <a:effectLst/>
          </p:spPr>
          <p:txBody>
            <a:bodyPr vert="horz" wrap="square" lIns="91440" tIns="45720" rIns="91440" bIns="45720" numCol="1" rtlCol="0" anchor="t" anchorCtr="0" compatLnSpc="1">
              <a:prstTxWarp prst="textNoShape">
                <a:avLst/>
              </a:prstTxWarp>
            </a:bodyPr>
            <a:lstStyle/>
            <a:p>
              <a:pPr algn="ctr"/>
              <a:endParaRPr lang="en-US">
                <a:solidFill>
                  <a:schemeClr val="bg1"/>
                </a:solidFill>
              </a:endParaRPr>
            </a:p>
          </p:txBody>
        </p:sp>
        <p:sp>
          <p:nvSpPr>
            <p:cNvPr id="9" name="Oval 8">
              <a:extLst>
                <a:ext uri="{FF2B5EF4-FFF2-40B4-BE49-F238E27FC236}">
                  <a16:creationId xmlns:a16="http://schemas.microsoft.com/office/drawing/2014/main" id="{794E117E-A340-5D7F-2688-91DF19EA26A3}"/>
                </a:ext>
              </a:extLst>
            </p:cNvPr>
            <p:cNvSpPr/>
            <p:nvPr/>
          </p:nvSpPr>
          <p:spPr bwMode="auto">
            <a:xfrm>
              <a:off x="7407344" y="1645900"/>
              <a:ext cx="797275" cy="797272"/>
            </a:xfrm>
            <a:prstGeom prst="ellipse">
              <a:avLst/>
            </a:prstGeom>
            <a:solidFill>
              <a:srgbClr val="338DCD"/>
            </a:solidFill>
            <a:ln>
              <a:noFill/>
            </a:ln>
            <a:effectLst/>
          </p:spPr>
          <p:txBody>
            <a:bodyPr vert="horz" wrap="square" lIns="91440" tIns="45720" rIns="91440" bIns="45720" numCol="1" rtlCol="0" anchor="t" anchorCtr="0" compatLnSpc="1">
              <a:prstTxWarp prst="textNoShape">
                <a:avLst/>
              </a:prstTxWarp>
            </a:bodyPr>
            <a:lstStyle/>
            <a:p>
              <a:pPr algn="ctr"/>
              <a:endParaRPr lang="en-US">
                <a:solidFill>
                  <a:schemeClr val="bg1"/>
                </a:solidFill>
              </a:endParaRPr>
            </a:p>
          </p:txBody>
        </p:sp>
        <p:sp>
          <p:nvSpPr>
            <p:cNvPr id="10" name="Rectangle 9">
              <a:extLst>
                <a:ext uri="{FF2B5EF4-FFF2-40B4-BE49-F238E27FC236}">
                  <a16:creationId xmlns:a16="http://schemas.microsoft.com/office/drawing/2014/main" id="{CBDE95F5-BF9E-AFC2-99A2-C189E3E94007}"/>
                </a:ext>
              </a:extLst>
            </p:cNvPr>
            <p:cNvSpPr/>
            <p:nvPr/>
          </p:nvSpPr>
          <p:spPr bwMode="auto">
            <a:xfrm>
              <a:off x="3867167" y="3970188"/>
              <a:ext cx="1409667" cy="548118"/>
            </a:xfrm>
            <a:prstGeom prst="rect">
              <a:avLst/>
            </a:prstGeom>
            <a:solidFill>
              <a:schemeClr val="accent1">
                <a:lumMod val="50000"/>
              </a:schemeClr>
            </a:solidFill>
            <a:ln>
              <a:no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algn="ctr"/>
              <a:r>
                <a:rPr lang="en-US" sz="2000" b="1" dirty="0">
                  <a:solidFill>
                    <a:schemeClr val="bg1"/>
                  </a:solidFill>
                  <a:latin typeface="Arial" panose="020B0604020202020204" pitchFamily="34" charset="0"/>
                  <a:cs typeface="Arial" panose="020B0604020202020204" pitchFamily="34" charset="0"/>
                </a:rPr>
                <a:t>NOISY FACTORY</a:t>
              </a:r>
            </a:p>
          </p:txBody>
        </p:sp>
        <p:sp>
          <p:nvSpPr>
            <p:cNvPr id="11" name="Freeform: Shape 83">
              <a:extLst>
                <a:ext uri="{FF2B5EF4-FFF2-40B4-BE49-F238E27FC236}">
                  <a16:creationId xmlns:a16="http://schemas.microsoft.com/office/drawing/2014/main" id="{1AA59A12-246B-0900-8780-CB4F820B4A4E}"/>
                </a:ext>
              </a:extLst>
            </p:cNvPr>
            <p:cNvSpPr/>
            <p:nvPr/>
          </p:nvSpPr>
          <p:spPr bwMode="auto">
            <a:xfrm>
              <a:off x="6903734" y="2182629"/>
              <a:ext cx="1820411" cy="1190828"/>
            </a:xfrm>
            <a:custGeom>
              <a:avLst/>
              <a:gdLst>
                <a:gd name="connsiteX0" fmla="*/ 1510951 w 1820411"/>
                <a:gd name="connsiteY0" fmla="*/ 0 h 1190828"/>
                <a:gd name="connsiteX1" fmla="*/ 1820411 w 1820411"/>
                <a:gd name="connsiteY1" fmla="*/ 595414 h 1190828"/>
                <a:gd name="connsiteX2" fmla="*/ 1510951 w 1820411"/>
                <a:gd name="connsiteY2" fmla="*/ 1190828 h 1190828"/>
                <a:gd name="connsiteX3" fmla="*/ 1510951 w 1820411"/>
                <a:gd name="connsiteY3" fmla="*/ 1049995 h 1190828"/>
                <a:gd name="connsiteX4" fmla="*/ 0 w 1820411"/>
                <a:gd name="connsiteY4" fmla="*/ 1049995 h 1190828"/>
                <a:gd name="connsiteX5" fmla="*/ 203190 w 1820411"/>
                <a:gd name="connsiteY5" fmla="*/ 595415 h 1190828"/>
                <a:gd name="connsiteX6" fmla="*/ 0 w 1820411"/>
                <a:gd name="connsiteY6" fmla="*/ 140833 h 1190828"/>
                <a:gd name="connsiteX7" fmla="*/ 523069 w 1820411"/>
                <a:gd name="connsiteY7" fmla="*/ 140833 h 1190828"/>
                <a:gd name="connsiteX8" fmla="*/ 575167 w 1820411"/>
                <a:gd name="connsiteY8" fmla="*/ 203976 h 1190828"/>
                <a:gd name="connsiteX9" fmla="*/ 902246 w 1820411"/>
                <a:gd name="connsiteY9" fmla="*/ 339457 h 1190828"/>
                <a:gd name="connsiteX10" fmla="*/ 1229325 w 1820411"/>
                <a:gd name="connsiteY10" fmla="*/ 203976 h 1190828"/>
                <a:gd name="connsiteX11" fmla="*/ 1281424 w 1820411"/>
                <a:gd name="connsiteY11" fmla="*/ 140833 h 1190828"/>
                <a:gd name="connsiteX12" fmla="*/ 1510951 w 1820411"/>
                <a:gd name="connsiteY12" fmla="*/ 140833 h 1190828"/>
                <a:gd name="connsiteX13" fmla="*/ 1510951 w 1820411"/>
                <a:gd name="connsiteY13" fmla="*/ 0 h 1190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20411" h="1190828">
                  <a:moveTo>
                    <a:pt x="1510951" y="0"/>
                  </a:moveTo>
                  <a:lnTo>
                    <a:pt x="1820411" y="595414"/>
                  </a:lnTo>
                  <a:lnTo>
                    <a:pt x="1510951" y="1190828"/>
                  </a:lnTo>
                  <a:lnTo>
                    <a:pt x="1510951" y="1049995"/>
                  </a:lnTo>
                  <a:lnTo>
                    <a:pt x="0" y="1049995"/>
                  </a:lnTo>
                  <a:lnTo>
                    <a:pt x="203190" y="595415"/>
                  </a:lnTo>
                  <a:lnTo>
                    <a:pt x="0" y="140833"/>
                  </a:lnTo>
                  <a:lnTo>
                    <a:pt x="523069" y="140833"/>
                  </a:lnTo>
                  <a:lnTo>
                    <a:pt x="575167" y="203976"/>
                  </a:lnTo>
                  <a:cubicBezTo>
                    <a:pt x="658874" y="287683"/>
                    <a:pt x="774514" y="339457"/>
                    <a:pt x="902246" y="339457"/>
                  </a:cubicBezTo>
                  <a:cubicBezTo>
                    <a:pt x="1029979" y="339457"/>
                    <a:pt x="1145619" y="287683"/>
                    <a:pt x="1229325" y="203976"/>
                  </a:cubicBezTo>
                  <a:lnTo>
                    <a:pt x="1281424" y="140833"/>
                  </a:lnTo>
                  <a:lnTo>
                    <a:pt x="1510951" y="140833"/>
                  </a:lnTo>
                  <a:lnTo>
                    <a:pt x="1510951" y="0"/>
                  </a:lnTo>
                  <a:close/>
                </a:path>
              </a:pathLst>
            </a:custGeom>
            <a:solidFill>
              <a:schemeClr val="accent1">
                <a:lumMod val="60000"/>
                <a:lumOff val="40000"/>
              </a:schemeClr>
            </a:solidFill>
            <a:ln>
              <a:no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algn="ctr"/>
              <a:endParaRPr lang="en-US">
                <a:solidFill>
                  <a:schemeClr val="bg1"/>
                </a:solidFill>
              </a:endParaRPr>
            </a:p>
          </p:txBody>
        </p:sp>
        <p:sp>
          <p:nvSpPr>
            <p:cNvPr id="12" name="Freeform: Shape 80">
              <a:extLst>
                <a:ext uri="{FF2B5EF4-FFF2-40B4-BE49-F238E27FC236}">
                  <a16:creationId xmlns:a16="http://schemas.microsoft.com/office/drawing/2014/main" id="{01BA17D1-2B6A-8408-E5F1-168A2D93991E}"/>
                </a:ext>
              </a:extLst>
            </p:cNvPr>
            <p:cNvSpPr/>
            <p:nvPr/>
          </p:nvSpPr>
          <p:spPr bwMode="auto">
            <a:xfrm>
              <a:off x="419856" y="2323462"/>
              <a:ext cx="1930315" cy="909162"/>
            </a:xfrm>
            <a:custGeom>
              <a:avLst/>
              <a:gdLst>
                <a:gd name="connsiteX0" fmla="*/ 0 w 1930315"/>
                <a:gd name="connsiteY0" fmla="*/ 0 h 909162"/>
                <a:gd name="connsiteX1" fmla="*/ 509007 w 1930315"/>
                <a:gd name="connsiteY1" fmla="*/ 0 h 909162"/>
                <a:gd name="connsiteX2" fmla="*/ 561105 w 1930315"/>
                <a:gd name="connsiteY2" fmla="*/ 63143 h 909162"/>
                <a:gd name="connsiteX3" fmla="*/ 888184 w 1930315"/>
                <a:gd name="connsiteY3" fmla="*/ 198624 h 909162"/>
                <a:gd name="connsiteX4" fmla="*/ 1215263 w 1930315"/>
                <a:gd name="connsiteY4" fmla="*/ 63143 h 909162"/>
                <a:gd name="connsiteX5" fmla="*/ 1267362 w 1930315"/>
                <a:gd name="connsiteY5" fmla="*/ 0 h 909162"/>
                <a:gd name="connsiteX6" fmla="*/ 1727125 w 1930315"/>
                <a:gd name="connsiteY6" fmla="*/ 0 h 909162"/>
                <a:gd name="connsiteX7" fmla="*/ 1930315 w 1930315"/>
                <a:gd name="connsiteY7" fmla="*/ 454582 h 909162"/>
                <a:gd name="connsiteX8" fmla="*/ 1727125 w 1930315"/>
                <a:gd name="connsiteY8" fmla="*/ 909162 h 909162"/>
                <a:gd name="connsiteX9" fmla="*/ 0 w 1930315"/>
                <a:gd name="connsiteY9" fmla="*/ 909162 h 909162"/>
                <a:gd name="connsiteX10" fmla="*/ 0 w 1930315"/>
                <a:gd name="connsiteY10" fmla="*/ 0 h 90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0315" h="909162">
                  <a:moveTo>
                    <a:pt x="0" y="0"/>
                  </a:moveTo>
                  <a:lnTo>
                    <a:pt x="509007" y="0"/>
                  </a:lnTo>
                  <a:lnTo>
                    <a:pt x="561105" y="63143"/>
                  </a:lnTo>
                  <a:cubicBezTo>
                    <a:pt x="644812" y="146850"/>
                    <a:pt x="760452" y="198624"/>
                    <a:pt x="888184" y="198624"/>
                  </a:cubicBezTo>
                  <a:cubicBezTo>
                    <a:pt x="1015917" y="198624"/>
                    <a:pt x="1131557" y="146850"/>
                    <a:pt x="1215263" y="63143"/>
                  </a:cubicBezTo>
                  <a:lnTo>
                    <a:pt x="1267362" y="0"/>
                  </a:lnTo>
                  <a:lnTo>
                    <a:pt x="1727125" y="0"/>
                  </a:lnTo>
                  <a:lnTo>
                    <a:pt x="1930315" y="454582"/>
                  </a:lnTo>
                  <a:lnTo>
                    <a:pt x="1727125" y="909162"/>
                  </a:lnTo>
                  <a:lnTo>
                    <a:pt x="0" y="909162"/>
                  </a:lnTo>
                  <a:lnTo>
                    <a:pt x="0" y="0"/>
                  </a:lnTo>
                  <a:close/>
                </a:path>
              </a:pathLst>
            </a:custGeom>
            <a:solidFill>
              <a:schemeClr val="accent1">
                <a:lumMod val="60000"/>
                <a:lumOff val="40000"/>
              </a:schemeClr>
            </a:solidFill>
            <a:ln>
              <a:no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algn="ctr"/>
              <a:endParaRPr lang="en-US">
                <a:solidFill>
                  <a:schemeClr val="bg1"/>
                </a:solidFill>
              </a:endParaRPr>
            </a:p>
          </p:txBody>
        </p:sp>
        <p:sp>
          <p:nvSpPr>
            <p:cNvPr id="13" name="Freeform: Shape 79">
              <a:extLst>
                <a:ext uri="{FF2B5EF4-FFF2-40B4-BE49-F238E27FC236}">
                  <a16:creationId xmlns:a16="http://schemas.microsoft.com/office/drawing/2014/main" id="{8831B64A-3EC6-0BC7-D372-736ED0520FAF}"/>
                </a:ext>
              </a:extLst>
            </p:cNvPr>
            <p:cNvSpPr/>
            <p:nvPr/>
          </p:nvSpPr>
          <p:spPr bwMode="auto">
            <a:xfrm>
              <a:off x="2263760" y="2323462"/>
              <a:ext cx="1773701" cy="909162"/>
            </a:xfrm>
            <a:custGeom>
              <a:avLst/>
              <a:gdLst>
                <a:gd name="connsiteX0" fmla="*/ 0 w 1773701"/>
                <a:gd name="connsiteY0" fmla="*/ 0 h 909162"/>
                <a:gd name="connsiteX1" fmla="*/ 536080 w 1773701"/>
                <a:gd name="connsiteY1" fmla="*/ 0 h 909162"/>
                <a:gd name="connsiteX2" fmla="*/ 588178 w 1773701"/>
                <a:gd name="connsiteY2" fmla="*/ 63143 h 909162"/>
                <a:gd name="connsiteX3" fmla="*/ 915257 w 1773701"/>
                <a:gd name="connsiteY3" fmla="*/ 198624 h 909162"/>
                <a:gd name="connsiteX4" fmla="*/ 1242336 w 1773701"/>
                <a:gd name="connsiteY4" fmla="*/ 63143 h 909162"/>
                <a:gd name="connsiteX5" fmla="*/ 1294435 w 1773701"/>
                <a:gd name="connsiteY5" fmla="*/ 0 h 909162"/>
                <a:gd name="connsiteX6" fmla="*/ 1773701 w 1773701"/>
                <a:gd name="connsiteY6" fmla="*/ 0 h 909162"/>
                <a:gd name="connsiteX7" fmla="*/ 1723783 w 1773701"/>
                <a:gd name="connsiteY7" fmla="*/ 60502 h 909162"/>
                <a:gd name="connsiteX8" fmla="*/ 1603408 w 1773701"/>
                <a:gd name="connsiteY8" fmla="*/ 454581 h 909162"/>
                <a:gd name="connsiteX9" fmla="*/ 1723783 w 1773701"/>
                <a:gd name="connsiteY9" fmla="*/ 848660 h 909162"/>
                <a:gd name="connsiteX10" fmla="*/ 1773701 w 1773701"/>
                <a:gd name="connsiteY10" fmla="*/ 909162 h 909162"/>
                <a:gd name="connsiteX11" fmla="*/ 0 w 1773701"/>
                <a:gd name="connsiteY11" fmla="*/ 909162 h 909162"/>
                <a:gd name="connsiteX12" fmla="*/ 203190 w 1773701"/>
                <a:gd name="connsiteY12" fmla="*/ 454582 h 909162"/>
                <a:gd name="connsiteX13" fmla="*/ 0 w 1773701"/>
                <a:gd name="connsiteY13" fmla="*/ 0 h 90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3701" h="909162">
                  <a:moveTo>
                    <a:pt x="0" y="0"/>
                  </a:moveTo>
                  <a:lnTo>
                    <a:pt x="536080" y="0"/>
                  </a:lnTo>
                  <a:lnTo>
                    <a:pt x="588178" y="63143"/>
                  </a:lnTo>
                  <a:cubicBezTo>
                    <a:pt x="671885" y="146850"/>
                    <a:pt x="787525" y="198624"/>
                    <a:pt x="915257" y="198624"/>
                  </a:cubicBezTo>
                  <a:cubicBezTo>
                    <a:pt x="1042990" y="198624"/>
                    <a:pt x="1158630" y="146850"/>
                    <a:pt x="1242336" y="63143"/>
                  </a:cubicBezTo>
                  <a:lnTo>
                    <a:pt x="1294435" y="0"/>
                  </a:lnTo>
                  <a:lnTo>
                    <a:pt x="1773701" y="0"/>
                  </a:lnTo>
                  <a:lnTo>
                    <a:pt x="1723783" y="60502"/>
                  </a:lnTo>
                  <a:cubicBezTo>
                    <a:pt x="1647784" y="172994"/>
                    <a:pt x="1603408" y="308605"/>
                    <a:pt x="1603408" y="454581"/>
                  </a:cubicBezTo>
                  <a:cubicBezTo>
                    <a:pt x="1603408" y="600557"/>
                    <a:pt x="1647784" y="736168"/>
                    <a:pt x="1723783" y="848660"/>
                  </a:cubicBezTo>
                  <a:lnTo>
                    <a:pt x="1773701" y="909162"/>
                  </a:lnTo>
                  <a:lnTo>
                    <a:pt x="0" y="909162"/>
                  </a:lnTo>
                  <a:lnTo>
                    <a:pt x="203190" y="454582"/>
                  </a:lnTo>
                  <a:lnTo>
                    <a:pt x="0" y="0"/>
                  </a:lnTo>
                  <a:close/>
                </a:path>
              </a:pathLst>
            </a:custGeom>
            <a:solidFill>
              <a:schemeClr val="accent1"/>
            </a:solidFill>
            <a:ln>
              <a:no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algn="ctr"/>
              <a:endParaRPr lang="en-US">
                <a:solidFill>
                  <a:schemeClr val="bg1"/>
                </a:solidFill>
              </a:endParaRPr>
            </a:p>
          </p:txBody>
        </p:sp>
        <p:sp>
          <p:nvSpPr>
            <p:cNvPr id="14" name="Freeform: Shape 78">
              <a:extLst>
                <a:ext uri="{FF2B5EF4-FFF2-40B4-BE49-F238E27FC236}">
                  <a16:creationId xmlns:a16="http://schemas.microsoft.com/office/drawing/2014/main" id="{71512CCD-6A4E-B3F9-FBA1-648C9089AF03}"/>
                </a:ext>
              </a:extLst>
            </p:cNvPr>
            <p:cNvSpPr/>
            <p:nvPr/>
          </p:nvSpPr>
          <p:spPr bwMode="auto">
            <a:xfrm>
              <a:off x="5106543" y="2323462"/>
              <a:ext cx="1883602" cy="909162"/>
            </a:xfrm>
            <a:custGeom>
              <a:avLst/>
              <a:gdLst>
                <a:gd name="connsiteX0" fmla="*/ 0 w 1883602"/>
                <a:gd name="connsiteY0" fmla="*/ 0 h 909162"/>
                <a:gd name="connsiteX1" fmla="*/ 539226 w 1883602"/>
                <a:gd name="connsiteY1" fmla="*/ 0 h 909162"/>
                <a:gd name="connsiteX2" fmla="*/ 591324 w 1883602"/>
                <a:gd name="connsiteY2" fmla="*/ 63143 h 909162"/>
                <a:gd name="connsiteX3" fmla="*/ 918403 w 1883602"/>
                <a:gd name="connsiteY3" fmla="*/ 198624 h 909162"/>
                <a:gd name="connsiteX4" fmla="*/ 1245482 w 1883602"/>
                <a:gd name="connsiteY4" fmla="*/ 63143 h 909162"/>
                <a:gd name="connsiteX5" fmla="*/ 1297581 w 1883602"/>
                <a:gd name="connsiteY5" fmla="*/ 0 h 909162"/>
                <a:gd name="connsiteX6" fmla="*/ 1680412 w 1883602"/>
                <a:gd name="connsiteY6" fmla="*/ 0 h 909162"/>
                <a:gd name="connsiteX7" fmla="*/ 1883602 w 1883602"/>
                <a:gd name="connsiteY7" fmla="*/ 454582 h 909162"/>
                <a:gd name="connsiteX8" fmla="*/ 1680412 w 1883602"/>
                <a:gd name="connsiteY8" fmla="*/ 909162 h 909162"/>
                <a:gd name="connsiteX9" fmla="*/ 0 w 1883602"/>
                <a:gd name="connsiteY9" fmla="*/ 909162 h 909162"/>
                <a:gd name="connsiteX10" fmla="*/ 49918 w 1883602"/>
                <a:gd name="connsiteY10" fmla="*/ 848660 h 909162"/>
                <a:gd name="connsiteX11" fmla="*/ 170293 w 1883602"/>
                <a:gd name="connsiteY11" fmla="*/ 454581 h 909162"/>
                <a:gd name="connsiteX12" fmla="*/ 49918 w 1883602"/>
                <a:gd name="connsiteY12" fmla="*/ 60502 h 909162"/>
                <a:gd name="connsiteX13" fmla="*/ 0 w 1883602"/>
                <a:gd name="connsiteY13" fmla="*/ 0 h 90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3602" h="909162">
                  <a:moveTo>
                    <a:pt x="0" y="0"/>
                  </a:moveTo>
                  <a:lnTo>
                    <a:pt x="539226" y="0"/>
                  </a:lnTo>
                  <a:lnTo>
                    <a:pt x="591324" y="63143"/>
                  </a:lnTo>
                  <a:cubicBezTo>
                    <a:pt x="675031" y="146850"/>
                    <a:pt x="790671" y="198624"/>
                    <a:pt x="918403" y="198624"/>
                  </a:cubicBezTo>
                  <a:cubicBezTo>
                    <a:pt x="1046136" y="198624"/>
                    <a:pt x="1161776" y="146850"/>
                    <a:pt x="1245482" y="63143"/>
                  </a:cubicBezTo>
                  <a:lnTo>
                    <a:pt x="1297581" y="0"/>
                  </a:lnTo>
                  <a:lnTo>
                    <a:pt x="1680412" y="0"/>
                  </a:lnTo>
                  <a:lnTo>
                    <a:pt x="1883602" y="454582"/>
                  </a:lnTo>
                  <a:lnTo>
                    <a:pt x="1680412" y="909162"/>
                  </a:lnTo>
                  <a:lnTo>
                    <a:pt x="0" y="909162"/>
                  </a:lnTo>
                  <a:lnTo>
                    <a:pt x="49918" y="848660"/>
                  </a:lnTo>
                  <a:cubicBezTo>
                    <a:pt x="125917" y="736168"/>
                    <a:pt x="170293" y="600557"/>
                    <a:pt x="170293" y="454581"/>
                  </a:cubicBezTo>
                  <a:cubicBezTo>
                    <a:pt x="170293" y="308605"/>
                    <a:pt x="125917" y="172994"/>
                    <a:pt x="49918" y="60502"/>
                  </a:cubicBezTo>
                  <a:lnTo>
                    <a:pt x="0" y="0"/>
                  </a:lnTo>
                  <a:close/>
                </a:path>
              </a:pathLst>
            </a:custGeom>
            <a:solidFill>
              <a:schemeClr val="accent1"/>
            </a:solidFill>
            <a:ln>
              <a:no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algn="ctr"/>
              <a:endParaRPr lang="en-US">
                <a:solidFill>
                  <a:schemeClr val="bg1"/>
                </a:solidFill>
              </a:endParaRPr>
            </a:p>
          </p:txBody>
        </p:sp>
        <p:sp>
          <p:nvSpPr>
            <p:cNvPr id="16" name="TextBox 15">
              <a:extLst>
                <a:ext uri="{FF2B5EF4-FFF2-40B4-BE49-F238E27FC236}">
                  <a16:creationId xmlns:a16="http://schemas.microsoft.com/office/drawing/2014/main" id="{19687C4A-E5A8-F188-53F9-919AA9CBCC19}"/>
                </a:ext>
              </a:extLst>
            </p:cNvPr>
            <p:cNvSpPr txBox="1"/>
            <p:nvPr/>
          </p:nvSpPr>
          <p:spPr>
            <a:xfrm>
              <a:off x="3976585" y="4829766"/>
              <a:ext cx="1300250" cy="422615"/>
            </a:xfrm>
            <a:prstGeom prst="rect">
              <a:avLst/>
            </a:prstGeom>
            <a:noFill/>
          </p:spPr>
          <p:txBody>
            <a:bodyPr wrap="square" anchor="ctr">
              <a:spAutoFit/>
            </a:bodyPr>
            <a:lstStyle/>
            <a:p>
              <a:pPr algn="ctr"/>
              <a:r>
                <a:rPr lang="en-US" b="1" dirty="0">
                  <a:solidFill>
                    <a:schemeClr val="accent2">
                      <a:lumMod val="50000"/>
                    </a:schemeClr>
                  </a:solidFill>
                  <a:latin typeface="Arial" panose="020B0604020202020204" pitchFamily="34" charset="0"/>
                  <a:cs typeface="Arial" panose="020B0604020202020204" pitchFamily="34" charset="0"/>
                </a:rPr>
                <a:t>NO FEEDBACK</a:t>
              </a:r>
            </a:p>
          </p:txBody>
        </p:sp>
        <p:sp>
          <p:nvSpPr>
            <p:cNvPr id="17" name="TextBox 16">
              <a:extLst>
                <a:ext uri="{FF2B5EF4-FFF2-40B4-BE49-F238E27FC236}">
                  <a16:creationId xmlns:a16="http://schemas.microsoft.com/office/drawing/2014/main" id="{FB185ADC-C6E1-9496-0AC4-4647FB7C9EDF}"/>
                </a:ext>
              </a:extLst>
            </p:cNvPr>
            <p:cNvSpPr txBox="1"/>
            <p:nvPr/>
          </p:nvSpPr>
          <p:spPr>
            <a:xfrm>
              <a:off x="462859" y="2850013"/>
              <a:ext cx="1690363" cy="261619"/>
            </a:xfrm>
            <a:prstGeom prst="rect">
              <a:avLst/>
            </a:prstGeom>
            <a:noFill/>
          </p:spPr>
          <p:txBody>
            <a:bodyPr wrap="square">
              <a:spAutoFit/>
            </a:bodyPr>
            <a:lstStyle/>
            <a:p>
              <a:pPr algn="ctr" rtl="0">
                <a:spcBef>
                  <a:spcPts val="0"/>
                </a:spcBef>
                <a:spcAft>
                  <a:spcPts val="0"/>
                </a:spcAft>
              </a:pPr>
              <a:r>
                <a:rPr lang="en-US" sz="2000" dirty="0">
                  <a:solidFill>
                    <a:schemeClr val="bg1"/>
                  </a:solidFill>
                  <a:effectLst/>
                  <a:latin typeface="Arial" panose="020B0604020202020204" pitchFamily="34" charset="0"/>
                  <a:cs typeface="Arial" panose="020B0604020202020204" pitchFamily="34" charset="0"/>
                </a:rPr>
                <a:t>GARY</a:t>
              </a:r>
            </a:p>
          </p:txBody>
        </p:sp>
        <p:sp>
          <p:nvSpPr>
            <p:cNvPr id="18" name="TextBox 17">
              <a:extLst>
                <a:ext uri="{FF2B5EF4-FFF2-40B4-BE49-F238E27FC236}">
                  <a16:creationId xmlns:a16="http://schemas.microsoft.com/office/drawing/2014/main" id="{6A02C3FB-5647-F53A-70C1-729199DB108D}"/>
                </a:ext>
              </a:extLst>
            </p:cNvPr>
            <p:cNvSpPr txBox="1"/>
            <p:nvPr/>
          </p:nvSpPr>
          <p:spPr>
            <a:xfrm>
              <a:off x="892294" y="2548806"/>
              <a:ext cx="941255" cy="241494"/>
            </a:xfrm>
            <a:prstGeom prst="rect">
              <a:avLst/>
            </a:prstGeom>
            <a:noFill/>
          </p:spPr>
          <p:txBody>
            <a:bodyPr wrap="square">
              <a:spAutoFit/>
            </a:bodyPr>
            <a:lstStyle/>
            <a:p>
              <a:pPr algn="ctr" rtl="0">
                <a:spcBef>
                  <a:spcPts val="0"/>
                </a:spcBef>
                <a:spcAft>
                  <a:spcPts val="0"/>
                </a:spcAft>
              </a:pPr>
              <a:r>
                <a:rPr lang="en-US" b="1" dirty="0">
                  <a:solidFill>
                    <a:schemeClr val="bg1"/>
                  </a:solidFill>
                  <a:latin typeface="Arial" panose="020B0604020202020204" pitchFamily="34" charset="0"/>
                  <a:cs typeface="Arial" panose="020B0604020202020204" pitchFamily="34" charset="0"/>
                </a:rPr>
                <a:t>SENDER</a:t>
              </a:r>
              <a:endParaRPr lang="en-US" b="1" dirty="0">
                <a:solidFill>
                  <a:schemeClr val="bg1"/>
                </a:solidFill>
                <a:effectLst/>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162A7507-9F14-1A2B-4240-A619784685DC}"/>
                </a:ext>
              </a:extLst>
            </p:cNvPr>
            <p:cNvSpPr txBox="1"/>
            <p:nvPr/>
          </p:nvSpPr>
          <p:spPr>
            <a:xfrm>
              <a:off x="2263760" y="2850013"/>
              <a:ext cx="1652067" cy="462863"/>
            </a:xfrm>
            <a:prstGeom prst="rect">
              <a:avLst/>
            </a:prstGeom>
            <a:noFill/>
          </p:spPr>
          <p:txBody>
            <a:bodyPr wrap="square">
              <a:spAutoFit/>
            </a:bodyPr>
            <a:lstStyle/>
            <a:p>
              <a:pPr algn="ctr" rtl="0">
                <a:spcBef>
                  <a:spcPts val="0"/>
                </a:spcBef>
                <a:spcAft>
                  <a:spcPts val="0"/>
                </a:spcAft>
              </a:pPr>
              <a:r>
                <a:rPr lang="en-US" sz="2000" b="0" dirty="0">
                  <a:solidFill>
                    <a:schemeClr val="bg1"/>
                  </a:solidFill>
                  <a:effectLst/>
                  <a:latin typeface="Arial" panose="020B0604020202020204" pitchFamily="34" charset="0"/>
                  <a:cs typeface="Arial" panose="020B0604020202020204" pitchFamily="34" charset="0"/>
                </a:rPr>
                <a:t>ENGLISH SPEECH</a:t>
              </a:r>
            </a:p>
          </p:txBody>
        </p:sp>
        <p:sp>
          <p:nvSpPr>
            <p:cNvPr id="20" name="TextBox 19">
              <a:extLst>
                <a:ext uri="{FF2B5EF4-FFF2-40B4-BE49-F238E27FC236}">
                  <a16:creationId xmlns:a16="http://schemas.microsoft.com/office/drawing/2014/main" id="{AC34ECCF-D243-062A-850C-2CEA298D42CA}"/>
                </a:ext>
              </a:extLst>
            </p:cNvPr>
            <p:cNvSpPr txBox="1"/>
            <p:nvPr/>
          </p:nvSpPr>
          <p:spPr>
            <a:xfrm>
              <a:off x="2625660" y="2548806"/>
              <a:ext cx="1106714" cy="241494"/>
            </a:xfrm>
            <a:prstGeom prst="rect">
              <a:avLst/>
            </a:prstGeom>
            <a:noFill/>
          </p:spPr>
          <p:txBody>
            <a:bodyPr wrap="square">
              <a:spAutoFit/>
            </a:bodyPr>
            <a:lstStyle/>
            <a:p>
              <a:pPr algn="ctr" rtl="0">
                <a:spcBef>
                  <a:spcPts val="0"/>
                </a:spcBef>
                <a:spcAft>
                  <a:spcPts val="0"/>
                </a:spcAft>
              </a:pPr>
              <a:r>
                <a:rPr lang="en-US" dirty="0">
                  <a:solidFill>
                    <a:schemeClr val="bg1"/>
                  </a:solidFill>
                  <a:latin typeface="Arial" panose="020B0604020202020204" pitchFamily="34" charset="0"/>
                  <a:cs typeface="Arial" panose="020B0604020202020204" pitchFamily="34" charset="0"/>
                </a:rPr>
                <a:t>ENCODER</a:t>
              </a:r>
              <a:endParaRPr lang="en-US" dirty="0">
                <a:solidFill>
                  <a:schemeClr val="bg1"/>
                </a:solidFill>
                <a:effectLst/>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0464662F-9F44-3711-2464-9D793B92064F}"/>
                </a:ext>
              </a:extLst>
            </p:cNvPr>
            <p:cNvSpPr txBox="1"/>
            <p:nvPr/>
          </p:nvSpPr>
          <p:spPr>
            <a:xfrm>
              <a:off x="5276835" y="2850013"/>
              <a:ext cx="1509568" cy="261619"/>
            </a:xfrm>
            <a:prstGeom prst="rect">
              <a:avLst/>
            </a:prstGeom>
            <a:noFill/>
          </p:spPr>
          <p:txBody>
            <a:bodyPr wrap="square">
              <a:spAutoFit/>
            </a:bodyPr>
            <a:lstStyle/>
            <a:p>
              <a:pPr algn="ctr" rtl="0">
                <a:spcBef>
                  <a:spcPts val="0"/>
                </a:spcBef>
                <a:spcAft>
                  <a:spcPts val="0"/>
                </a:spcAft>
              </a:pPr>
              <a:r>
                <a:rPr lang="en-US" sz="2000" dirty="0">
                  <a:solidFill>
                    <a:schemeClr val="bg1"/>
                  </a:solidFill>
                  <a:latin typeface="Arial" panose="020B0604020202020204" pitchFamily="34" charset="0"/>
                  <a:cs typeface="Arial" panose="020B0604020202020204" pitchFamily="34" charset="0"/>
                </a:rPr>
                <a:t>NO POSSIBLE</a:t>
              </a:r>
              <a:endParaRPr lang="en-US" sz="2000" b="0" dirty="0">
                <a:solidFill>
                  <a:schemeClr val="bg1"/>
                </a:solidFill>
                <a:effectLst/>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D2632F29-699D-5128-8572-7C597C7F8DDB}"/>
                </a:ext>
              </a:extLst>
            </p:cNvPr>
            <p:cNvSpPr txBox="1"/>
            <p:nvPr/>
          </p:nvSpPr>
          <p:spPr>
            <a:xfrm>
              <a:off x="5546724" y="2548806"/>
              <a:ext cx="1081874" cy="241494"/>
            </a:xfrm>
            <a:prstGeom prst="rect">
              <a:avLst/>
            </a:prstGeom>
            <a:noFill/>
          </p:spPr>
          <p:txBody>
            <a:bodyPr wrap="square">
              <a:spAutoFit/>
            </a:bodyPr>
            <a:lstStyle/>
            <a:p>
              <a:pPr algn="ctr" rtl="0">
                <a:spcBef>
                  <a:spcPts val="0"/>
                </a:spcBef>
                <a:spcAft>
                  <a:spcPts val="0"/>
                </a:spcAft>
              </a:pPr>
              <a:r>
                <a:rPr lang="en-US" b="1" dirty="0">
                  <a:solidFill>
                    <a:schemeClr val="bg1"/>
                  </a:solidFill>
                  <a:latin typeface="Arial" panose="020B0604020202020204" pitchFamily="34" charset="0"/>
                  <a:cs typeface="Arial" panose="020B0604020202020204" pitchFamily="34" charset="0"/>
                </a:rPr>
                <a:t>DECODER</a:t>
              </a:r>
              <a:endParaRPr lang="en-US" b="1" dirty="0">
                <a:solidFill>
                  <a:schemeClr val="bg1"/>
                </a:solidFill>
                <a:effectLst/>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2CDCA9D7-4F05-73CF-1B7E-4B478D011C10}"/>
                </a:ext>
              </a:extLst>
            </p:cNvPr>
            <p:cNvSpPr txBox="1"/>
            <p:nvPr/>
          </p:nvSpPr>
          <p:spPr>
            <a:xfrm>
              <a:off x="7252624" y="2850013"/>
              <a:ext cx="1270097" cy="261619"/>
            </a:xfrm>
            <a:prstGeom prst="rect">
              <a:avLst/>
            </a:prstGeom>
            <a:noFill/>
          </p:spPr>
          <p:txBody>
            <a:bodyPr wrap="square">
              <a:spAutoFit/>
            </a:bodyPr>
            <a:lstStyle/>
            <a:p>
              <a:pPr algn="ctr" rtl="0">
                <a:spcBef>
                  <a:spcPts val="0"/>
                </a:spcBef>
                <a:spcAft>
                  <a:spcPts val="0"/>
                </a:spcAft>
              </a:pPr>
              <a:r>
                <a:rPr lang="en-US" sz="2000" b="0" dirty="0">
                  <a:solidFill>
                    <a:schemeClr val="bg1"/>
                  </a:solidFill>
                  <a:effectLst/>
                  <a:latin typeface="Arial" panose="020B0604020202020204" pitchFamily="34" charset="0"/>
                  <a:cs typeface="Arial" panose="020B0604020202020204" pitchFamily="34" charset="0"/>
                </a:rPr>
                <a:t>WORKERS</a:t>
              </a:r>
            </a:p>
          </p:txBody>
        </p:sp>
        <p:sp>
          <p:nvSpPr>
            <p:cNvPr id="24" name="TextBox 23">
              <a:extLst>
                <a:ext uri="{FF2B5EF4-FFF2-40B4-BE49-F238E27FC236}">
                  <a16:creationId xmlns:a16="http://schemas.microsoft.com/office/drawing/2014/main" id="{98D42ED2-15F4-DCD4-EB33-D5484A77367B}"/>
                </a:ext>
              </a:extLst>
            </p:cNvPr>
            <p:cNvSpPr txBox="1"/>
            <p:nvPr/>
          </p:nvSpPr>
          <p:spPr>
            <a:xfrm>
              <a:off x="7265281" y="2548806"/>
              <a:ext cx="1081398" cy="221369"/>
            </a:xfrm>
            <a:prstGeom prst="rect">
              <a:avLst/>
            </a:prstGeom>
            <a:noFill/>
          </p:spPr>
          <p:txBody>
            <a:bodyPr wrap="square">
              <a:spAutoFit/>
            </a:bodyPr>
            <a:lstStyle/>
            <a:p>
              <a:pPr algn="ctr" rtl="0">
                <a:spcBef>
                  <a:spcPts val="0"/>
                </a:spcBef>
                <a:spcAft>
                  <a:spcPts val="0"/>
                </a:spcAft>
              </a:pPr>
              <a:r>
                <a:rPr lang="en-US" sz="1600" b="1" dirty="0">
                  <a:solidFill>
                    <a:schemeClr val="bg1"/>
                  </a:solidFill>
                  <a:latin typeface="Arial" panose="020B0604020202020204" pitchFamily="34" charset="0"/>
                  <a:cs typeface="Arial" panose="020B0604020202020204" pitchFamily="34" charset="0"/>
                </a:rPr>
                <a:t>RECEIVER</a:t>
              </a:r>
              <a:endParaRPr lang="en-US" sz="1600" b="1" dirty="0">
                <a:solidFill>
                  <a:schemeClr val="bg1"/>
                </a:solidFill>
                <a:effectLst/>
                <a:latin typeface="Arial" panose="020B0604020202020204" pitchFamily="34" charset="0"/>
                <a:cs typeface="Arial" panose="020B0604020202020204" pitchFamily="34" charset="0"/>
              </a:endParaRPr>
            </a:p>
          </p:txBody>
        </p:sp>
        <p:sp>
          <p:nvSpPr>
            <p:cNvPr id="25" name="Oval 24">
              <a:extLst>
                <a:ext uri="{FF2B5EF4-FFF2-40B4-BE49-F238E27FC236}">
                  <a16:creationId xmlns:a16="http://schemas.microsoft.com/office/drawing/2014/main" id="{AB574B9D-EB93-ABE7-F3C9-AA851F4A166B}"/>
                </a:ext>
              </a:extLst>
            </p:cNvPr>
            <p:cNvSpPr/>
            <p:nvPr/>
          </p:nvSpPr>
          <p:spPr bwMode="auto">
            <a:xfrm>
              <a:off x="3976589" y="2182630"/>
              <a:ext cx="1190826" cy="1190826"/>
            </a:xfrm>
            <a:prstGeom prst="ellipse">
              <a:avLst/>
            </a:prstGeom>
            <a:solidFill>
              <a:schemeClr val="accent1">
                <a:lumMod val="50000"/>
              </a:schemeClr>
            </a:solidFill>
            <a:ln>
              <a:noFill/>
            </a:ln>
          </p:spPr>
          <p:txBody>
            <a:bodyPr vert="horz" wrap="square" lIns="91440" tIns="45720" rIns="91440" bIns="45720" numCol="1" rtlCol="0" anchor="t" anchorCtr="0" compatLnSpc="1">
              <a:prstTxWarp prst="textNoShape">
                <a:avLst/>
              </a:prstTxWarp>
            </a:bodyPr>
            <a:lstStyle/>
            <a:p>
              <a:pPr algn="ctr"/>
              <a:endParaRPr lang="en-US">
                <a:solidFill>
                  <a:schemeClr val="bg1"/>
                </a:solidFill>
              </a:endParaRPr>
            </a:p>
          </p:txBody>
        </p:sp>
        <p:sp>
          <p:nvSpPr>
            <p:cNvPr id="26" name="TextBox 25">
              <a:extLst>
                <a:ext uri="{FF2B5EF4-FFF2-40B4-BE49-F238E27FC236}">
                  <a16:creationId xmlns:a16="http://schemas.microsoft.com/office/drawing/2014/main" id="{F82DD746-CB71-7936-30F0-EA7670A92FF8}"/>
                </a:ext>
              </a:extLst>
            </p:cNvPr>
            <p:cNvSpPr txBox="1"/>
            <p:nvPr/>
          </p:nvSpPr>
          <p:spPr>
            <a:xfrm>
              <a:off x="4033159" y="2593377"/>
              <a:ext cx="1146913" cy="261619"/>
            </a:xfrm>
            <a:prstGeom prst="rect">
              <a:avLst/>
            </a:prstGeom>
            <a:noFill/>
          </p:spPr>
          <p:txBody>
            <a:bodyPr wrap="square">
              <a:spAutoFit/>
            </a:bodyPr>
            <a:lstStyle/>
            <a:p>
              <a:pPr algn="ctr"/>
              <a:r>
                <a:rPr lang="en-US" sz="2000" b="1" dirty="0">
                  <a:solidFill>
                    <a:schemeClr val="bg1"/>
                  </a:solidFill>
                  <a:latin typeface="Arial" panose="020B0604020202020204" pitchFamily="34" charset="0"/>
                  <a:cs typeface="Arial" panose="020B0604020202020204" pitchFamily="34" charset="0"/>
                </a:rPr>
                <a:t>CHANNEL</a:t>
              </a:r>
            </a:p>
          </p:txBody>
        </p:sp>
        <p:cxnSp>
          <p:nvCxnSpPr>
            <p:cNvPr id="27" name="Straight Arrow Connector 26">
              <a:extLst>
                <a:ext uri="{FF2B5EF4-FFF2-40B4-BE49-F238E27FC236}">
                  <a16:creationId xmlns:a16="http://schemas.microsoft.com/office/drawing/2014/main" id="{8C5D2753-867C-41F6-21C2-7C4E2420BE89}"/>
                </a:ext>
              </a:extLst>
            </p:cNvPr>
            <p:cNvCxnSpPr>
              <a:cxnSpLocks/>
            </p:cNvCxnSpPr>
            <p:nvPr/>
          </p:nvCxnSpPr>
          <p:spPr>
            <a:xfrm flipV="1">
              <a:off x="4344649" y="3555088"/>
              <a:ext cx="0" cy="400110"/>
            </a:xfrm>
            <a:prstGeom prst="straightConnector1">
              <a:avLst/>
            </a:prstGeom>
            <a:ln>
              <a:solidFill>
                <a:schemeClr val="accent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1D3890E3-EEA1-F269-794A-3DA07E9E9DB7}"/>
                </a:ext>
              </a:extLst>
            </p:cNvPr>
            <p:cNvCxnSpPr>
              <a:cxnSpLocks/>
            </p:cNvCxnSpPr>
            <p:nvPr/>
          </p:nvCxnSpPr>
          <p:spPr>
            <a:xfrm flipV="1">
              <a:off x="4572000" y="3555088"/>
              <a:ext cx="0" cy="400110"/>
            </a:xfrm>
            <a:prstGeom prst="straightConnector1">
              <a:avLst/>
            </a:prstGeom>
            <a:ln>
              <a:solidFill>
                <a:schemeClr val="accent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7481D9F9-8029-7578-D6B7-ABED368191A6}"/>
                </a:ext>
              </a:extLst>
            </p:cNvPr>
            <p:cNvCxnSpPr>
              <a:cxnSpLocks/>
            </p:cNvCxnSpPr>
            <p:nvPr/>
          </p:nvCxnSpPr>
          <p:spPr>
            <a:xfrm flipV="1">
              <a:off x="4799351" y="3555088"/>
              <a:ext cx="0" cy="400110"/>
            </a:xfrm>
            <a:prstGeom prst="straightConnector1">
              <a:avLst/>
            </a:prstGeom>
            <a:ln>
              <a:solidFill>
                <a:schemeClr val="accent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0" name="Connector: Elbow 29">
              <a:extLst>
                <a:ext uri="{FF2B5EF4-FFF2-40B4-BE49-F238E27FC236}">
                  <a16:creationId xmlns:a16="http://schemas.microsoft.com/office/drawing/2014/main" id="{E444D285-FFF2-D3A7-B6BD-D32080ADE35D}"/>
                </a:ext>
              </a:extLst>
            </p:cNvPr>
            <p:cNvCxnSpPr>
              <a:cxnSpLocks/>
            </p:cNvCxnSpPr>
            <p:nvPr/>
          </p:nvCxnSpPr>
          <p:spPr>
            <a:xfrm flipH="1">
              <a:off x="5167415" y="2778043"/>
              <a:ext cx="3556730" cy="2263031"/>
            </a:xfrm>
            <a:prstGeom prst="bentConnector3">
              <a:avLst>
                <a:gd name="adj1" fmla="val -6427"/>
              </a:avLst>
            </a:prstGeom>
            <a:ln w="19050">
              <a:solidFill>
                <a:schemeClr val="accent2">
                  <a:lumMod val="50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1" name="Connector: Elbow 30">
              <a:extLst>
                <a:ext uri="{FF2B5EF4-FFF2-40B4-BE49-F238E27FC236}">
                  <a16:creationId xmlns:a16="http://schemas.microsoft.com/office/drawing/2014/main" id="{15AB2CAA-F042-27E2-56A2-C73A066B8669}"/>
                </a:ext>
              </a:extLst>
            </p:cNvPr>
            <p:cNvCxnSpPr>
              <a:cxnSpLocks/>
            </p:cNvCxnSpPr>
            <p:nvPr/>
          </p:nvCxnSpPr>
          <p:spPr>
            <a:xfrm rot="10800000">
              <a:off x="419857" y="2778044"/>
              <a:ext cx="3556729" cy="2263031"/>
            </a:xfrm>
            <a:prstGeom prst="bentConnector3">
              <a:avLst>
                <a:gd name="adj1" fmla="val 106427"/>
              </a:avLst>
            </a:prstGeom>
            <a:ln w="19050">
              <a:solidFill>
                <a:schemeClr val="accent2">
                  <a:lumMod val="50000"/>
                </a:schemeClr>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32" name="Freeform: Shape 117">
              <a:extLst>
                <a:ext uri="{FF2B5EF4-FFF2-40B4-BE49-F238E27FC236}">
                  <a16:creationId xmlns:a16="http://schemas.microsoft.com/office/drawing/2014/main" id="{E82F2DCD-98F2-5E74-44D1-A6297100F5CA}"/>
                </a:ext>
              </a:extLst>
            </p:cNvPr>
            <p:cNvSpPr>
              <a:spLocks noChangeAspect="1"/>
            </p:cNvSpPr>
            <p:nvPr/>
          </p:nvSpPr>
          <p:spPr>
            <a:xfrm>
              <a:off x="1056034" y="1815936"/>
              <a:ext cx="504015" cy="457200"/>
            </a:xfrm>
            <a:custGeom>
              <a:avLst/>
              <a:gdLst>
                <a:gd name="connsiteX0" fmla="*/ 43980 w 495470"/>
                <a:gd name="connsiteY0" fmla="*/ 322120 h 449449"/>
                <a:gd name="connsiteX1" fmla="*/ 52147 w 495470"/>
                <a:gd name="connsiteY1" fmla="*/ 332715 h 449449"/>
                <a:gd name="connsiteX2" fmla="*/ 45773 w 495470"/>
                <a:gd name="connsiteY2" fmla="*/ 341571 h 449449"/>
                <a:gd name="connsiteX3" fmla="*/ 37110 w 495470"/>
                <a:gd name="connsiteY3" fmla="*/ 333680 h 449449"/>
                <a:gd name="connsiteX4" fmla="*/ 43980 w 495470"/>
                <a:gd name="connsiteY4" fmla="*/ 322120 h 449449"/>
                <a:gd name="connsiteX5" fmla="*/ 90166 w 495470"/>
                <a:gd name="connsiteY5" fmla="*/ 271713 h 449449"/>
                <a:gd name="connsiteX6" fmla="*/ 90166 w 495470"/>
                <a:gd name="connsiteY6" fmla="*/ 397691 h 449449"/>
                <a:gd name="connsiteX7" fmla="*/ 159749 w 495470"/>
                <a:gd name="connsiteY7" fmla="*/ 419102 h 449449"/>
                <a:gd name="connsiteX8" fmla="*/ 233968 w 495470"/>
                <a:gd name="connsiteY8" fmla="*/ 429972 h 449449"/>
                <a:gd name="connsiteX9" fmla="*/ 427819 w 495470"/>
                <a:gd name="connsiteY9" fmla="*/ 353243 h 449449"/>
                <a:gd name="connsiteX10" fmla="*/ 441891 w 495470"/>
                <a:gd name="connsiteY10" fmla="*/ 321321 h 449449"/>
                <a:gd name="connsiteX11" fmla="*/ 410465 w 495470"/>
                <a:gd name="connsiteY11" fmla="*/ 311664 h 449449"/>
                <a:gd name="connsiteX12" fmla="*/ 310311 w 495470"/>
                <a:gd name="connsiteY12" fmla="*/ 343035 h 449449"/>
                <a:gd name="connsiteX13" fmla="*/ 235955 w 495470"/>
                <a:gd name="connsiteY13" fmla="*/ 354291 h 449449"/>
                <a:gd name="connsiteX14" fmla="*/ 186540 w 495470"/>
                <a:gd name="connsiteY14" fmla="*/ 353767 h 449449"/>
                <a:gd name="connsiteX15" fmla="*/ 176690 w 495470"/>
                <a:gd name="connsiteY15" fmla="*/ 346097 h 449449"/>
                <a:gd name="connsiteX16" fmla="*/ 186292 w 495470"/>
                <a:gd name="connsiteY16" fmla="*/ 338868 h 449449"/>
                <a:gd name="connsiteX17" fmla="*/ 195452 w 495470"/>
                <a:gd name="connsiteY17" fmla="*/ 338537 h 449449"/>
                <a:gd name="connsiteX18" fmla="*/ 270664 w 495470"/>
                <a:gd name="connsiteY18" fmla="*/ 338234 h 449449"/>
                <a:gd name="connsiteX19" fmla="*/ 288239 w 495470"/>
                <a:gd name="connsiteY19" fmla="*/ 322507 h 449449"/>
                <a:gd name="connsiteX20" fmla="*/ 270470 w 495470"/>
                <a:gd name="connsiteY20" fmla="*/ 305705 h 449449"/>
                <a:gd name="connsiteX21" fmla="*/ 224118 w 495470"/>
                <a:gd name="connsiteY21" fmla="*/ 305787 h 449449"/>
                <a:gd name="connsiteX22" fmla="*/ 166537 w 495470"/>
                <a:gd name="connsiteY22" fmla="*/ 289206 h 449449"/>
                <a:gd name="connsiteX23" fmla="*/ 90166 w 495470"/>
                <a:gd name="connsiteY23" fmla="*/ 271713 h 449449"/>
                <a:gd name="connsiteX24" fmla="*/ 15947 w 495470"/>
                <a:gd name="connsiteY24" fmla="*/ 250082 h 449449"/>
                <a:gd name="connsiteX25" fmla="*/ 15947 w 495470"/>
                <a:gd name="connsiteY25" fmla="*/ 417612 h 449449"/>
                <a:gd name="connsiteX26" fmla="*/ 60727 w 495470"/>
                <a:gd name="connsiteY26" fmla="*/ 417419 h 449449"/>
                <a:gd name="connsiteX27" fmla="*/ 73667 w 495470"/>
                <a:gd name="connsiteY27" fmla="*/ 402823 h 449449"/>
                <a:gd name="connsiteX28" fmla="*/ 73419 w 495470"/>
                <a:gd name="connsiteY28" fmla="*/ 264760 h 449449"/>
                <a:gd name="connsiteX29" fmla="*/ 60341 w 495470"/>
                <a:gd name="connsiteY29" fmla="*/ 250275 h 449449"/>
                <a:gd name="connsiteX30" fmla="*/ 15947 w 495470"/>
                <a:gd name="connsiteY30" fmla="*/ 250082 h 449449"/>
                <a:gd name="connsiteX31" fmla="*/ 12471 w 495470"/>
                <a:gd name="connsiteY31" fmla="*/ 233831 h 449449"/>
                <a:gd name="connsiteX32" fmla="*/ 57802 w 495470"/>
                <a:gd name="connsiteY32" fmla="*/ 234466 h 449449"/>
                <a:gd name="connsiteX33" fmla="*/ 85393 w 495470"/>
                <a:gd name="connsiteY33" fmla="*/ 249613 h 449449"/>
                <a:gd name="connsiteX34" fmla="*/ 95629 w 495470"/>
                <a:gd name="connsiteY34" fmla="*/ 255131 h 449449"/>
                <a:gd name="connsiteX35" fmla="*/ 177518 w 495470"/>
                <a:gd name="connsiteY35" fmla="*/ 277618 h 449449"/>
                <a:gd name="connsiteX36" fmla="*/ 223594 w 495470"/>
                <a:gd name="connsiteY36" fmla="*/ 290282 h 449449"/>
                <a:gd name="connsiteX37" fmla="*/ 268925 w 495470"/>
                <a:gd name="connsiteY37" fmla="*/ 290254 h 449449"/>
                <a:gd name="connsiteX38" fmla="*/ 303938 w 495470"/>
                <a:gd name="connsiteY38" fmla="*/ 323225 h 449449"/>
                <a:gd name="connsiteX39" fmla="*/ 304655 w 495470"/>
                <a:gd name="connsiteY39" fmla="*/ 328605 h 449449"/>
                <a:gd name="connsiteX40" fmla="*/ 372942 w 495470"/>
                <a:gd name="connsiteY40" fmla="*/ 308160 h 449449"/>
                <a:gd name="connsiteX41" fmla="*/ 409030 w 495470"/>
                <a:gd name="connsiteY41" fmla="*/ 295993 h 449449"/>
                <a:gd name="connsiteX42" fmla="*/ 455769 w 495470"/>
                <a:gd name="connsiteY42" fmla="*/ 314202 h 449449"/>
                <a:gd name="connsiteX43" fmla="*/ 438993 w 495470"/>
                <a:gd name="connsiteY43" fmla="*/ 364610 h 449449"/>
                <a:gd name="connsiteX44" fmla="*/ 359257 w 495470"/>
                <a:gd name="connsiteY44" fmla="*/ 402878 h 449449"/>
                <a:gd name="connsiteX45" fmla="*/ 237748 w 495470"/>
                <a:gd name="connsiteY45" fmla="*/ 444761 h 449449"/>
                <a:gd name="connsiteX46" fmla="*/ 150865 w 495470"/>
                <a:gd name="connsiteY46" fmla="*/ 431931 h 449449"/>
                <a:gd name="connsiteX47" fmla="*/ 96043 w 495470"/>
                <a:gd name="connsiteY47" fmla="*/ 413694 h 449449"/>
                <a:gd name="connsiteX48" fmla="*/ 84786 w 495470"/>
                <a:gd name="connsiteY48" fmla="*/ 419626 h 449449"/>
                <a:gd name="connsiteX49" fmla="*/ 59375 w 495470"/>
                <a:gd name="connsiteY49" fmla="*/ 433062 h 449449"/>
                <a:gd name="connsiteX50" fmla="*/ 10954 w 495470"/>
                <a:gd name="connsiteY50" fmla="*/ 433283 h 449449"/>
                <a:gd name="connsiteX51" fmla="*/ 55 w 495470"/>
                <a:gd name="connsiteY51" fmla="*/ 421943 h 449449"/>
                <a:gd name="connsiteX52" fmla="*/ 0 w 495470"/>
                <a:gd name="connsiteY52" fmla="*/ 245750 h 449449"/>
                <a:gd name="connsiteX53" fmla="*/ 12471 w 495470"/>
                <a:gd name="connsiteY53" fmla="*/ 233831 h 449449"/>
                <a:gd name="connsiteX54" fmla="*/ 181408 w 495470"/>
                <a:gd name="connsiteY54" fmla="*/ 226023 h 449449"/>
                <a:gd name="connsiteX55" fmla="*/ 186485 w 495470"/>
                <a:gd name="connsiteY55" fmla="*/ 231872 h 449449"/>
                <a:gd name="connsiteX56" fmla="*/ 182539 w 495470"/>
                <a:gd name="connsiteY56" fmla="*/ 238659 h 449449"/>
                <a:gd name="connsiteX57" fmla="*/ 169986 w 495470"/>
                <a:gd name="connsiteY57" fmla="*/ 257255 h 449449"/>
                <a:gd name="connsiteX58" fmla="*/ 159750 w 495470"/>
                <a:gd name="connsiteY58" fmla="*/ 263187 h 449449"/>
                <a:gd name="connsiteX59" fmla="*/ 156135 w 495470"/>
                <a:gd name="connsiteY59" fmla="*/ 252151 h 449449"/>
                <a:gd name="connsiteX60" fmla="*/ 172359 w 495470"/>
                <a:gd name="connsiteY60" fmla="*/ 227540 h 449449"/>
                <a:gd name="connsiteX61" fmla="*/ 181408 w 495470"/>
                <a:gd name="connsiteY61" fmla="*/ 226023 h 449449"/>
                <a:gd name="connsiteX62" fmla="*/ 221028 w 495470"/>
                <a:gd name="connsiteY62" fmla="*/ 208365 h 449449"/>
                <a:gd name="connsiteX63" fmla="*/ 238521 w 495470"/>
                <a:gd name="connsiteY63" fmla="*/ 216559 h 449449"/>
                <a:gd name="connsiteX64" fmla="*/ 221608 w 495470"/>
                <a:gd name="connsiteY64" fmla="*/ 224257 h 449449"/>
                <a:gd name="connsiteX65" fmla="*/ 206322 w 495470"/>
                <a:gd name="connsiteY65" fmla="*/ 225499 h 449449"/>
                <a:gd name="connsiteX66" fmla="*/ 195507 w 495470"/>
                <a:gd name="connsiteY66" fmla="*/ 220532 h 449449"/>
                <a:gd name="connsiteX67" fmla="*/ 203481 w 495470"/>
                <a:gd name="connsiteY67" fmla="*/ 210821 h 449449"/>
                <a:gd name="connsiteX68" fmla="*/ 221028 w 495470"/>
                <a:gd name="connsiteY68" fmla="*/ 208365 h 449449"/>
                <a:gd name="connsiteX69" fmla="*/ 284873 w 495470"/>
                <a:gd name="connsiteY69" fmla="*/ 205578 h 449449"/>
                <a:gd name="connsiteX70" fmla="*/ 295165 w 495470"/>
                <a:gd name="connsiteY70" fmla="*/ 209331 h 449449"/>
                <a:gd name="connsiteX71" fmla="*/ 290447 w 495470"/>
                <a:gd name="connsiteY71" fmla="*/ 219153 h 449449"/>
                <a:gd name="connsiteX72" fmla="*/ 269009 w 495470"/>
                <a:gd name="connsiteY72" fmla="*/ 225444 h 449449"/>
                <a:gd name="connsiteX73" fmla="*/ 268733 w 495470"/>
                <a:gd name="connsiteY73" fmla="*/ 224285 h 449449"/>
                <a:gd name="connsiteX74" fmla="*/ 263573 w 495470"/>
                <a:gd name="connsiteY74" fmla="*/ 224285 h 449449"/>
                <a:gd name="connsiteX75" fmla="*/ 252675 w 495470"/>
                <a:gd name="connsiteY75" fmla="*/ 216449 h 449449"/>
                <a:gd name="connsiteX76" fmla="*/ 263711 w 495470"/>
                <a:gd name="connsiteY76" fmla="*/ 208558 h 449449"/>
                <a:gd name="connsiteX77" fmla="*/ 284873 w 495470"/>
                <a:gd name="connsiteY77" fmla="*/ 205578 h 449449"/>
                <a:gd name="connsiteX78" fmla="*/ 305483 w 495470"/>
                <a:gd name="connsiteY78" fmla="*/ 156853 h 449449"/>
                <a:gd name="connsiteX79" fmla="*/ 314946 w 495470"/>
                <a:gd name="connsiteY79" fmla="*/ 161654 h 449449"/>
                <a:gd name="connsiteX80" fmla="*/ 318533 w 495470"/>
                <a:gd name="connsiteY80" fmla="*/ 177050 h 449449"/>
                <a:gd name="connsiteX81" fmla="*/ 314146 w 495470"/>
                <a:gd name="connsiteY81" fmla="*/ 193438 h 449449"/>
                <a:gd name="connsiteX82" fmla="*/ 304710 w 495470"/>
                <a:gd name="connsiteY82" fmla="*/ 198101 h 449449"/>
                <a:gd name="connsiteX83" fmla="*/ 300047 w 495470"/>
                <a:gd name="connsiteY83" fmla="*/ 189493 h 449449"/>
                <a:gd name="connsiteX84" fmla="*/ 300599 w 495470"/>
                <a:gd name="connsiteY84" fmla="*/ 165351 h 449449"/>
                <a:gd name="connsiteX85" fmla="*/ 305483 w 495470"/>
                <a:gd name="connsiteY85" fmla="*/ 156853 h 449449"/>
                <a:gd name="connsiteX86" fmla="*/ 207013 w 495470"/>
                <a:gd name="connsiteY86" fmla="*/ 128463 h 449449"/>
                <a:gd name="connsiteX87" fmla="*/ 218352 w 495470"/>
                <a:gd name="connsiteY87" fmla="*/ 128904 h 449449"/>
                <a:gd name="connsiteX88" fmla="*/ 233527 w 495470"/>
                <a:gd name="connsiteY88" fmla="*/ 129207 h 449449"/>
                <a:gd name="connsiteX89" fmla="*/ 240480 w 495470"/>
                <a:gd name="connsiteY89" fmla="*/ 135940 h 449449"/>
                <a:gd name="connsiteX90" fmla="*/ 233362 w 495470"/>
                <a:gd name="connsiteY90" fmla="*/ 143692 h 449449"/>
                <a:gd name="connsiteX91" fmla="*/ 205716 w 495470"/>
                <a:gd name="connsiteY91" fmla="*/ 143361 h 449449"/>
                <a:gd name="connsiteX92" fmla="*/ 197218 w 495470"/>
                <a:gd name="connsiteY92" fmla="*/ 135139 h 449449"/>
                <a:gd name="connsiteX93" fmla="*/ 207013 w 495470"/>
                <a:gd name="connsiteY93" fmla="*/ 128463 h 449449"/>
                <a:gd name="connsiteX94" fmla="*/ 269947 w 495470"/>
                <a:gd name="connsiteY94" fmla="*/ 127442 h 449449"/>
                <a:gd name="connsiteX95" fmla="*/ 292102 w 495470"/>
                <a:gd name="connsiteY95" fmla="*/ 134616 h 449449"/>
                <a:gd name="connsiteX96" fmla="*/ 296627 w 495470"/>
                <a:gd name="connsiteY96" fmla="*/ 145265 h 449449"/>
                <a:gd name="connsiteX97" fmla="*/ 285094 w 495470"/>
                <a:gd name="connsiteY97" fmla="*/ 147721 h 449449"/>
                <a:gd name="connsiteX98" fmla="*/ 266139 w 495470"/>
                <a:gd name="connsiteY98" fmla="*/ 144272 h 449449"/>
                <a:gd name="connsiteX99" fmla="*/ 254799 w 495470"/>
                <a:gd name="connsiteY99" fmla="*/ 136823 h 449449"/>
                <a:gd name="connsiteX100" fmla="*/ 266443 w 495470"/>
                <a:gd name="connsiteY100" fmla="*/ 128822 h 449449"/>
                <a:gd name="connsiteX101" fmla="*/ 269533 w 495470"/>
                <a:gd name="connsiteY101" fmla="*/ 128822 h 449449"/>
                <a:gd name="connsiteX102" fmla="*/ 269947 w 495470"/>
                <a:gd name="connsiteY102" fmla="*/ 127442 h 449449"/>
                <a:gd name="connsiteX103" fmla="*/ 183588 w 495470"/>
                <a:gd name="connsiteY103" fmla="*/ 82883 h 449449"/>
                <a:gd name="connsiteX104" fmla="*/ 191755 w 495470"/>
                <a:gd name="connsiteY104" fmla="*/ 93864 h 449449"/>
                <a:gd name="connsiteX105" fmla="*/ 190321 w 495470"/>
                <a:gd name="connsiteY105" fmla="*/ 115633 h 449449"/>
                <a:gd name="connsiteX106" fmla="*/ 186237 w 495470"/>
                <a:gd name="connsiteY106" fmla="*/ 124710 h 449449"/>
                <a:gd name="connsiteX107" fmla="*/ 176856 w 495470"/>
                <a:gd name="connsiteY107" fmla="*/ 121813 h 449449"/>
                <a:gd name="connsiteX108" fmla="*/ 178346 w 495470"/>
                <a:gd name="connsiteY108" fmla="*/ 86690 h 449449"/>
                <a:gd name="connsiteX109" fmla="*/ 183588 w 495470"/>
                <a:gd name="connsiteY109" fmla="*/ 82883 h 449449"/>
                <a:gd name="connsiteX110" fmla="*/ 236810 w 495470"/>
                <a:gd name="connsiteY110" fmla="*/ 67985 h 449449"/>
                <a:gd name="connsiteX111" fmla="*/ 243487 w 495470"/>
                <a:gd name="connsiteY111" fmla="*/ 75131 h 449449"/>
                <a:gd name="connsiteX112" fmla="*/ 236893 w 495470"/>
                <a:gd name="connsiteY112" fmla="*/ 82304 h 449449"/>
                <a:gd name="connsiteX113" fmla="*/ 221608 w 495470"/>
                <a:gd name="connsiteY113" fmla="*/ 82635 h 449449"/>
                <a:gd name="connsiteX114" fmla="*/ 221608 w 495470"/>
                <a:gd name="connsiteY114" fmla="*/ 82884 h 449449"/>
                <a:gd name="connsiteX115" fmla="*/ 208364 w 495470"/>
                <a:gd name="connsiteY115" fmla="*/ 82580 h 449449"/>
                <a:gd name="connsiteX116" fmla="*/ 200722 w 495470"/>
                <a:gd name="connsiteY116" fmla="*/ 75296 h 449449"/>
                <a:gd name="connsiteX117" fmla="*/ 207150 w 495470"/>
                <a:gd name="connsiteY117" fmla="*/ 68095 h 449449"/>
                <a:gd name="connsiteX118" fmla="*/ 236810 w 495470"/>
                <a:gd name="connsiteY118" fmla="*/ 67985 h 449449"/>
                <a:gd name="connsiteX119" fmla="*/ 279989 w 495470"/>
                <a:gd name="connsiteY119" fmla="*/ 67626 h 449449"/>
                <a:gd name="connsiteX120" fmla="*/ 294281 w 495470"/>
                <a:gd name="connsiteY120" fmla="*/ 67957 h 449449"/>
                <a:gd name="connsiteX121" fmla="*/ 300903 w 495470"/>
                <a:gd name="connsiteY121" fmla="*/ 75186 h 449449"/>
                <a:gd name="connsiteX122" fmla="*/ 294226 w 495470"/>
                <a:gd name="connsiteY122" fmla="*/ 82276 h 449449"/>
                <a:gd name="connsiteX123" fmla="*/ 264511 w 495470"/>
                <a:gd name="connsiteY123" fmla="*/ 82249 h 449449"/>
                <a:gd name="connsiteX124" fmla="*/ 257945 w 495470"/>
                <a:gd name="connsiteY124" fmla="*/ 75103 h 449449"/>
                <a:gd name="connsiteX125" fmla="*/ 264677 w 495470"/>
                <a:gd name="connsiteY125" fmla="*/ 67929 h 449449"/>
                <a:gd name="connsiteX126" fmla="*/ 279989 w 495470"/>
                <a:gd name="connsiteY126" fmla="*/ 67626 h 449449"/>
                <a:gd name="connsiteX127" fmla="*/ 456265 w 495470"/>
                <a:gd name="connsiteY127" fmla="*/ 43208 h 449449"/>
                <a:gd name="connsiteX128" fmla="*/ 375204 w 495470"/>
                <a:gd name="connsiteY128" fmla="*/ 75654 h 449449"/>
                <a:gd name="connsiteX129" fmla="*/ 370072 w 495470"/>
                <a:gd name="connsiteY129" fmla="*/ 80924 h 449449"/>
                <a:gd name="connsiteX130" fmla="*/ 366347 w 495470"/>
                <a:gd name="connsiteY130" fmla="*/ 144603 h 449449"/>
                <a:gd name="connsiteX131" fmla="*/ 457645 w 495470"/>
                <a:gd name="connsiteY131" fmla="*/ 44505 h 449449"/>
                <a:gd name="connsiteX132" fmla="*/ 456265 w 495470"/>
                <a:gd name="connsiteY132" fmla="*/ 43208 h 449449"/>
                <a:gd name="connsiteX133" fmla="*/ 315415 w 495470"/>
                <a:gd name="connsiteY133" fmla="*/ 16776 h 449449"/>
                <a:gd name="connsiteX134" fmla="*/ 361602 w 495470"/>
                <a:gd name="connsiteY134" fmla="*/ 60176 h 449449"/>
                <a:gd name="connsiteX135" fmla="*/ 368858 w 495470"/>
                <a:gd name="connsiteY135" fmla="*/ 61031 h 449449"/>
                <a:gd name="connsiteX136" fmla="*/ 449781 w 495470"/>
                <a:gd name="connsiteY136" fmla="*/ 28833 h 449449"/>
                <a:gd name="connsiteX137" fmla="*/ 449616 w 495470"/>
                <a:gd name="connsiteY137" fmla="*/ 26654 h 449449"/>
                <a:gd name="connsiteX138" fmla="*/ 315415 w 495470"/>
                <a:gd name="connsiteY138" fmla="*/ 16776 h 449449"/>
                <a:gd name="connsiteX139" fmla="*/ 296350 w 495470"/>
                <a:gd name="connsiteY139" fmla="*/ 1 h 449449"/>
                <a:gd name="connsiteX140" fmla="*/ 330259 w 495470"/>
                <a:gd name="connsiteY140" fmla="*/ 2181 h 449449"/>
                <a:gd name="connsiteX141" fmla="*/ 484325 w 495470"/>
                <a:gd name="connsiteY141" fmla="*/ 13962 h 449449"/>
                <a:gd name="connsiteX142" fmla="*/ 495168 w 495470"/>
                <a:gd name="connsiteY142" fmla="*/ 19011 h 449449"/>
                <a:gd name="connsiteX143" fmla="*/ 491277 w 495470"/>
                <a:gd name="connsiteY143" fmla="*/ 30295 h 449449"/>
                <a:gd name="connsiteX144" fmla="*/ 367010 w 495470"/>
                <a:gd name="connsiteY144" fmla="*/ 166593 h 449449"/>
                <a:gd name="connsiteX145" fmla="*/ 354318 w 495470"/>
                <a:gd name="connsiteY145" fmla="*/ 172828 h 449449"/>
                <a:gd name="connsiteX146" fmla="*/ 350041 w 495470"/>
                <a:gd name="connsiteY146" fmla="*/ 159281 h 449449"/>
                <a:gd name="connsiteX147" fmla="*/ 354125 w 495470"/>
                <a:gd name="connsiteY147" fmla="*/ 82855 h 449449"/>
                <a:gd name="connsiteX148" fmla="*/ 329845 w 495470"/>
                <a:gd name="connsiteY148" fmla="*/ 82800 h 449449"/>
                <a:gd name="connsiteX149" fmla="*/ 315139 w 495470"/>
                <a:gd name="connsiteY149" fmla="*/ 74799 h 449449"/>
                <a:gd name="connsiteX150" fmla="*/ 329514 w 495470"/>
                <a:gd name="connsiteY150" fmla="*/ 67487 h 449449"/>
                <a:gd name="connsiteX151" fmla="*/ 346344 w 495470"/>
                <a:gd name="connsiteY151" fmla="*/ 67487 h 449449"/>
                <a:gd name="connsiteX152" fmla="*/ 299026 w 495470"/>
                <a:gd name="connsiteY152" fmla="*/ 22625 h 449449"/>
                <a:gd name="connsiteX153" fmla="*/ 290253 w 495470"/>
                <a:gd name="connsiteY153" fmla="*/ 13990 h 449449"/>
                <a:gd name="connsiteX154" fmla="*/ 288073 w 495470"/>
                <a:gd name="connsiteY154" fmla="*/ 4057 h 449449"/>
                <a:gd name="connsiteX155" fmla="*/ 296350 w 495470"/>
                <a:gd name="connsiteY155" fmla="*/ 1 h 449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495470" h="449449">
                  <a:moveTo>
                    <a:pt x="43980" y="322120"/>
                  </a:moveTo>
                  <a:cubicBezTo>
                    <a:pt x="48008" y="327031"/>
                    <a:pt x="52175" y="329901"/>
                    <a:pt x="52147" y="332715"/>
                  </a:cubicBezTo>
                  <a:cubicBezTo>
                    <a:pt x="52119" y="335695"/>
                    <a:pt x="48064" y="338619"/>
                    <a:pt x="45773" y="341571"/>
                  </a:cubicBezTo>
                  <a:cubicBezTo>
                    <a:pt x="42711" y="339005"/>
                    <a:pt x="38103" y="336909"/>
                    <a:pt x="37110" y="333680"/>
                  </a:cubicBezTo>
                  <a:cubicBezTo>
                    <a:pt x="36420" y="331363"/>
                    <a:pt x="40559" y="327583"/>
                    <a:pt x="43980" y="322120"/>
                  </a:cubicBezTo>
                  <a:close/>
                  <a:moveTo>
                    <a:pt x="90166" y="271713"/>
                  </a:moveTo>
                  <a:cubicBezTo>
                    <a:pt x="90166" y="313954"/>
                    <a:pt x="90166" y="355588"/>
                    <a:pt x="90166" y="397691"/>
                  </a:cubicBezTo>
                  <a:cubicBezTo>
                    <a:pt x="116350" y="397029"/>
                    <a:pt x="138670" y="405886"/>
                    <a:pt x="159749" y="419102"/>
                  </a:cubicBezTo>
                  <a:cubicBezTo>
                    <a:pt x="182760" y="433559"/>
                    <a:pt x="207757" y="437063"/>
                    <a:pt x="233968" y="429972"/>
                  </a:cubicBezTo>
                  <a:cubicBezTo>
                    <a:pt x="301482" y="411735"/>
                    <a:pt x="366210" y="386407"/>
                    <a:pt x="427819" y="353243"/>
                  </a:cubicBezTo>
                  <a:cubicBezTo>
                    <a:pt x="442277" y="345463"/>
                    <a:pt x="447436" y="333819"/>
                    <a:pt x="441891" y="321321"/>
                  </a:cubicBezTo>
                  <a:cubicBezTo>
                    <a:pt x="436648" y="309485"/>
                    <a:pt x="426440" y="306615"/>
                    <a:pt x="410465" y="311664"/>
                  </a:cubicBezTo>
                  <a:cubicBezTo>
                    <a:pt x="377108" y="322204"/>
                    <a:pt x="343365" y="331612"/>
                    <a:pt x="310311" y="343035"/>
                  </a:cubicBezTo>
                  <a:cubicBezTo>
                    <a:pt x="286004" y="351422"/>
                    <a:pt x="261669" y="355809"/>
                    <a:pt x="235955" y="354291"/>
                  </a:cubicBezTo>
                  <a:cubicBezTo>
                    <a:pt x="219538" y="353326"/>
                    <a:pt x="202984" y="354567"/>
                    <a:pt x="186540" y="353767"/>
                  </a:cubicBezTo>
                  <a:cubicBezTo>
                    <a:pt x="183146" y="353602"/>
                    <a:pt x="179973" y="348773"/>
                    <a:pt x="176690" y="346097"/>
                  </a:cubicBezTo>
                  <a:cubicBezTo>
                    <a:pt x="179863" y="343614"/>
                    <a:pt x="182732" y="340469"/>
                    <a:pt x="186292" y="338868"/>
                  </a:cubicBezTo>
                  <a:cubicBezTo>
                    <a:pt x="188885" y="337710"/>
                    <a:pt x="192362" y="338565"/>
                    <a:pt x="195452" y="338537"/>
                  </a:cubicBezTo>
                  <a:cubicBezTo>
                    <a:pt x="220531" y="338455"/>
                    <a:pt x="245584" y="338455"/>
                    <a:pt x="270664" y="338234"/>
                  </a:cubicBezTo>
                  <a:cubicBezTo>
                    <a:pt x="281810" y="338123"/>
                    <a:pt x="288128" y="332247"/>
                    <a:pt x="288239" y="322507"/>
                  </a:cubicBezTo>
                  <a:cubicBezTo>
                    <a:pt x="288349" y="312161"/>
                    <a:pt x="281976" y="305843"/>
                    <a:pt x="270470" y="305705"/>
                  </a:cubicBezTo>
                  <a:cubicBezTo>
                    <a:pt x="255020" y="305511"/>
                    <a:pt x="239569" y="305787"/>
                    <a:pt x="224118" y="305787"/>
                  </a:cubicBezTo>
                  <a:cubicBezTo>
                    <a:pt x="203343" y="305787"/>
                    <a:pt x="183698" y="300738"/>
                    <a:pt x="166537" y="289206"/>
                  </a:cubicBezTo>
                  <a:cubicBezTo>
                    <a:pt x="143388" y="273644"/>
                    <a:pt x="118198" y="268899"/>
                    <a:pt x="90166" y="271713"/>
                  </a:cubicBezTo>
                  <a:close/>
                  <a:moveTo>
                    <a:pt x="15947" y="250082"/>
                  </a:moveTo>
                  <a:cubicBezTo>
                    <a:pt x="15947" y="305760"/>
                    <a:pt x="15947" y="360968"/>
                    <a:pt x="15947" y="417612"/>
                  </a:cubicBezTo>
                  <a:cubicBezTo>
                    <a:pt x="31371" y="417612"/>
                    <a:pt x="46076" y="418136"/>
                    <a:pt x="60727" y="417419"/>
                  </a:cubicBezTo>
                  <a:cubicBezTo>
                    <a:pt x="68949" y="417005"/>
                    <a:pt x="73667" y="411293"/>
                    <a:pt x="73667" y="402823"/>
                  </a:cubicBezTo>
                  <a:cubicBezTo>
                    <a:pt x="73667" y="356802"/>
                    <a:pt x="73612" y="310781"/>
                    <a:pt x="73419" y="264760"/>
                  </a:cubicBezTo>
                  <a:cubicBezTo>
                    <a:pt x="73391" y="256290"/>
                    <a:pt x="68563" y="250662"/>
                    <a:pt x="60341" y="250275"/>
                  </a:cubicBezTo>
                  <a:cubicBezTo>
                    <a:pt x="45718" y="249558"/>
                    <a:pt x="31067" y="250082"/>
                    <a:pt x="15947" y="250082"/>
                  </a:cubicBezTo>
                  <a:close/>
                  <a:moveTo>
                    <a:pt x="12471" y="233831"/>
                  </a:moveTo>
                  <a:cubicBezTo>
                    <a:pt x="27563" y="234356"/>
                    <a:pt x="42683" y="234438"/>
                    <a:pt x="57802" y="234466"/>
                  </a:cubicBezTo>
                  <a:cubicBezTo>
                    <a:pt x="69859" y="234494"/>
                    <a:pt x="78523" y="239874"/>
                    <a:pt x="85393" y="249613"/>
                  </a:cubicBezTo>
                  <a:cubicBezTo>
                    <a:pt x="87435" y="252510"/>
                    <a:pt x="92235" y="255324"/>
                    <a:pt x="95629" y="255131"/>
                  </a:cubicBezTo>
                  <a:cubicBezTo>
                    <a:pt x="125482" y="253669"/>
                    <a:pt x="152493" y="260953"/>
                    <a:pt x="177518" y="277618"/>
                  </a:cubicBezTo>
                  <a:cubicBezTo>
                    <a:pt x="191120" y="286667"/>
                    <a:pt x="207067" y="290282"/>
                    <a:pt x="223594" y="290282"/>
                  </a:cubicBezTo>
                  <a:cubicBezTo>
                    <a:pt x="238714" y="290282"/>
                    <a:pt x="253806" y="290226"/>
                    <a:pt x="268925" y="290254"/>
                  </a:cubicBezTo>
                  <a:cubicBezTo>
                    <a:pt x="290860" y="290309"/>
                    <a:pt x="302503" y="301290"/>
                    <a:pt x="303938" y="323225"/>
                  </a:cubicBezTo>
                  <a:cubicBezTo>
                    <a:pt x="304048" y="324521"/>
                    <a:pt x="304296" y="325846"/>
                    <a:pt x="304655" y="328605"/>
                  </a:cubicBezTo>
                  <a:cubicBezTo>
                    <a:pt x="327804" y="321707"/>
                    <a:pt x="350428" y="315113"/>
                    <a:pt x="372942" y="308160"/>
                  </a:cubicBezTo>
                  <a:cubicBezTo>
                    <a:pt x="385054" y="304408"/>
                    <a:pt x="396973" y="299993"/>
                    <a:pt x="409030" y="295993"/>
                  </a:cubicBezTo>
                  <a:cubicBezTo>
                    <a:pt x="429475" y="289206"/>
                    <a:pt x="447409" y="296241"/>
                    <a:pt x="455769" y="314202"/>
                  </a:cubicBezTo>
                  <a:cubicBezTo>
                    <a:pt x="464542" y="333047"/>
                    <a:pt x="458031" y="354733"/>
                    <a:pt x="438993" y="364610"/>
                  </a:cubicBezTo>
                  <a:cubicBezTo>
                    <a:pt x="412810" y="378185"/>
                    <a:pt x="386654" y="392228"/>
                    <a:pt x="359257" y="402878"/>
                  </a:cubicBezTo>
                  <a:cubicBezTo>
                    <a:pt x="319361" y="418412"/>
                    <a:pt x="278554" y="431793"/>
                    <a:pt x="237748" y="444761"/>
                  </a:cubicBezTo>
                  <a:cubicBezTo>
                    <a:pt x="207178" y="454473"/>
                    <a:pt x="177932" y="448568"/>
                    <a:pt x="150865" y="431931"/>
                  </a:cubicBezTo>
                  <a:cubicBezTo>
                    <a:pt x="133952" y="421530"/>
                    <a:pt x="116377" y="413142"/>
                    <a:pt x="96043" y="413694"/>
                  </a:cubicBezTo>
                  <a:cubicBezTo>
                    <a:pt x="92180" y="413804"/>
                    <a:pt x="87297" y="416563"/>
                    <a:pt x="84786" y="419626"/>
                  </a:cubicBezTo>
                  <a:cubicBezTo>
                    <a:pt x="78054" y="427903"/>
                    <a:pt x="70163" y="432980"/>
                    <a:pt x="59375" y="433062"/>
                  </a:cubicBezTo>
                  <a:cubicBezTo>
                    <a:pt x="43235" y="433145"/>
                    <a:pt x="27094" y="433007"/>
                    <a:pt x="10954" y="433283"/>
                  </a:cubicBezTo>
                  <a:cubicBezTo>
                    <a:pt x="2897" y="433421"/>
                    <a:pt x="55" y="429558"/>
                    <a:pt x="55" y="421943"/>
                  </a:cubicBezTo>
                  <a:cubicBezTo>
                    <a:pt x="138" y="363203"/>
                    <a:pt x="193" y="304463"/>
                    <a:pt x="0" y="245750"/>
                  </a:cubicBezTo>
                  <a:cubicBezTo>
                    <a:pt x="-27" y="236756"/>
                    <a:pt x="3780" y="233528"/>
                    <a:pt x="12471" y="233831"/>
                  </a:cubicBezTo>
                  <a:close/>
                  <a:moveTo>
                    <a:pt x="181408" y="226023"/>
                  </a:moveTo>
                  <a:cubicBezTo>
                    <a:pt x="183422" y="226464"/>
                    <a:pt x="184774" y="229747"/>
                    <a:pt x="186485" y="231872"/>
                  </a:cubicBezTo>
                  <a:cubicBezTo>
                    <a:pt x="184885" y="234631"/>
                    <a:pt x="183809" y="236700"/>
                    <a:pt x="182539" y="238659"/>
                  </a:cubicBezTo>
                  <a:cubicBezTo>
                    <a:pt x="178456" y="244922"/>
                    <a:pt x="174759" y="251544"/>
                    <a:pt x="169986" y="257255"/>
                  </a:cubicBezTo>
                  <a:cubicBezTo>
                    <a:pt x="167613" y="260097"/>
                    <a:pt x="163226" y="261256"/>
                    <a:pt x="159750" y="263187"/>
                  </a:cubicBezTo>
                  <a:cubicBezTo>
                    <a:pt x="158425" y="259435"/>
                    <a:pt x="154894" y="254579"/>
                    <a:pt x="156135" y="252151"/>
                  </a:cubicBezTo>
                  <a:cubicBezTo>
                    <a:pt x="160605" y="243432"/>
                    <a:pt x="166316" y="235293"/>
                    <a:pt x="172359" y="227540"/>
                  </a:cubicBezTo>
                  <a:cubicBezTo>
                    <a:pt x="173821" y="225692"/>
                    <a:pt x="178566" y="225388"/>
                    <a:pt x="181408" y="226023"/>
                  </a:cubicBezTo>
                  <a:close/>
                  <a:moveTo>
                    <a:pt x="221028" y="208365"/>
                  </a:moveTo>
                  <a:cubicBezTo>
                    <a:pt x="228147" y="209855"/>
                    <a:pt x="238631" y="205385"/>
                    <a:pt x="238521" y="216559"/>
                  </a:cubicBezTo>
                  <a:cubicBezTo>
                    <a:pt x="238410" y="227513"/>
                    <a:pt x="228147" y="223457"/>
                    <a:pt x="221608" y="224257"/>
                  </a:cubicBezTo>
                  <a:cubicBezTo>
                    <a:pt x="216531" y="224864"/>
                    <a:pt x="211316" y="226078"/>
                    <a:pt x="206322" y="225499"/>
                  </a:cubicBezTo>
                  <a:cubicBezTo>
                    <a:pt x="202570" y="225085"/>
                    <a:pt x="199094" y="222271"/>
                    <a:pt x="195507" y="220532"/>
                  </a:cubicBezTo>
                  <a:cubicBezTo>
                    <a:pt x="198128" y="217166"/>
                    <a:pt x="200087" y="212117"/>
                    <a:pt x="203481" y="210821"/>
                  </a:cubicBezTo>
                  <a:cubicBezTo>
                    <a:pt x="209054" y="208696"/>
                    <a:pt x="215565" y="209000"/>
                    <a:pt x="221028" y="208365"/>
                  </a:cubicBezTo>
                  <a:close/>
                  <a:moveTo>
                    <a:pt x="284873" y="205578"/>
                  </a:moveTo>
                  <a:cubicBezTo>
                    <a:pt x="288239" y="205440"/>
                    <a:pt x="291743" y="207979"/>
                    <a:pt x="295165" y="209331"/>
                  </a:cubicBezTo>
                  <a:cubicBezTo>
                    <a:pt x="293647" y="212724"/>
                    <a:pt x="292985" y="217994"/>
                    <a:pt x="290447" y="219153"/>
                  </a:cubicBezTo>
                  <a:cubicBezTo>
                    <a:pt x="283742" y="222215"/>
                    <a:pt x="276210" y="223485"/>
                    <a:pt x="269009" y="225444"/>
                  </a:cubicBezTo>
                  <a:cubicBezTo>
                    <a:pt x="268954" y="225057"/>
                    <a:pt x="268843" y="224671"/>
                    <a:pt x="268733" y="224285"/>
                  </a:cubicBezTo>
                  <a:cubicBezTo>
                    <a:pt x="267022" y="224285"/>
                    <a:pt x="265312" y="224230"/>
                    <a:pt x="263573" y="224285"/>
                  </a:cubicBezTo>
                  <a:cubicBezTo>
                    <a:pt x="257917" y="224450"/>
                    <a:pt x="252648" y="223264"/>
                    <a:pt x="252675" y="216449"/>
                  </a:cubicBezTo>
                  <a:cubicBezTo>
                    <a:pt x="252730" y="209607"/>
                    <a:pt x="258248" y="209082"/>
                    <a:pt x="263711" y="208558"/>
                  </a:cubicBezTo>
                  <a:cubicBezTo>
                    <a:pt x="270802" y="207868"/>
                    <a:pt x="277783" y="205854"/>
                    <a:pt x="284873" y="205578"/>
                  </a:cubicBezTo>
                  <a:close/>
                  <a:moveTo>
                    <a:pt x="305483" y="156853"/>
                  </a:moveTo>
                  <a:cubicBezTo>
                    <a:pt x="308628" y="156660"/>
                    <a:pt x="313512" y="158950"/>
                    <a:pt x="314946" y="161654"/>
                  </a:cubicBezTo>
                  <a:cubicBezTo>
                    <a:pt x="317292" y="165958"/>
                    <a:pt x="317374" y="171476"/>
                    <a:pt x="318533" y="177050"/>
                  </a:cubicBezTo>
                  <a:cubicBezTo>
                    <a:pt x="317236" y="182347"/>
                    <a:pt x="316685" y="188417"/>
                    <a:pt x="314146" y="193438"/>
                  </a:cubicBezTo>
                  <a:cubicBezTo>
                    <a:pt x="312794" y="196087"/>
                    <a:pt x="307828" y="198349"/>
                    <a:pt x="304710" y="198101"/>
                  </a:cubicBezTo>
                  <a:cubicBezTo>
                    <a:pt x="302834" y="197936"/>
                    <a:pt x="300268" y="192611"/>
                    <a:pt x="300047" y="189493"/>
                  </a:cubicBezTo>
                  <a:cubicBezTo>
                    <a:pt x="299551" y="181464"/>
                    <a:pt x="299744" y="173325"/>
                    <a:pt x="300599" y="165351"/>
                  </a:cubicBezTo>
                  <a:cubicBezTo>
                    <a:pt x="300930" y="162206"/>
                    <a:pt x="303607" y="156991"/>
                    <a:pt x="305483" y="156853"/>
                  </a:cubicBezTo>
                  <a:close/>
                  <a:moveTo>
                    <a:pt x="207013" y="128463"/>
                  </a:moveTo>
                  <a:cubicBezTo>
                    <a:pt x="210737" y="127442"/>
                    <a:pt x="215097" y="128683"/>
                    <a:pt x="218352" y="128904"/>
                  </a:cubicBezTo>
                  <a:cubicBezTo>
                    <a:pt x="224008" y="128904"/>
                    <a:pt x="229030" y="128049"/>
                    <a:pt x="233527" y="129207"/>
                  </a:cubicBezTo>
                  <a:cubicBezTo>
                    <a:pt x="236424" y="129952"/>
                    <a:pt x="240866" y="134201"/>
                    <a:pt x="240480" y="135940"/>
                  </a:cubicBezTo>
                  <a:cubicBezTo>
                    <a:pt x="239790" y="139030"/>
                    <a:pt x="236121" y="143444"/>
                    <a:pt x="233362" y="143692"/>
                  </a:cubicBezTo>
                  <a:cubicBezTo>
                    <a:pt x="224202" y="144575"/>
                    <a:pt x="214821" y="144575"/>
                    <a:pt x="205716" y="143361"/>
                  </a:cubicBezTo>
                  <a:cubicBezTo>
                    <a:pt x="202571" y="142948"/>
                    <a:pt x="200032" y="138009"/>
                    <a:pt x="197218" y="135139"/>
                  </a:cubicBezTo>
                  <a:cubicBezTo>
                    <a:pt x="200446" y="132822"/>
                    <a:pt x="203398" y="129456"/>
                    <a:pt x="207013" y="128463"/>
                  </a:cubicBezTo>
                  <a:close/>
                  <a:moveTo>
                    <a:pt x="269947" y="127442"/>
                  </a:moveTo>
                  <a:cubicBezTo>
                    <a:pt x="277396" y="129704"/>
                    <a:pt x="285204" y="131222"/>
                    <a:pt x="292102" y="134616"/>
                  </a:cubicBezTo>
                  <a:cubicBezTo>
                    <a:pt x="294723" y="135912"/>
                    <a:pt x="295164" y="141568"/>
                    <a:pt x="296627" y="145265"/>
                  </a:cubicBezTo>
                  <a:cubicBezTo>
                    <a:pt x="292792" y="146148"/>
                    <a:pt x="288846" y="147997"/>
                    <a:pt x="285094" y="147721"/>
                  </a:cubicBezTo>
                  <a:cubicBezTo>
                    <a:pt x="278720" y="147224"/>
                    <a:pt x="272512" y="144879"/>
                    <a:pt x="266139" y="144272"/>
                  </a:cubicBezTo>
                  <a:cubicBezTo>
                    <a:pt x="260704" y="143748"/>
                    <a:pt x="255020" y="143610"/>
                    <a:pt x="254799" y="136823"/>
                  </a:cubicBezTo>
                  <a:cubicBezTo>
                    <a:pt x="254551" y="129125"/>
                    <a:pt x="260676" y="128794"/>
                    <a:pt x="266443" y="128822"/>
                  </a:cubicBezTo>
                  <a:cubicBezTo>
                    <a:pt x="267463" y="128822"/>
                    <a:pt x="268512" y="128822"/>
                    <a:pt x="269533" y="128822"/>
                  </a:cubicBezTo>
                  <a:cubicBezTo>
                    <a:pt x="269698" y="128325"/>
                    <a:pt x="269836" y="127883"/>
                    <a:pt x="269947" y="127442"/>
                  </a:cubicBezTo>
                  <a:close/>
                  <a:moveTo>
                    <a:pt x="183588" y="82883"/>
                  </a:moveTo>
                  <a:cubicBezTo>
                    <a:pt x="190321" y="84263"/>
                    <a:pt x="192831" y="87187"/>
                    <a:pt x="191755" y="93864"/>
                  </a:cubicBezTo>
                  <a:cubicBezTo>
                    <a:pt x="190596" y="101010"/>
                    <a:pt x="191203" y="108432"/>
                    <a:pt x="190321" y="115633"/>
                  </a:cubicBezTo>
                  <a:cubicBezTo>
                    <a:pt x="189907" y="118916"/>
                    <a:pt x="188555" y="123634"/>
                    <a:pt x="186237" y="124710"/>
                  </a:cubicBezTo>
                  <a:cubicBezTo>
                    <a:pt x="183947" y="125759"/>
                    <a:pt x="178705" y="124048"/>
                    <a:pt x="176856" y="121813"/>
                  </a:cubicBezTo>
                  <a:cubicBezTo>
                    <a:pt x="170869" y="114557"/>
                    <a:pt x="172111" y="93836"/>
                    <a:pt x="178346" y="86690"/>
                  </a:cubicBezTo>
                  <a:cubicBezTo>
                    <a:pt x="179809" y="85007"/>
                    <a:pt x="182016" y="83987"/>
                    <a:pt x="183588" y="82883"/>
                  </a:cubicBezTo>
                  <a:close/>
                  <a:moveTo>
                    <a:pt x="236810" y="67985"/>
                  </a:moveTo>
                  <a:cubicBezTo>
                    <a:pt x="239376" y="68206"/>
                    <a:pt x="243404" y="72592"/>
                    <a:pt x="243487" y="75131"/>
                  </a:cubicBezTo>
                  <a:cubicBezTo>
                    <a:pt x="243542" y="77586"/>
                    <a:pt x="239680" y="81615"/>
                    <a:pt x="236893" y="82304"/>
                  </a:cubicBezTo>
                  <a:cubicBezTo>
                    <a:pt x="232065" y="83491"/>
                    <a:pt x="226740" y="82635"/>
                    <a:pt x="221608" y="82635"/>
                  </a:cubicBezTo>
                  <a:cubicBezTo>
                    <a:pt x="221608" y="82691"/>
                    <a:pt x="221608" y="82801"/>
                    <a:pt x="221608" y="82884"/>
                  </a:cubicBezTo>
                  <a:cubicBezTo>
                    <a:pt x="217166" y="82884"/>
                    <a:pt x="212420" y="83822"/>
                    <a:pt x="208364" y="82580"/>
                  </a:cubicBezTo>
                  <a:cubicBezTo>
                    <a:pt x="205219" y="81615"/>
                    <a:pt x="201494" y="78276"/>
                    <a:pt x="200722" y="75296"/>
                  </a:cubicBezTo>
                  <a:cubicBezTo>
                    <a:pt x="200253" y="73448"/>
                    <a:pt x="204640" y="68316"/>
                    <a:pt x="207150" y="68095"/>
                  </a:cubicBezTo>
                  <a:cubicBezTo>
                    <a:pt x="216973" y="67212"/>
                    <a:pt x="226960" y="67157"/>
                    <a:pt x="236810" y="67985"/>
                  </a:cubicBezTo>
                  <a:close/>
                  <a:moveTo>
                    <a:pt x="279989" y="67626"/>
                  </a:moveTo>
                  <a:cubicBezTo>
                    <a:pt x="284790" y="67626"/>
                    <a:pt x="289812" y="66743"/>
                    <a:pt x="294281" y="67957"/>
                  </a:cubicBezTo>
                  <a:cubicBezTo>
                    <a:pt x="297123" y="68730"/>
                    <a:pt x="300931" y="72675"/>
                    <a:pt x="300903" y="75186"/>
                  </a:cubicBezTo>
                  <a:cubicBezTo>
                    <a:pt x="300903" y="77669"/>
                    <a:pt x="296792" y="82056"/>
                    <a:pt x="294226" y="82276"/>
                  </a:cubicBezTo>
                  <a:cubicBezTo>
                    <a:pt x="284376" y="83104"/>
                    <a:pt x="274361" y="83104"/>
                    <a:pt x="264511" y="82249"/>
                  </a:cubicBezTo>
                  <a:cubicBezTo>
                    <a:pt x="261973" y="82028"/>
                    <a:pt x="257889" y="77559"/>
                    <a:pt x="257945" y="75103"/>
                  </a:cubicBezTo>
                  <a:cubicBezTo>
                    <a:pt x="258000" y="72565"/>
                    <a:pt x="261835" y="68619"/>
                    <a:pt x="264677" y="67929"/>
                  </a:cubicBezTo>
                  <a:cubicBezTo>
                    <a:pt x="269505" y="66743"/>
                    <a:pt x="274858" y="67598"/>
                    <a:pt x="279989" y="67626"/>
                  </a:cubicBezTo>
                  <a:close/>
                  <a:moveTo>
                    <a:pt x="456265" y="43208"/>
                  </a:moveTo>
                  <a:cubicBezTo>
                    <a:pt x="429226" y="53968"/>
                    <a:pt x="402160" y="64701"/>
                    <a:pt x="375204" y="75654"/>
                  </a:cubicBezTo>
                  <a:cubicBezTo>
                    <a:pt x="373052" y="76537"/>
                    <a:pt x="370210" y="79020"/>
                    <a:pt x="370072" y="80924"/>
                  </a:cubicBezTo>
                  <a:cubicBezTo>
                    <a:pt x="368610" y="101175"/>
                    <a:pt x="367617" y="121482"/>
                    <a:pt x="366347" y="144603"/>
                  </a:cubicBezTo>
                  <a:cubicBezTo>
                    <a:pt x="398132" y="109756"/>
                    <a:pt x="427902" y="77144"/>
                    <a:pt x="457645" y="44505"/>
                  </a:cubicBezTo>
                  <a:cubicBezTo>
                    <a:pt x="457176" y="44063"/>
                    <a:pt x="456734" y="43649"/>
                    <a:pt x="456265" y="43208"/>
                  </a:cubicBezTo>
                  <a:close/>
                  <a:moveTo>
                    <a:pt x="315415" y="16776"/>
                  </a:moveTo>
                  <a:cubicBezTo>
                    <a:pt x="332301" y="32723"/>
                    <a:pt x="346786" y="46629"/>
                    <a:pt x="361602" y="60176"/>
                  </a:cubicBezTo>
                  <a:cubicBezTo>
                    <a:pt x="363092" y="61528"/>
                    <a:pt x="366816" y="61831"/>
                    <a:pt x="368858" y="61031"/>
                  </a:cubicBezTo>
                  <a:cubicBezTo>
                    <a:pt x="395897" y="50464"/>
                    <a:pt x="422825" y="39621"/>
                    <a:pt x="449781" y="28833"/>
                  </a:cubicBezTo>
                  <a:cubicBezTo>
                    <a:pt x="449726" y="28116"/>
                    <a:pt x="449671" y="27371"/>
                    <a:pt x="449616" y="26654"/>
                  </a:cubicBezTo>
                  <a:cubicBezTo>
                    <a:pt x="405885" y="23453"/>
                    <a:pt x="362154" y="20225"/>
                    <a:pt x="315415" y="16776"/>
                  </a:cubicBezTo>
                  <a:close/>
                  <a:moveTo>
                    <a:pt x="296350" y="1"/>
                  </a:moveTo>
                  <a:cubicBezTo>
                    <a:pt x="307662" y="277"/>
                    <a:pt x="318974" y="1325"/>
                    <a:pt x="330259" y="2181"/>
                  </a:cubicBezTo>
                  <a:cubicBezTo>
                    <a:pt x="381633" y="6043"/>
                    <a:pt x="432979" y="9823"/>
                    <a:pt x="484325" y="13962"/>
                  </a:cubicBezTo>
                  <a:cubicBezTo>
                    <a:pt x="488243" y="14265"/>
                    <a:pt x="493981" y="16224"/>
                    <a:pt x="495168" y="19011"/>
                  </a:cubicBezTo>
                  <a:cubicBezTo>
                    <a:pt x="496354" y="21770"/>
                    <a:pt x="493843" y="27454"/>
                    <a:pt x="491277" y="30295"/>
                  </a:cubicBezTo>
                  <a:cubicBezTo>
                    <a:pt x="450085" y="75930"/>
                    <a:pt x="408671" y="121372"/>
                    <a:pt x="367010" y="166593"/>
                  </a:cubicBezTo>
                  <a:cubicBezTo>
                    <a:pt x="364030" y="169821"/>
                    <a:pt x="358622" y="170814"/>
                    <a:pt x="354318" y="172828"/>
                  </a:cubicBezTo>
                  <a:cubicBezTo>
                    <a:pt x="352800" y="168303"/>
                    <a:pt x="349876" y="163751"/>
                    <a:pt x="350041" y="159281"/>
                  </a:cubicBezTo>
                  <a:cubicBezTo>
                    <a:pt x="350979" y="134256"/>
                    <a:pt x="352635" y="109287"/>
                    <a:pt x="354125" y="82855"/>
                  </a:cubicBezTo>
                  <a:cubicBezTo>
                    <a:pt x="344854" y="82855"/>
                    <a:pt x="337350" y="83021"/>
                    <a:pt x="329845" y="82800"/>
                  </a:cubicBezTo>
                  <a:cubicBezTo>
                    <a:pt x="323610" y="82635"/>
                    <a:pt x="314919" y="84538"/>
                    <a:pt x="315139" y="74799"/>
                  </a:cubicBezTo>
                  <a:cubicBezTo>
                    <a:pt x="315360" y="66053"/>
                    <a:pt x="323444" y="67543"/>
                    <a:pt x="329514" y="67487"/>
                  </a:cubicBezTo>
                  <a:cubicBezTo>
                    <a:pt x="334149" y="67432"/>
                    <a:pt x="338812" y="67487"/>
                    <a:pt x="346344" y="67487"/>
                  </a:cubicBezTo>
                  <a:cubicBezTo>
                    <a:pt x="329183" y="51209"/>
                    <a:pt x="314091" y="36917"/>
                    <a:pt x="299026" y="22625"/>
                  </a:cubicBezTo>
                  <a:cubicBezTo>
                    <a:pt x="296047" y="19784"/>
                    <a:pt x="292405" y="17356"/>
                    <a:pt x="290253" y="13990"/>
                  </a:cubicBezTo>
                  <a:cubicBezTo>
                    <a:pt x="288487" y="11203"/>
                    <a:pt x="287107" y="6871"/>
                    <a:pt x="288073" y="4057"/>
                  </a:cubicBezTo>
                  <a:cubicBezTo>
                    <a:pt x="288790" y="1932"/>
                    <a:pt x="293481" y="-54"/>
                    <a:pt x="296350" y="1"/>
                  </a:cubicBezTo>
                  <a:close/>
                </a:path>
              </a:pathLst>
            </a:custGeom>
            <a:solidFill>
              <a:schemeClr val="bg1"/>
            </a:solidFill>
            <a:ln w="2752" cap="flat">
              <a:noFill/>
              <a:prstDash val="solid"/>
              <a:miter/>
            </a:ln>
          </p:spPr>
          <p:txBody>
            <a:bodyPr rtlCol="0" anchor="ctr"/>
            <a:lstStyle/>
            <a:p>
              <a:endParaRPr lang="en-US"/>
            </a:p>
          </p:txBody>
        </p:sp>
        <p:sp>
          <p:nvSpPr>
            <p:cNvPr id="33" name="Freeform: Shape 139">
              <a:extLst>
                <a:ext uri="{FF2B5EF4-FFF2-40B4-BE49-F238E27FC236}">
                  <a16:creationId xmlns:a16="http://schemas.microsoft.com/office/drawing/2014/main" id="{BE197B68-D19C-BB3F-CC67-937AFB756583}"/>
                </a:ext>
              </a:extLst>
            </p:cNvPr>
            <p:cNvSpPr>
              <a:spLocks noChangeAspect="1"/>
            </p:cNvSpPr>
            <p:nvPr/>
          </p:nvSpPr>
          <p:spPr>
            <a:xfrm>
              <a:off x="2950753" y="1815936"/>
              <a:ext cx="456530" cy="457200"/>
            </a:xfrm>
            <a:custGeom>
              <a:avLst/>
              <a:gdLst>
                <a:gd name="connsiteX0" fmla="*/ 102218 w 508337"/>
                <a:gd name="connsiteY0" fmla="*/ 475478 h 509081"/>
                <a:gd name="connsiteX1" fmla="*/ 102218 w 508337"/>
                <a:gd name="connsiteY1" fmla="*/ 491823 h 509081"/>
                <a:gd name="connsiteX2" fmla="*/ 491269 w 508337"/>
                <a:gd name="connsiteY2" fmla="*/ 491823 h 509081"/>
                <a:gd name="connsiteX3" fmla="*/ 491269 w 508337"/>
                <a:gd name="connsiteY3" fmla="*/ 475478 h 509081"/>
                <a:gd name="connsiteX4" fmla="*/ 102218 w 508337"/>
                <a:gd name="connsiteY4" fmla="*/ 475478 h 509081"/>
                <a:gd name="connsiteX5" fmla="*/ 195126 w 508337"/>
                <a:gd name="connsiteY5" fmla="*/ 450046 h 509081"/>
                <a:gd name="connsiteX6" fmla="*/ 195126 w 508337"/>
                <a:gd name="connsiteY6" fmla="*/ 457789 h 509081"/>
                <a:gd name="connsiteX7" fmla="*/ 245504 w 508337"/>
                <a:gd name="connsiteY7" fmla="*/ 457789 h 509081"/>
                <a:gd name="connsiteX8" fmla="*/ 245504 w 508337"/>
                <a:gd name="connsiteY8" fmla="*/ 450046 h 509081"/>
                <a:gd name="connsiteX9" fmla="*/ 195126 w 508337"/>
                <a:gd name="connsiteY9" fmla="*/ 450046 h 509081"/>
                <a:gd name="connsiteX10" fmla="*/ 59742 w 508337"/>
                <a:gd name="connsiteY10" fmla="*/ 440583 h 509081"/>
                <a:gd name="connsiteX11" fmla="*/ 59742 w 508337"/>
                <a:gd name="connsiteY11" fmla="*/ 491876 h 509081"/>
                <a:gd name="connsiteX12" fmla="*/ 84260 w 508337"/>
                <a:gd name="connsiteY12" fmla="*/ 491876 h 509081"/>
                <a:gd name="connsiteX13" fmla="*/ 74313 w 508337"/>
                <a:gd name="connsiteY13" fmla="*/ 456982 h 509081"/>
                <a:gd name="connsiteX14" fmla="*/ 62377 w 508337"/>
                <a:gd name="connsiteY14" fmla="*/ 442895 h 509081"/>
                <a:gd name="connsiteX15" fmla="*/ 59742 w 508337"/>
                <a:gd name="connsiteY15" fmla="*/ 440583 h 509081"/>
                <a:gd name="connsiteX16" fmla="*/ 114691 w 508337"/>
                <a:gd name="connsiteY16" fmla="*/ 428110 h 509081"/>
                <a:gd name="connsiteX17" fmla="*/ 86679 w 508337"/>
                <a:gd name="connsiteY17" fmla="*/ 445261 h 509081"/>
                <a:gd name="connsiteX18" fmla="*/ 93024 w 508337"/>
                <a:gd name="connsiteY18" fmla="*/ 453111 h 509081"/>
                <a:gd name="connsiteX19" fmla="*/ 104046 w 508337"/>
                <a:gd name="connsiteY19" fmla="*/ 458380 h 509081"/>
                <a:gd name="connsiteX20" fmla="*/ 172221 w 508337"/>
                <a:gd name="connsiteY20" fmla="*/ 458272 h 509081"/>
                <a:gd name="connsiteX21" fmla="*/ 177867 w 508337"/>
                <a:gd name="connsiteY21" fmla="*/ 458272 h 509081"/>
                <a:gd name="connsiteX22" fmla="*/ 177867 w 508337"/>
                <a:gd name="connsiteY22" fmla="*/ 448702 h 509081"/>
                <a:gd name="connsiteX23" fmla="*/ 132434 w 508337"/>
                <a:gd name="connsiteY23" fmla="*/ 442411 h 509081"/>
                <a:gd name="connsiteX24" fmla="*/ 115982 w 508337"/>
                <a:gd name="connsiteY24" fmla="*/ 430744 h 509081"/>
                <a:gd name="connsiteX25" fmla="*/ 114691 w 508337"/>
                <a:gd name="connsiteY25" fmla="*/ 428110 h 509081"/>
                <a:gd name="connsiteX26" fmla="*/ 185125 w 508337"/>
                <a:gd name="connsiteY26" fmla="*/ 416765 h 509081"/>
                <a:gd name="connsiteX27" fmla="*/ 163188 w 508337"/>
                <a:gd name="connsiteY27" fmla="*/ 427626 h 509081"/>
                <a:gd name="connsiteX28" fmla="*/ 211578 w 508337"/>
                <a:gd name="connsiteY28" fmla="*/ 432680 h 509081"/>
                <a:gd name="connsiteX29" fmla="*/ 212277 w 508337"/>
                <a:gd name="connsiteY29" fmla="*/ 431174 h 509081"/>
                <a:gd name="connsiteX30" fmla="*/ 188028 w 508337"/>
                <a:gd name="connsiteY30" fmla="*/ 417088 h 509081"/>
                <a:gd name="connsiteX31" fmla="*/ 185125 w 508337"/>
                <a:gd name="connsiteY31" fmla="*/ 416765 h 509081"/>
                <a:gd name="connsiteX32" fmla="*/ 42268 w 508337"/>
                <a:gd name="connsiteY32" fmla="*/ 390957 h 509081"/>
                <a:gd name="connsiteX33" fmla="*/ 39473 w 508337"/>
                <a:gd name="connsiteY33" fmla="*/ 391603 h 509081"/>
                <a:gd name="connsiteX34" fmla="*/ 36085 w 508337"/>
                <a:gd name="connsiteY34" fmla="*/ 393054 h 509081"/>
                <a:gd name="connsiteX35" fmla="*/ 17160 w 508337"/>
                <a:gd name="connsiteY35" fmla="*/ 424292 h 509081"/>
                <a:gd name="connsiteX36" fmla="*/ 17106 w 508337"/>
                <a:gd name="connsiteY36" fmla="*/ 488220 h 509081"/>
                <a:gd name="connsiteX37" fmla="*/ 17375 w 508337"/>
                <a:gd name="connsiteY37" fmla="*/ 491930 h 509081"/>
                <a:gd name="connsiteX38" fmla="*/ 42268 w 508337"/>
                <a:gd name="connsiteY38" fmla="*/ 491876 h 509081"/>
                <a:gd name="connsiteX39" fmla="*/ 42268 w 508337"/>
                <a:gd name="connsiteY39" fmla="*/ 390957 h 509081"/>
                <a:gd name="connsiteX40" fmla="*/ 371263 w 508337"/>
                <a:gd name="connsiteY40" fmla="*/ 389398 h 509081"/>
                <a:gd name="connsiteX41" fmla="*/ 296636 w 508337"/>
                <a:gd name="connsiteY41" fmla="*/ 389559 h 509081"/>
                <a:gd name="connsiteX42" fmla="*/ 291206 w 508337"/>
                <a:gd name="connsiteY42" fmla="*/ 393162 h 509081"/>
                <a:gd name="connsiteX43" fmla="*/ 266204 w 508337"/>
                <a:gd name="connsiteY43" fmla="*/ 437250 h 509081"/>
                <a:gd name="connsiteX44" fmla="*/ 263032 w 508337"/>
                <a:gd name="connsiteY44" fmla="*/ 458219 h 509081"/>
                <a:gd name="connsiteX45" fmla="*/ 329487 w 508337"/>
                <a:gd name="connsiteY45" fmla="*/ 458326 h 509081"/>
                <a:gd name="connsiteX46" fmla="*/ 336530 w 508337"/>
                <a:gd name="connsiteY46" fmla="*/ 454294 h 509081"/>
                <a:gd name="connsiteX47" fmla="*/ 372661 w 508337"/>
                <a:gd name="connsiteY47" fmla="*/ 392893 h 509081"/>
                <a:gd name="connsiteX48" fmla="*/ 374274 w 508337"/>
                <a:gd name="connsiteY48" fmla="*/ 389667 h 509081"/>
                <a:gd name="connsiteX49" fmla="*/ 371263 w 508337"/>
                <a:gd name="connsiteY49" fmla="*/ 389398 h 509081"/>
                <a:gd name="connsiteX50" fmla="*/ 142865 w 508337"/>
                <a:gd name="connsiteY50" fmla="*/ 345794 h 509081"/>
                <a:gd name="connsiteX51" fmla="*/ 96142 w 508337"/>
                <a:gd name="connsiteY51" fmla="*/ 347192 h 509081"/>
                <a:gd name="connsiteX52" fmla="*/ 91680 w 508337"/>
                <a:gd name="connsiteY52" fmla="*/ 347299 h 509081"/>
                <a:gd name="connsiteX53" fmla="*/ 73238 w 508337"/>
                <a:gd name="connsiteY53" fmla="*/ 359612 h 509081"/>
                <a:gd name="connsiteX54" fmla="*/ 60334 w 508337"/>
                <a:gd name="connsiteY54" fmla="*/ 380580 h 509081"/>
                <a:gd name="connsiteX55" fmla="*/ 59474 w 508337"/>
                <a:gd name="connsiteY55" fmla="*/ 410098 h 509081"/>
                <a:gd name="connsiteX56" fmla="*/ 60872 w 508337"/>
                <a:gd name="connsiteY56" fmla="*/ 413378 h 509081"/>
                <a:gd name="connsiteX57" fmla="*/ 75442 w 508337"/>
                <a:gd name="connsiteY57" fmla="*/ 431067 h 509081"/>
                <a:gd name="connsiteX58" fmla="*/ 105551 w 508337"/>
                <a:gd name="connsiteY58" fmla="*/ 412518 h 509081"/>
                <a:gd name="connsiteX59" fmla="*/ 94422 w 508337"/>
                <a:gd name="connsiteY59" fmla="*/ 393699 h 509081"/>
                <a:gd name="connsiteX60" fmla="*/ 109046 w 508337"/>
                <a:gd name="connsiteY60" fmla="*/ 384935 h 509081"/>
                <a:gd name="connsiteX61" fmla="*/ 127434 w 508337"/>
                <a:gd name="connsiteY61" fmla="*/ 415959 h 509081"/>
                <a:gd name="connsiteX62" fmla="*/ 144209 w 508337"/>
                <a:gd name="connsiteY62" fmla="*/ 424937 h 509081"/>
                <a:gd name="connsiteX63" fmla="*/ 144209 w 508337"/>
                <a:gd name="connsiteY63" fmla="*/ 398269 h 509081"/>
                <a:gd name="connsiteX64" fmla="*/ 161092 w 508337"/>
                <a:gd name="connsiteY64" fmla="*/ 398269 h 509081"/>
                <a:gd name="connsiteX65" fmla="*/ 161092 w 508337"/>
                <a:gd name="connsiteY65" fmla="*/ 409453 h 509081"/>
                <a:gd name="connsiteX66" fmla="*/ 176522 w 508337"/>
                <a:gd name="connsiteY66" fmla="*/ 401711 h 509081"/>
                <a:gd name="connsiteX67" fmla="*/ 142865 w 508337"/>
                <a:gd name="connsiteY67" fmla="*/ 345794 h 509081"/>
                <a:gd name="connsiteX68" fmla="*/ 135284 w 508337"/>
                <a:gd name="connsiteY68" fmla="*/ 304932 h 509081"/>
                <a:gd name="connsiteX69" fmla="*/ 101788 w 508337"/>
                <a:gd name="connsiteY69" fmla="*/ 304985 h 509081"/>
                <a:gd name="connsiteX70" fmla="*/ 101841 w 508337"/>
                <a:gd name="connsiteY70" fmla="*/ 321922 h 509081"/>
                <a:gd name="connsiteX71" fmla="*/ 117864 w 508337"/>
                <a:gd name="connsiteY71" fmla="*/ 338535 h 509081"/>
                <a:gd name="connsiteX72" fmla="*/ 135123 w 508337"/>
                <a:gd name="connsiteY72" fmla="*/ 324610 h 509081"/>
                <a:gd name="connsiteX73" fmla="*/ 135284 w 508337"/>
                <a:gd name="connsiteY73" fmla="*/ 304932 h 509081"/>
                <a:gd name="connsiteX74" fmla="*/ 122367 w 508337"/>
                <a:gd name="connsiteY74" fmla="*/ 271274 h 509081"/>
                <a:gd name="connsiteX75" fmla="*/ 115444 w 508337"/>
                <a:gd name="connsiteY75" fmla="*/ 274930 h 509081"/>
                <a:gd name="connsiteX76" fmla="*/ 104583 w 508337"/>
                <a:gd name="connsiteY76" fmla="*/ 282350 h 509081"/>
                <a:gd name="connsiteX77" fmla="*/ 100443 w 508337"/>
                <a:gd name="connsiteY77" fmla="*/ 287511 h 509081"/>
                <a:gd name="connsiteX78" fmla="*/ 135499 w 508337"/>
                <a:gd name="connsiteY78" fmla="*/ 287511 h 509081"/>
                <a:gd name="connsiteX79" fmla="*/ 130015 w 508337"/>
                <a:gd name="connsiteY79" fmla="*/ 272457 h 509081"/>
                <a:gd name="connsiteX80" fmla="*/ 122367 w 508337"/>
                <a:gd name="connsiteY80" fmla="*/ 271274 h 509081"/>
                <a:gd name="connsiteX81" fmla="*/ 347713 w 508337"/>
                <a:gd name="connsiteY81" fmla="*/ 237401 h 509081"/>
                <a:gd name="connsiteX82" fmla="*/ 364112 w 508337"/>
                <a:gd name="connsiteY82" fmla="*/ 237401 h 509081"/>
                <a:gd name="connsiteX83" fmla="*/ 364112 w 508337"/>
                <a:gd name="connsiteY83" fmla="*/ 262133 h 509081"/>
                <a:gd name="connsiteX84" fmla="*/ 347713 w 508337"/>
                <a:gd name="connsiteY84" fmla="*/ 262133 h 509081"/>
                <a:gd name="connsiteX85" fmla="*/ 347713 w 508337"/>
                <a:gd name="connsiteY85" fmla="*/ 237401 h 509081"/>
                <a:gd name="connsiteX86" fmla="*/ 313894 w 508337"/>
                <a:gd name="connsiteY86" fmla="*/ 237347 h 509081"/>
                <a:gd name="connsiteX87" fmla="*/ 330131 w 508337"/>
                <a:gd name="connsiteY87" fmla="*/ 237347 h 509081"/>
                <a:gd name="connsiteX88" fmla="*/ 330131 w 508337"/>
                <a:gd name="connsiteY88" fmla="*/ 296060 h 509081"/>
                <a:gd name="connsiteX89" fmla="*/ 313894 w 508337"/>
                <a:gd name="connsiteY89" fmla="*/ 296060 h 509081"/>
                <a:gd name="connsiteX90" fmla="*/ 313894 w 508337"/>
                <a:gd name="connsiteY90" fmla="*/ 237347 h 509081"/>
                <a:gd name="connsiteX91" fmla="*/ 280076 w 508337"/>
                <a:gd name="connsiteY91" fmla="*/ 220357 h 509081"/>
                <a:gd name="connsiteX92" fmla="*/ 296313 w 508337"/>
                <a:gd name="connsiteY92" fmla="*/ 220357 h 509081"/>
                <a:gd name="connsiteX93" fmla="*/ 296313 w 508337"/>
                <a:gd name="connsiteY93" fmla="*/ 270628 h 509081"/>
                <a:gd name="connsiteX94" fmla="*/ 280076 w 508337"/>
                <a:gd name="connsiteY94" fmla="*/ 270628 h 509081"/>
                <a:gd name="connsiteX95" fmla="*/ 280076 w 508337"/>
                <a:gd name="connsiteY95" fmla="*/ 220357 h 509081"/>
                <a:gd name="connsiteX96" fmla="*/ 279968 w 508337"/>
                <a:gd name="connsiteY96" fmla="*/ 178151 h 509081"/>
                <a:gd name="connsiteX97" fmla="*/ 296259 w 508337"/>
                <a:gd name="connsiteY97" fmla="*/ 178151 h 509081"/>
                <a:gd name="connsiteX98" fmla="*/ 296259 w 508337"/>
                <a:gd name="connsiteY98" fmla="*/ 202830 h 509081"/>
                <a:gd name="connsiteX99" fmla="*/ 279968 w 508337"/>
                <a:gd name="connsiteY99" fmla="*/ 202830 h 509081"/>
                <a:gd name="connsiteX100" fmla="*/ 279968 w 508337"/>
                <a:gd name="connsiteY100" fmla="*/ 178151 h 509081"/>
                <a:gd name="connsiteX101" fmla="*/ 246203 w 508337"/>
                <a:gd name="connsiteY101" fmla="*/ 178151 h 509081"/>
                <a:gd name="connsiteX102" fmla="*/ 262440 w 508337"/>
                <a:gd name="connsiteY102" fmla="*/ 178151 h 509081"/>
                <a:gd name="connsiteX103" fmla="*/ 262440 w 508337"/>
                <a:gd name="connsiteY103" fmla="*/ 236756 h 509081"/>
                <a:gd name="connsiteX104" fmla="*/ 246203 w 508337"/>
                <a:gd name="connsiteY104" fmla="*/ 236756 h 509081"/>
                <a:gd name="connsiteX105" fmla="*/ 246203 w 508337"/>
                <a:gd name="connsiteY105" fmla="*/ 178151 h 509081"/>
                <a:gd name="connsiteX106" fmla="*/ 177920 w 508337"/>
                <a:gd name="connsiteY106" fmla="*/ 169656 h 509081"/>
                <a:gd name="connsiteX107" fmla="*/ 194803 w 508337"/>
                <a:gd name="connsiteY107" fmla="*/ 169656 h 509081"/>
                <a:gd name="connsiteX108" fmla="*/ 194749 w 508337"/>
                <a:gd name="connsiteY108" fmla="*/ 194819 h 509081"/>
                <a:gd name="connsiteX109" fmla="*/ 198244 w 508337"/>
                <a:gd name="connsiteY109" fmla="*/ 203099 h 509081"/>
                <a:gd name="connsiteX110" fmla="*/ 290722 w 508337"/>
                <a:gd name="connsiteY110" fmla="*/ 295469 h 509081"/>
                <a:gd name="connsiteX111" fmla="*/ 311906 w 508337"/>
                <a:gd name="connsiteY111" fmla="*/ 318642 h 509081"/>
                <a:gd name="connsiteX112" fmla="*/ 313411 w 508337"/>
                <a:gd name="connsiteY112" fmla="*/ 350471 h 509081"/>
                <a:gd name="connsiteX113" fmla="*/ 313411 w 508337"/>
                <a:gd name="connsiteY113" fmla="*/ 372354 h 509081"/>
                <a:gd name="connsiteX114" fmla="*/ 330401 w 508337"/>
                <a:gd name="connsiteY114" fmla="*/ 372354 h 509081"/>
                <a:gd name="connsiteX115" fmla="*/ 330401 w 508337"/>
                <a:gd name="connsiteY115" fmla="*/ 366924 h 509081"/>
                <a:gd name="connsiteX116" fmla="*/ 330294 w 508337"/>
                <a:gd name="connsiteY116" fmla="*/ 325148 h 509081"/>
                <a:gd name="connsiteX117" fmla="*/ 335401 w 508337"/>
                <a:gd name="connsiteY117" fmla="*/ 313104 h 509081"/>
                <a:gd name="connsiteX118" fmla="*/ 445568 w 508337"/>
                <a:gd name="connsiteY118" fmla="*/ 203206 h 509081"/>
                <a:gd name="connsiteX119" fmla="*/ 449063 w 508337"/>
                <a:gd name="connsiteY119" fmla="*/ 194926 h 509081"/>
                <a:gd name="connsiteX120" fmla="*/ 449009 w 508337"/>
                <a:gd name="connsiteY120" fmla="*/ 169817 h 509081"/>
                <a:gd name="connsiteX121" fmla="*/ 465892 w 508337"/>
                <a:gd name="connsiteY121" fmla="*/ 169817 h 509081"/>
                <a:gd name="connsiteX122" fmla="*/ 465677 w 508337"/>
                <a:gd name="connsiteY122" fmla="*/ 204228 h 509081"/>
                <a:gd name="connsiteX123" fmla="*/ 461214 w 508337"/>
                <a:gd name="connsiteY123" fmla="*/ 211594 h 509081"/>
                <a:gd name="connsiteX124" fmla="*/ 351155 w 508337"/>
                <a:gd name="connsiteY124" fmla="*/ 321599 h 509081"/>
                <a:gd name="connsiteX125" fmla="*/ 347230 w 508337"/>
                <a:gd name="connsiteY125" fmla="*/ 330739 h 509081"/>
                <a:gd name="connsiteX126" fmla="*/ 347337 w 508337"/>
                <a:gd name="connsiteY126" fmla="*/ 372623 h 509081"/>
                <a:gd name="connsiteX127" fmla="*/ 357499 w 508337"/>
                <a:gd name="connsiteY127" fmla="*/ 372623 h 509081"/>
                <a:gd name="connsiteX128" fmla="*/ 389275 w 508337"/>
                <a:gd name="connsiteY128" fmla="*/ 372677 h 509081"/>
                <a:gd name="connsiteX129" fmla="*/ 396910 w 508337"/>
                <a:gd name="connsiteY129" fmla="*/ 385527 h 509081"/>
                <a:gd name="connsiteX130" fmla="*/ 387232 w 508337"/>
                <a:gd name="connsiteY130" fmla="*/ 401872 h 509081"/>
                <a:gd name="connsiteX131" fmla="*/ 354058 w 508337"/>
                <a:gd name="connsiteY131" fmla="*/ 458326 h 509081"/>
                <a:gd name="connsiteX132" fmla="*/ 360349 w 508337"/>
                <a:gd name="connsiteY132" fmla="*/ 458326 h 509081"/>
                <a:gd name="connsiteX133" fmla="*/ 496968 w 508337"/>
                <a:gd name="connsiteY133" fmla="*/ 458326 h 509081"/>
                <a:gd name="connsiteX134" fmla="*/ 508313 w 508337"/>
                <a:gd name="connsiteY134" fmla="*/ 469563 h 509081"/>
                <a:gd name="connsiteX135" fmla="*/ 508313 w 508337"/>
                <a:gd name="connsiteY135" fmla="*/ 499188 h 509081"/>
                <a:gd name="connsiteX136" fmla="*/ 498259 w 508337"/>
                <a:gd name="connsiteY136" fmla="*/ 509081 h 509081"/>
                <a:gd name="connsiteX137" fmla="*/ 10116 w 508337"/>
                <a:gd name="connsiteY137" fmla="*/ 509081 h 509081"/>
                <a:gd name="connsiteX138" fmla="*/ 62 w 508337"/>
                <a:gd name="connsiteY138" fmla="*/ 499188 h 509081"/>
                <a:gd name="connsiteX139" fmla="*/ 62 w 508337"/>
                <a:gd name="connsiteY139" fmla="*/ 422464 h 509081"/>
                <a:gd name="connsiteX140" fmla="*/ 39634 w 508337"/>
                <a:gd name="connsiteY140" fmla="*/ 373860 h 509081"/>
                <a:gd name="connsiteX141" fmla="*/ 45871 w 508337"/>
                <a:gd name="connsiteY141" fmla="*/ 368483 h 509081"/>
                <a:gd name="connsiteX142" fmla="*/ 65764 w 508337"/>
                <a:gd name="connsiteY142" fmla="*/ 343804 h 509081"/>
                <a:gd name="connsiteX143" fmla="*/ 82486 w 508337"/>
                <a:gd name="connsiteY143" fmla="*/ 332675 h 509081"/>
                <a:gd name="connsiteX144" fmla="*/ 85228 w 508337"/>
                <a:gd name="connsiteY144" fmla="*/ 326814 h 509081"/>
                <a:gd name="connsiteX145" fmla="*/ 85013 w 508337"/>
                <a:gd name="connsiteY145" fmla="*/ 278156 h 509081"/>
                <a:gd name="connsiteX146" fmla="*/ 89153 w 508337"/>
                <a:gd name="connsiteY146" fmla="*/ 271865 h 509081"/>
                <a:gd name="connsiteX147" fmla="*/ 109369 w 508337"/>
                <a:gd name="connsiteY147" fmla="*/ 258316 h 509081"/>
                <a:gd name="connsiteX148" fmla="*/ 138456 w 508337"/>
                <a:gd name="connsiteY148" fmla="*/ 257564 h 509081"/>
                <a:gd name="connsiteX149" fmla="*/ 152543 w 508337"/>
                <a:gd name="connsiteY149" fmla="*/ 282511 h 509081"/>
                <a:gd name="connsiteX150" fmla="*/ 152597 w 508337"/>
                <a:gd name="connsiteY150" fmla="*/ 330255 h 509081"/>
                <a:gd name="connsiteX151" fmla="*/ 162274 w 508337"/>
                <a:gd name="connsiteY151" fmla="*/ 336116 h 509081"/>
                <a:gd name="connsiteX152" fmla="*/ 190663 w 508337"/>
                <a:gd name="connsiteY152" fmla="*/ 378752 h 509081"/>
                <a:gd name="connsiteX153" fmla="*/ 193405 w 508337"/>
                <a:gd name="connsiteY153" fmla="*/ 395958 h 509081"/>
                <a:gd name="connsiteX154" fmla="*/ 198728 w 508337"/>
                <a:gd name="connsiteY154" fmla="*/ 403539 h 509081"/>
                <a:gd name="connsiteX155" fmla="*/ 239590 w 508337"/>
                <a:gd name="connsiteY155" fmla="*/ 426819 h 509081"/>
                <a:gd name="connsiteX156" fmla="*/ 248515 w 508337"/>
                <a:gd name="connsiteY156" fmla="*/ 433056 h 509081"/>
                <a:gd name="connsiteX157" fmla="*/ 260451 w 508337"/>
                <a:gd name="connsiteY157" fmla="*/ 412195 h 509081"/>
                <a:gd name="connsiteX158" fmla="*/ 278140 w 508337"/>
                <a:gd name="connsiteY158" fmla="*/ 380957 h 509081"/>
                <a:gd name="connsiteX159" fmla="*/ 292765 w 508337"/>
                <a:gd name="connsiteY159" fmla="*/ 372516 h 509081"/>
                <a:gd name="connsiteX160" fmla="*/ 296582 w 508337"/>
                <a:gd name="connsiteY160" fmla="*/ 372354 h 509081"/>
                <a:gd name="connsiteX161" fmla="*/ 296582 w 508337"/>
                <a:gd name="connsiteY161" fmla="*/ 352353 h 509081"/>
                <a:gd name="connsiteX162" fmla="*/ 296636 w 508337"/>
                <a:gd name="connsiteY162" fmla="*/ 330148 h 509081"/>
                <a:gd name="connsiteX163" fmla="*/ 293141 w 508337"/>
                <a:gd name="connsiteY163" fmla="*/ 321868 h 509081"/>
                <a:gd name="connsiteX164" fmla="*/ 184050 w 508337"/>
                <a:gd name="connsiteY164" fmla="*/ 213153 h 509081"/>
                <a:gd name="connsiteX165" fmla="*/ 177813 w 508337"/>
                <a:gd name="connsiteY165" fmla="*/ 197829 h 509081"/>
                <a:gd name="connsiteX166" fmla="*/ 177920 w 508337"/>
                <a:gd name="connsiteY166" fmla="*/ 169656 h 509081"/>
                <a:gd name="connsiteX167" fmla="*/ 330777 w 508337"/>
                <a:gd name="connsiteY167" fmla="*/ 152611 h 509081"/>
                <a:gd name="connsiteX168" fmla="*/ 330777 w 508337"/>
                <a:gd name="connsiteY168" fmla="*/ 202883 h 509081"/>
                <a:gd name="connsiteX169" fmla="*/ 347122 w 508337"/>
                <a:gd name="connsiteY169" fmla="*/ 202883 h 509081"/>
                <a:gd name="connsiteX170" fmla="*/ 347122 w 508337"/>
                <a:gd name="connsiteY170" fmla="*/ 152611 h 509081"/>
                <a:gd name="connsiteX171" fmla="*/ 330777 w 508337"/>
                <a:gd name="connsiteY171" fmla="*/ 152611 h 509081"/>
                <a:gd name="connsiteX172" fmla="*/ 381747 w 508337"/>
                <a:gd name="connsiteY172" fmla="*/ 144224 h 509081"/>
                <a:gd name="connsiteX173" fmla="*/ 398038 w 508337"/>
                <a:gd name="connsiteY173" fmla="*/ 144224 h 509081"/>
                <a:gd name="connsiteX174" fmla="*/ 398038 w 508337"/>
                <a:gd name="connsiteY174" fmla="*/ 228153 h 509081"/>
                <a:gd name="connsiteX175" fmla="*/ 381747 w 508337"/>
                <a:gd name="connsiteY175" fmla="*/ 228153 h 509081"/>
                <a:gd name="connsiteX176" fmla="*/ 381747 w 508337"/>
                <a:gd name="connsiteY176" fmla="*/ 144224 h 509081"/>
                <a:gd name="connsiteX177" fmla="*/ 415620 w 508337"/>
                <a:gd name="connsiteY177" fmla="*/ 144170 h 509081"/>
                <a:gd name="connsiteX178" fmla="*/ 431911 w 508337"/>
                <a:gd name="connsiteY178" fmla="*/ 144170 h 509081"/>
                <a:gd name="connsiteX179" fmla="*/ 431911 w 508337"/>
                <a:gd name="connsiteY179" fmla="*/ 202721 h 509081"/>
                <a:gd name="connsiteX180" fmla="*/ 415620 w 508337"/>
                <a:gd name="connsiteY180" fmla="*/ 202721 h 509081"/>
                <a:gd name="connsiteX181" fmla="*/ 415620 w 508337"/>
                <a:gd name="connsiteY181" fmla="*/ 144170 h 509081"/>
                <a:gd name="connsiteX182" fmla="*/ 212330 w 508337"/>
                <a:gd name="connsiteY182" fmla="*/ 135675 h 509081"/>
                <a:gd name="connsiteX183" fmla="*/ 228567 w 508337"/>
                <a:gd name="connsiteY183" fmla="*/ 135675 h 509081"/>
                <a:gd name="connsiteX184" fmla="*/ 228567 w 508337"/>
                <a:gd name="connsiteY184" fmla="*/ 202883 h 509081"/>
                <a:gd name="connsiteX185" fmla="*/ 212330 w 508337"/>
                <a:gd name="connsiteY185" fmla="*/ 202883 h 509081"/>
                <a:gd name="connsiteX186" fmla="*/ 212330 w 508337"/>
                <a:gd name="connsiteY186" fmla="*/ 135675 h 509081"/>
                <a:gd name="connsiteX187" fmla="*/ 322981 w 508337"/>
                <a:gd name="connsiteY187" fmla="*/ 135460 h 509081"/>
                <a:gd name="connsiteX188" fmla="*/ 355294 w 508337"/>
                <a:gd name="connsiteY188" fmla="*/ 135460 h 509081"/>
                <a:gd name="connsiteX189" fmla="*/ 364381 w 508337"/>
                <a:gd name="connsiteY189" fmla="*/ 144654 h 509081"/>
                <a:gd name="connsiteX190" fmla="*/ 364381 w 508337"/>
                <a:gd name="connsiteY190" fmla="*/ 178043 h 509081"/>
                <a:gd name="connsiteX191" fmla="*/ 364381 w 508337"/>
                <a:gd name="connsiteY191" fmla="*/ 210303 h 509081"/>
                <a:gd name="connsiteX192" fmla="*/ 354756 w 508337"/>
                <a:gd name="connsiteY192" fmla="*/ 220034 h 509081"/>
                <a:gd name="connsiteX193" fmla="*/ 322981 w 508337"/>
                <a:gd name="connsiteY193" fmla="*/ 220034 h 509081"/>
                <a:gd name="connsiteX194" fmla="*/ 313625 w 508337"/>
                <a:gd name="connsiteY194" fmla="*/ 210518 h 509081"/>
                <a:gd name="connsiteX195" fmla="*/ 313625 w 508337"/>
                <a:gd name="connsiteY195" fmla="*/ 144923 h 509081"/>
                <a:gd name="connsiteX196" fmla="*/ 322981 w 508337"/>
                <a:gd name="connsiteY196" fmla="*/ 135460 h 509081"/>
                <a:gd name="connsiteX197" fmla="*/ 263032 w 508337"/>
                <a:gd name="connsiteY197" fmla="*/ 101803 h 509081"/>
                <a:gd name="connsiteX198" fmla="*/ 263032 w 508337"/>
                <a:gd name="connsiteY198" fmla="*/ 143579 h 509081"/>
                <a:gd name="connsiteX199" fmla="*/ 279377 w 508337"/>
                <a:gd name="connsiteY199" fmla="*/ 143579 h 509081"/>
                <a:gd name="connsiteX200" fmla="*/ 279377 w 508337"/>
                <a:gd name="connsiteY200" fmla="*/ 101803 h 509081"/>
                <a:gd name="connsiteX201" fmla="*/ 263032 w 508337"/>
                <a:gd name="connsiteY201" fmla="*/ 101803 h 509081"/>
                <a:gd name="connsiteX202" fmla="*/ 347713 w 508337"/>
                <a:gd name="connsiteY202" fmla="*/ 93415 h 509081"/>
                <a:gd name="connsiteX203" fmla="*/ 363950 w 508337"/>
                <a:gd name="connsiteY203" fmla="*/ 93415 h 509081"/>
                <a:gd name="connsiteX204" fmla="*/ 363950 w 508337"/>
                <a:gd name="connsiteY204" fmla="*/ 118094 h 509081"/>
                <a:gd name="connsiteX205" fmla="*/ 347713 w 508337"/>
                <a:gd name="connsiteY205" fmla="*/ 118094 h 509081"/>
                <a:gd name="connsiteX206" fmla="*/ 347713 w 508337"/>
                <a:gd name="connsiteY206" fmla="*/ 93415 h 509081"/>
                <a:gd name="connsiteX207" fmla="*/ 255451 w 508337"/>
                <a:gd name="connsiteY207" fmla="*/ 84705 h 509081"/>
                <a:gd name="connsiteX208" fmla="*/ 287227 w 508337"/>
                <a:gd name="connsiteY208" fmla="*/ 84705 h 509081"/>
                <a:gd name="connsiteX209" fmla="*/ 296582 w 508337"/>
                <a:gd name="connsiteY209" fmla="*/ 94168 h 509081"/>
                <a:gd name="connsiteX210" fmla="*/ 296582 w 508337"/>
                <a:gd name="connsiteY210" fmla="*/ 151322 h 509081"/>
                <a:gd name="connsiteX211" fmla="*/ 287227 w 508337"/>
                <a:gd name="connsiteY211" fmla="*/ 160784 h 509081"/>
                <a:gd name="connsiteX212" fmla="*/ 254913 w 508337"/>
                <a:gd name="connsiteY212" fmla="*/ 160784 h 509081"/>
                <a:gd name="connsiteX213" fmla="*/ 245827 w 508337"/>
                <a:gd name="connsiteY213" fmla="*/ 151590 h 509081"/>
                <a:gd name="connsiteX214" fmla="*/ 245827 w 508337"/>
                <a:gd name="connsiteY214" fmla="*/ 122503 h 509081"/>
                <a:gd name="connsiteX215" fmla="*/ 245827 w 508337"/>
                <a:gd name="connsiteY215" fmla="*/ 94437 h 509081"/>
                <a:gd name="connsiteX216" fmla="*/ 255451 w 508337"/>
                <a:gd name="connsiteY216" fmla="*/ 84705 h 509081"/>
                <a:gd name="connsiteX217" fmla="*/ 314056 w 508337"/>
                <a:gd name="connsiteY217" fmla="*/ 76640 h 509081"/>
                <a:gd name="connsiteX218" fmla="*/ 330293 w 508337"/>
                <a:gd name="connsiteY218" fmla="*/ 76640 h 509081"/>
                <a:gd name="connsiteX219" fmla="*/ 330293 w 508337"/>
                <a:gd name="connsiteY219" fmla="*/ 118201 h 509081"/>
                <a:gd name="connsiteX220" fmla="*/ 314056 w 508337"/>
                <a:gd name="connsiteY220" fmla="*/ 118201 h 509081"/>
                <a:gd name="connsiteX221" fmla="*/ 314056 w 508337"/>
                <a:gd name="connsiteY221" fmla="*/ 76640 h 509081"/>
                <a:gd name="connsiteX222" fmla="*/ 398522 w 508337"/>
                <a:gd name="connsiteY222" fmla="*/ 68091 h 509081"/>
                <a:gd name="connsiteX223" fmla="*/ 398522 w 508337"/>
                <a:gd name="connsiteY223" fmla="*/ 109814 h 509081"/>
                <a:gd name="connsiteX224" fmla="*/ 414867 w 508337"/>
                <a:gd name="connsiteY224" fmla="*/ 109814 h 509081"/>
                <a:gd name="connsiteX225" fmla="*/ 414867 w 508337"/>
                <a:gd name="connsiteY225" fmla="*/ 68091 h 509081"/>
                <a:gd name="connsiteX226" fmla="*/ 398522 w 508337"/>
                <a:gd name="connsiteY226" fmla="*/ 68091 h 509081"/>
                <a:gd name="connsiteX227" fmla="*/ 449493 w 508337"/>
                <a:gd name="connsiteY227" fmla="*/ 67984 h 509081"/>
                <a:gd name="connsiteX228" fmla="*/ 465784 w 508337"/>
                <a:gd name="connsiteY228" fmla="*/ 67984 h 509081"/>
                <a:gd name="connsiteX229" fmla="*/ 465784 w 508337"/>
                <a:gd name="connsiteY229" fmla="*/ 143472 h 509081"/>
                <a:gd name="connsiteX230" fmla="*/ 449493 w 508337"/>
                <a:gd name="connsiteY230" fmla="*/ 143472 h 509081"/>
                <a:gd name="connsiteX231" fmla="*/ 449493 w 508337"/>
                <a:gd name="connsiteY231" fmla="*/ 67984 h 509081"/>
                <a:gd name="connsiteX232" fmla="*/ 178404 w 508337"/>
                <a:gd name="connsiteY232" fmla="*/ 67984 h 509081"/>
                <a:gd name="connsiteX233" fmla="*/ 194641 w 508337"/>
                <a:gd name="connsiteY233" fmla="*/ 67984 h 509081"/>
                <a:gd name="connsiteX234" fmla="*/ 194641 w 508337"/>
                <a:gd name="connsiteY234" fmla="*/ 152128 h 509081"/>
                <a:gd name="connsiteX235" fmla="*/ 178404 w 508337"/>
                <a:gd name="connsiteY235" fmla="*/ 152128 h 509081"/>
                <a:gd name="connsiteX236" fmla="*/ 178404 w 508337"/>
                <a:gd name="connsiteY236" fmla="*/ 67984 h 509081"/>
                <a:gd name="connsiteX237" fmla="*/ 280076 w 508337"/>
                <a:gd name="connsiteY237" fmla="*/ 51155 h 509081"/>
                <a:gd name="connsiteX238" fmla="*/ 296367 w 508337"/>
                <a:gd name="connsiteY238" fmla="*/ 51155 h 509081"/>
                <a:gd name="connsiteX239" fmla="*/ 296367 w 508337"/>
                <a:gd name="connsiteY239" fmla="*/ 67339 h 509081"/>
                <a:gd name="connsiteX240" fmla="*/ 280076 w 508337"/>
                <a:gd name="connsiteY240" fmla="*/ 67339 h 509081"/>
                <a:gd name="connsiteX241" fmla="*/ 280076 w 508337"/>
                <a:gd name="connsiteY241" fmla="*/ 51155 h 509081"/>
                <a:gd name="connsiteX242" fmla="*/ 390511 w 508337"/>
                <a:gd name="connsiteY242" fmla="*/ 50779 h 509081"/>
                <a:gd name="connsiteX243" fmla="*/ 423362 w 508337"/>
                <a:gd name="connsiteY243" fmla="*/ 50779 h 509081"/>
                <a:gd name="connsiteX244" fmla="*/ 432233 w 508337"/>
                <a:gd name="connsiteY244" fmla="*/ 59704 h 509081"/>
                <a:gd name="connsiteX245" fmla="*/ 432180 w 508337"/>
                <a:gd name="connsiteY245" fmla="*/ 88845 h 509081"/>
                <a:gd name="connsiteX246" fmla="*/ 432180 w 508337"/>
                <a:gd name="connsiteY246" fmla="*/ 117395 h 509081"/>
                <a:gd name="connsiteX247" fmla="*/ 422824 w 508337"/>
                <a:gd name="connsiteY247" fmla="*/ 126911 h 509081"/>
                <a:gd name="connsiteX248" fmla="*/ 390511 w 508337"/>
                <a:gd name="connsiteY248" fmla="*/ 126911 h 509081"/>
                <a:gd name="connsiteX249" fmla="*/ 381424 w 508337"/>
                <a:gd name="connsiteY249" fmla="*/ 117717 h 509081"/>
                <a:gd name="connsiteX250" fmla="*/ 381424 w 508337"/>
                <a:gd name="connsiteY250" fmla="*/ 60026 h 509081"/>
                <a:gd name="connsiteX251" fmla="*/ 390511 w 508337"/>
                <a:gd name="connsiteY251" fmla="*/ 50779 h 509081"/>
                <a:gd name="connsiteX252" fmla="*/ 188028 w 508337"/>
                <a:gd name="connsiteY252" fmla="*/ 24 h 509081"/>
                <a:gd name="connsiteX253" fmla="*/ 255774 w 508337"/>
                <a:gd name="connsiteY253" fmla="*/ 24 h 509081"/>
                <a:gd name="connsiteX254" fmla="*/ 452181 w 508337"/>
                <a:gd name="connsiteY254" fmla="*/ 24 h 509081"/>
                <a:gd name="connsiteX255" fmla="*/ 465999 w 508337"/>
                <a:gd name="connsiteY255" fmla="*/ 14111 h 509081"/>
                <a:gd name="connsiteX256" fmla="*/ 465999 w 508337"/>
                <a:gd name="connsiteY256" fmla="*/ 50403 h 509081"/>
                <a:gd name="connsiteX257" fmla="*/ 449278 w 508337"/>
                <a:gd name="connsiteY257" fmla="*/ 50403 h 509081"/>
                <a:gd name="connsiteX258" fmla="*/ 449278 w 508337"/>
                <a:gd name="connsiteY258" fmla="*/ 17337 h 509081"/>
                <a:gd name="connsiteX259" fmla="*/ 432234 w 508337"/>
                <a:gd name="connsiteY259" fmla="*/ 17337 h 509081"/>
                <a:gd name="connsiteX260" fmla="*/ 432234 w 508337"/>
                <a:gd name="connsiteY260" fmla="*/ 33574 h 509081"/>
                <a:gd name="connsiteX261" fmla="*/ 415405 w 508337"/>
                <a:gd name="connsiteY261" fmla="*/ 33574 h 509081"/>
                <a:gd name="connsiteX262" fmla="*/ 415405 w 508337"/>
                <a:gd name="connsiteY262" fmla="*/ 17283 h 509081"/>
                <a:gd name="connsiteX263" fmla="*/ 398361 w 508337"/>
                <a:gd name="connsiteY263" fmla="*/ 17283 h 509081"/>
                <a:gd name="connsiteX264" fmla="*/ 398361 w 508337"/>
                <a:gd name="connsiteY264" fmla="*/ 33520 h 509081"/>
                <a:gd name="connsiteX265" fmla="*/ 381533 w 508337"/>
                <a:gd name="connsiteY265" fmla="*/ 33520 h 509081"/>
                <a:gd name="connsiteX266" fmla="*/ 381533 w 508337"/>
                <a:gd name="connsiteY266" fmla="*/ 17390 h 509081"/>
                <a:gd name="connsiteX267" fmla="*/ 364489 w 508337"/>
                <a:gd name="connsiteY267" fmla="*/ 17390 h 509081"/>
                <a:gd name="connsiteX268" fmla="*/ 364489 w 508337"/>
                <a:gd name="connsiteY268" fmla="*/ 75942 h 509081"/>
                <a:gd name="connsiteX269" fmla="*/ 347660 w 508337"/>
                <a:gd name="connsiteY269" fmla="*/ 75942 h 509081"/>
                <a:gd name="connsiteX270" fmla="*/ 347660 w 508337"/>
                <a:gd name="connsiteY270" fmla="*/ 17337 h 509081"/>
                <a:gd name="connsiteX271" fmla="*/ 330616 w 508337"/>
                <a:gd name="connsiteY271" fmla="*/ 17337 h 509081"/>
                <a:gd name="connsiteX272" fmla="*/ 330616 w 508337"/>
                <a:gd name="connsiteY272" fmla="*/ 58898 h 509081"/>
                <a:gd name="connsiteX273" fmla="*/ 313572 w 508337"/>
                <a:gd name="connsiteY273" fmla="*/ 58898 h 509081"/>
                <a:gd name="connsiteX274" fmla="*/ 313572 w 508337"/>
                <a:gd name="connsiteY274" fmla="*/ 17229 h 509081"/>
                <a:gd name="connsiteX275" fmla="*/ 296743 w 508337"/>
                <a:gd name="connsiteY275" fmla="*/ 17229 h 509081"/>
                <a:gd name="connsiteX276" fmla="*/ 296743 w 508337"/>
                <a:gd name="connsiteY276" fmla="*/ 33574 h 509081"/>
                <a:gd name="connsiteX277" fmla="*/ 279915 w 508337"/>
                <a:gd name="connsiteY277" fmla="*/ 33574 h 509081"/>
                <a:gd name="connsiteX278" fmla="*/ 279915 w 508337"/>
                <a:gd name="connsiteY278" fmla="*/ 17283 h 509081"/>
                <a:gd name="connsiteX279" fmla="*/ 262871 w 508337"/>
                <a:gd name="connsiteY279" fmla="*/ 17283 h 509081"/>
                <a:gd name="connsiteX280" fmla="*/ 262871 w 508337"/>
                <a:gd name="connsiteY280" fmla="*/ 67339 h 509081"/>
                <a:gd name="connsiteX281" fmla="*/ 245827 w 508337"/>
                <a:gd name="connsiteY281" fmla="*/ 67339 h 509081"/>
                <a:gd name="connsiteX282" fmla="*/ 245827 w 508337"/>
                <a:gd name="connsiteY282" fmla="*/ 17229 h 509081"/>
                <a:gd name="connsiteX283" fmla="*/ 228998 w 508337"/>
                <a:gd name="connsiteY283" fmla="*/ 17229 h 509081"/>
                <a:gd name="connsiteX284" fmla="*/ 229052 w 508337"/>
                <a:gd name="connsiteY284" fmla="*/ 118363 h 509081"/>
                <a:gd name="connsiteX285" fmla="*/ 212223 w 508337"/>
                <a:gd name="connsiteY285" fmla="*/ 118363 h 509081"/>
                <a:gd name="connsiteX286" fmla="*/ 212223 w 508337"/>
                <a:gd name="connsiteY286" fmla="*/ 17283 h 509081"/>
                <a:gd name="connsiteX287" fmla="*/ 195179 w 508337"/>
                <a:gd name="connsiteY287" fmla="*/ 17283 h 509081"/>
                <a:gd name="connsiteX288" fmla="*/ 195179 w 508337"/>
                <a:gd name="connsiteY288" fmla="*/ 50349 h 509081"/>
                <a:gd name="connsiteX289" fmla="*/ 178028 w 508337"/>
                <a:gd name="connsiteY289" fmla="*/ 50349 h 509081"/>
                <a:gd name="connsiteX290" fmla="*/ 178028 w 508337"/>
                <a:gd name="connsiteY290" fmla="*/ 26316 h 509081"/>
                <a:gd name="connsiteX291" fmla="*/ 178028 w 508337"/>
                <a:gd name="connsiteY291" fmla="*/ 9917 h 509081"/>
                <a:gd name="connsiteX292" fmla="*/ 188028 w 508337"/>
                <a:gd name="connsiteY292" fmla="*/ 24 h 509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Lst>
              <a:rect l="l" t="t" r="r" b="b"/>
              <a:pathLst>
                <a:path w="508337" h="509081">
                  <a:moveTo>
                    <a:pt x="102218" y="475478"/>
                  </a:moveTo>
                  <a:cubicBezTo>
                    <a:pt x="102218" y="481177"/>
                    <a:pt x="102218" y="486553"/>
                    <a:pt x="102218" y="491823"/>
                  </a:cubicBezTo>
                  <a:cubicBezTo>
                    <a:pt x="232117" y="491823"/>
                    <a:pt x="361585" y="491823"/>
                    <a:pt x="491269" y="491823"/>
                  </a:cubicBezTo>
                  <a:cubicBezTo>
                    <a:pt x="491269" y="486338"/>
                    <a:pt x="491269" y="481069"/>
                    <a:pt x="491269" y="475478"/>
                  </a:cubicBezTo>
                  <a:cubicBezTo>
                    <a:pt x="361263" y="475478"/>
                    <a:pt x="231686" y="475478"/>
                    <a:pt x="102218" y="475478"/>
                  </a:cubicBezTo>
                  <a:close/>
                  <a:moveTo>
                    <a:pt x="195126" y="450046"/>
                  </a:moveTo>
                  <a:cubicBezTo>
                    <a:pt x="195126" y="452788"/>
                    <a:pt x="195126" y="455208"/>
                    <a:pt x="195126" y="457789"/>
                  </a:cubicBezTo>
                  <a:cubicBezTo>
                    <a:pt x="212384" y="457789"/>
                    <a:pt x="228998" y="457789"/>
                    <a:pt x="245504" y="457789"/>
                  </a:cubicBezTo>
                  <a:cubicBezTo>
                    <a:pt x="245504" y="454939"/>
                    <a:pt x="245504" y="452573"/>
                    <a:pt x="245504" y="450046"/>
                  </a:cubicBezTo>
                  <a:cubicBezTo>
                    <a:pt x="228568" y="450046"/>
                    <a:pt x="211901" y="450046"/>
                    <a:pt x="195126" y="450046"/>
                  </a:cubicBezTo>
                  <a:close/>
                  <a:moveTo>
                    <a:pt x="59742" y="440583"/>
                  </a:moveTo>
                  <a:cubicBezTo>
                    <a:pt x="59742" y="458004"/>
                    <a:pt x="59742" y="474832"/>
                    <a:pt x="59742" y="491876"/>
                  </a:cubicBezTo>
                  <a:cubicBezTo>
                    <a:pt x="68076" y="491876"/>
                    <a:pt x="76141" y="491876"/>
                    <a:pt x="84260" y="491876"/>
                  </a:cubicBezTo>
                  <a:cubicBezTo>
                    <a:pt x="86518" y="478273"/>
                    <a:pt x="85281" y="466391"/>
                    <a:pt x="74313" y="456982"/>
                  </a:cubicBezTo>
                  <a:cubicBezTo>
                    <a:pt x="69689" y="453003"/>
                    <a:pt x="66356" y="447627"/>
                    <a:pt x="62377" y="442895"/>
                  </a:cubicBezTo>
                  <a:cubicBezTo>
                    <a:pt x="61678" y="442089"/>
                    <a:pt x="60764" y="441497"/>
                    <a:pt x="59742" y="440583"/>
                  </a:cubicBezTo>
                  <a:close/>
                  <a:moveTo>
                    <a:pt x="114691" y="428110"/>
                  </a:moveTo>
                  <a:cubicBezTo>
                    <a:pt x="105229" y="433916"/>
                    <a:pt x="96088" y="439508"/>
                    <a:pt x="86679" y="445261"/>
                  </a:cubicBezTo>
                  <a:cubicBezTo>
                    <a:pt x="89099" y="448218"/>
                    <a:pt x="91303" y="450476"/>
                    <a:pt x="93024" y="453111"/>
                  </a:cubicBezTo>
                  <a:cubicBezTo>
                    <a:pt x="95712" y="457197"/>
                    <a:pt x="99099" y="458488"/>
                    <a:pt x="104046" y="458380"/>
                  </a:cubicBezTo>
                  <a:cubicBezTo>
                    <a:pt x="126789" y="458057"/>
                    <a:pt x="149478" y="458272"/>
                    <a:pt x="172221" y="458272"/>
                  </a:cubicBezTo>
                  <a:cubicBezTo>
                    <a:pt x="174103" y="458272"/>
                    <a:pt x="175931" y="458272"/>
                    <a:pt x="177867" y="458272"/>
                  </a:cubicBezTo>
                  <a:cubicBezTo>
                    <a:pt x="177867" y="454724"/>
                    <a:pt x="177867" y="451928"/>
                    <a:pt x="177867" y="448702"/>
                  </a:cubicBezTo>
                  <a:cubicBezTo>
                    <a:pt x="162651" y="446551"/>
                    <a:pt x="147596" y="443917"/>
                    <a:pt x="132434" y="442411"/>
                  </a:cubicBezTo>
                  <a:cubicBezTo>
                    <a:pt x="124208" y="441605"/>
                    <a:pt x="119100" y="438003"/>
                    <a:pt x="115982" y="430744"/>
                  </a:cubicBezTo>
                  <a:cubicBezTo>
                    <a:pt x="115552" y="429669"/>
                    <a:pt x="114960" y="428701"/>
                    <a:pt x="114691" y="428110"/>
                  </a:cubicBezTo>
                  <a:close/>
                  <a:moveTo>
                    <a:pt x="185125" y="416765"/>
                  </a:moveTo>
                  <a:cubicBezTo>
                    <a:pt x="177974" y="420206"/>
                    <a:pt x="170823" y="423808"/>
                    <a:pt x="163188" y="427626"/>
                  </a:cubicBezTo>
                  <a:cubicBezTo>
                    <a:pt x="179533" y="433486"/>
                    <a:pt x="195556" y="433056"/>
                    <a:pt x="211578" y="432680"/>
                  </a:cubicBezTo>
                  <a:cubicBezTo>
                    <a:pt x="211793" y="432196"/>
                    <a:pt x="212008" y="431658"/>
                    <a:pt x="212277" y="431174"/>
                  </a:cubicBezTo>
                  <a:cubicBezTo>
                    <a:pt x="204212" y="426443"/>
                    <a:pt x="196147" y="421712"/>
                    <a:pt x="188028" y="417088"/>
                  </a:cubicBezTo>
                  <a:cubicBezTo>
                    <a:pt x="187222" y="416657"/>
                    <a:pt x="185878" y="416389"/>
                    <a:pt x="185125" y="416765"/>
                  </a:cubicBezTo>
                  <a:close/>
                  <a:moveTo>
                    <a:pt x="42268" y="390957"/>
                  </a:moveTo>
                  <a:cubicBezTo>
                    <a:pt x="41139" y="391226"/>
                    <a:pt x="40279" y="391334"/>
                    <a:pt x="39473" y="391603"/>
                  </a:cubicBezTo>
                  <a:cubicBezTo>
                    <a:pt x="38290" y="392033"/>
                    <a:pt x="37161" y="392463"/>
                    <a:pt x="36085" y="393054"/>
                  </a:cubicBezTo>
                  <a:cubicBezTo>
                    <a:pt x="23612" y="399721"/>
                    <a:pt x="17267" y="410259"/>
                    <a:pt x="17160" y="424292"/>
                  </a:cubicBezTo>
                  <a:cubicBezTo>
                    <a:pt x="16998" y="445584"/>
                    <a:pt x="17106" y="466929"/>
                    <a:pt x="17106" y="488220"/>
                  </a:cubicBezTo>
                  <a:cubicBezTo>
                    <a:pt x="17106" y="489403"/>
                    <a:pt x="17267" y="490586"/>
                    <a:pt x="17375" y="491930"/>
                  </a:cubicBezTo>
                  <a:cubicBezTo>
                    <a:pt x="25709" y="491876"/>
                    <a:pt x="33773" y="491876"/>
                    <a:pt x="42268" y="491876"/>
                  </a:cubicBezTo>
                  <a:cubicBezTo>
                    <a:pt x="42268" y="458004"/>
                    <a:pt x="42268" y="424615"/>
                    <a:pt x="42268" y="390957"/>
                  </a:cubicBezTo>
                  <a:close/>
                  <a:moveTo>
                    <a:pt x="371263" y="389398"/>
                  </a:moveTo>
                  <a:cubicBezTo>
                    <a:pt x="346370" y="389398"/>
                    <a:pt x="321476" y="389291"/>
                    <a:pt x="296636" y="389559"/>
                  </a:cubicBezTo>
                  <a:cubicBezTo>
                    <a:pt x="294754" y="389559"/>
                    <a:pt x="292227" y="391441"/>
                    <a:pt x="291206" y="393162"/>
                  </a:cubicBezTo>
                  <a:cubicBezTo>
                    <a:pt x="282764" y="407786"/>
                    <a:pt x="274968" y="422787"/>
                    <a:pt x="266204" y="437250"/>
                  </a:cubicBezTo>
                  <a:cubicBezTo>
                    <a:pt x="262064" y="444078"/>
                    <a:pt x="262602" y="450799"/>
                    <a:pt x="263032" y="458219"/>
                  </a:cubicBezTo>
                  <a:cubicBezTo>
                    <a:pt x="285453" y="458219"/>
                    <a:pt x="307443" y="458111"/>
                    <a:pt x="329487" y="458326"/>
                  </a:cubicBezTo>
                  <a:cubicBezTo>
                    <a:pt x="332982" y="458380"/>
                    <a:pt x="334810" y="457197"/>
                    <a:pt x="336530" y="454294"/>
                  </a:cubicBezTo>
                  <a:cubicBezTo>
                    <a:pt x="348466" y="433755"/>
                    <a:pt x="360618" y="413324"/>
                    <a:pt x="372661" y="392893"/>
                  </a:cubicBezTo>
                  <a:cubicBezTo>
                    <a:pt x="373199" y="391979"/>
                    <a:pt x="373575" y="391065"/>
                    <a:pt x="374274" y="389667"/>
                  </a:cubicBezTo>
                  <a:cubicBezTo>
                    <a:pt x="372876" y="389559"/>
                    <a:pt x="372070" y="389398"/>
                    <a:pt x="371263" y="389398"/>
                  </a:cubicBezTo>
                  <a:close/>
                  <a:moveTo>
                    <a:pt x="142865" y="345794"/>
                  </a:moveTo>
                  <a:cubicBezTo>
                    <a:pt x="126789" y="358698"/>
                    <a:pt x="114315" y="359182"/>
                    <a:pt x="96142" y="347192"/>
                  </a:cubicBezTo>
                  <a:cubicBezTo>
                    <a:pt x="95121" y="346493"/>
                    <a:pt x="92809" y="346600"/>
                    <a:pt x="91680" y="347299"/>
                  </a:cubicBezTo>
                  <a:cubicBezTo>
                    <a:pt x="85443" y="351224"/>
                    <a:pt x="79260" y="355310"/>
                    <a:pt x="73238" y="359612"/>
                  </a:cubicBezTo>
                  <a:cubicBezTo>
                    <a:pt x="66087" y="364773"/>
                    <a:pt x="61140" y="371763"/>
                    <a:pt x="60334" y="380580"/>
                  </a:cubicBezTo>
                  <a:cubicBezTo>
                    <a:pt x="59420" y="390366"/>
                    <a:pt x="59635" y="400259"/>
                    <a:pt x="59474" y="410098"/>
                  </a:cubicBezTo>
                  <a:cubicBezTo>
                    <a:pt x="59474" y="411173"/>
                    <a:pt x="60173" y="412464"/>
                    <a:pt x="60872" y="413378"/>
                  </a:cubicBezTo>
                  <a:cubicBezTo>
                    <a:pt x="65818" y="419453"/>
                    <a:pt x="70818" y="425475"/>
                    <a:pt x="75442" y="431067"/>
                  </a:cubicBezTo>
                  <a:cubicBezTo>
                    <a:pt x="85496" y="424884"/>
                    <a:pt x="95443" y="418754"/>
                    <a:pt x="105551" y="412518"/>
                  </a:cubicBezTo>
                  <a:cubicBezTo>
                    <a:pt x="101734" y="406066"/>
                    <a:pt x="98185" y="400044"/>
                    <a:pt x="94422" y="393699"/>
                  </a:cubicBezTo>
                  <a:cubicBezTo>
                    <a:pt x="99368" y="390742"/>
                    <a:pt x="103992" y="387946"/>
                    <a:pt x="109046" y="384935"/>
                  </a:cubicBezTo>
                  <a:cubicBezTo>
                    <a:pt x="115337" y="395420"/>
                    <a:pt x="122057" y="405367"/>
                    <a:pt x="127434" y="415959"/>
                  </a:cubicBezTo>
                  <a:cubicBezTo>
                    <a:pt x="131144" y="423163"/>
                    <a:pt x="136252" y="425636"/>
                    <a:pt x="144209" y="424937"/>
                  </a:cubicBezTo>
                  <a:cubicBezTo>
                    <a:pt x="144209" y="416066"/>
                    <a:pt x="144209" y="407195"/>
                    <a:pt x="144209" y="398269"/>
                  </a:cubicBezTo>
                  <a:cubicBezTo>
                    <a:pt x="150070" y="398269"/>
                    <a:pt x="155446" y="398269"/>
                    <a:pt x="161092" y="398269"/>
                  </a:cubicBezTo>
                  <a:cubicBezTo>
                    <a:pt x="161092" y="401926"/>
                    <a:pt x="161092" y="405259"/>
                    <a:pt x="161092" y="409453"/>
                  </a:cubicBezTo>
                  <a:cubicBezTo>
                    <a:pt x="166791" y="406603"/>
                    <a:pt x="171845" y="404022"/>
                    <a:pt x="176522" y="401711"/>
                  </a:cubicBezTo>
                  <a:cubicBezTo>
                    <a:pt x="174533" y="377193"/>
                    <a:pt x="171200" y="354020"/>
                    <a:pt x="142865" y="345794"/>
                  </a:cubicBezTo>
                  <a:close/>
                  <a:moveTo>
                    <a:pt x="135284" y="304932"/>
                  </a:moveTo>
                  <a:cubicBezTo>
                    <a:pt x="124047" y="304985"/>
                    <a:pt x="113186" y="304985"/>
                    <a:pt x="101788" y="304985"/>
                  </a:cubicBezTo>
                  <a:cubicBezTo>
                    <a:pt x="101788" y="311061"/>
                    <a:pt x="101572" y="316491"/>
                    <a:pt x="101841" y="321922"/>
                  </a:cubicBezTo>
                  <a:cubicBezTo>
                    <a:pt x="102271" y="331008"/>
                    <a:pt x="109100" y="337998"/>
                    <a:pt x="117864" y="338535"/>
                  </a:cubicBezTo>
                  <a:cubicBezTo>
                    <a:pt x="125929" y="339073"/>
                    <a:pt x="133940" y="333159"/>
                    <a:pt x="135123" y="324610"/>
                  </a:cubicBezTo>
                  <a:cubicBezTo>
                    <a:pt x="135983" y="318158"/>
                    <a:pt x="135284" y="311491"/>
                    <a:pt x="135284" y="304932"/>
                  </a:cubicBezTo>
                  <a:close/>
                  <a:moveTo>
                    <a:pt x="122367" y="271274"/>
                  </a:moveTo>
                  <a:cubicBezTo>
                    <a:pt x="119974" y="271906"/>
                    <a:pt x="117703" y="273344"/>
                    <a:pt x="115444" y="274930"/>
                  </a:cubicBezTo>
                  <a:cubicBezTo>
                    <a:pt x="111842" y="277457"/>
                    <a:pt x="108078" y="279715"/>
                    <a:pt x="104583" y="282350"/>
                  </a:cubicBezTo>
                  <a:cubicBezTo>
                    <a:pt x="103132" y="283371"/>
                    <a:pt x="102271" y="285146"/>
                    <a:pt x="100443" y="287511"/>
                  </a:cubicBezTo>
                  <a:cubicBezTo>
                    <a:pt x="113455" y="287511"/>
                    <a:pt x="124477" y="287511"/>
                    <a:pt x="135499" y="287511"/>
                  </a:cubicBezTo>
                  <a:cubicBezTo>
                    <a:pt x="136198" y="281328"/>
                    <a:pt x="135714" y="275844"/>
                    <a:pt x="130015" y="272457"/>
                  </a:cubicBezTo>
                  <a:cubicBezTo>
                    <a:pt x="127273" y="270817"/>
                    <a:pt x="124760" y="270642"/>
                    <a:pt x="122367" y="271274"/>
                  </a:cubicBezTo>
                  <a:close/>
                  <a:moveTo>
                    <a:pt x="347713" y="237401"/>
                  </a:moveTo>
                  <a:cubicBezTo>
                    <a:pt x="353090" y="237401"/>
                    <a:pt x="358466" y="237401"/>
                    <a:pt x="364112" y="237401"/>
                  </a:cubicBezTo>
                  <a:cubicBezTo>
                    <a:pt x="364112" y="245573"/>
                    <a:pt x="364112" y="253692"/>
                    <a:pt x="364112" y="262133"/>
                  </a:cubicBezTo>
                  <a:cubicBezTo>
                    <a:pt x="358735" y="262133"/>
                    <a:pt x="353520" y="262133"/>
                    <a:pt x="347713" y="262133"/>
                  </a:cubicBezTo>
                  <a:cubicBezTo>
                    <a:pt x="347713" y="253800"/>
                    <a:pt x="347713" y="245788"/>
                    <a:pt x="347713" y="237401"/>
                  </a:cubicBezTo>
                  <a:close/>
                  <a:moveTo>
                    <a:pt x="313894" y="237347"/>
                  </a:moveTo>
                  <a:cubicBezTo>
                    <a:pt x="319324" y="237347"/>
                    <a:pt x="324540" y="237347"/>
                    <a:pt x="330131" y="237347"/>
                  </a:cubicBezTo>
                  <a:cubicBezTo>
                    <a:pt x="330131" y="256757"/>
                    <a:pt x="330131" y="276166"/>
                    <a:pt x="330131" y="296060"/>
                  </a:cubicBezTo>
                  <a:cubicBezTo>
                    <a:pt x="324593" y="296060"/>
                    <a:pt x="319378" y="296060"/>
                    <a:pt x="313894" y="296060"/>
                  </a:cubicBezTo>
                  <a:cubicBezTo>
                    <a:pt x="313894" y="276435"/>
                    <a:pt x="313894" y="257025"/>
                    <a:pt x="313894" y="237347"/>
                  </a:cubicBezTo>
                  <a:close/>
                  <a:moveTo>
                    <a:pt x="280076" y="220357"/>
                  </a:moveTo>
                  <a:cubicBezTo>
                    <a:pt x="285614" y="220357"/>
                    <a:pt x="290829" y="220357"/>
                    <a:pt x="296313" y="220357"/>
                  </a:cubicBezTo>
                  <a:cubicBezTo>
                    <a:pt x="296313" y="237186"/>
                    <a:pt x="296313" y="253800"/>
                    <a:pt x="296313" y="270628"/>
                  </a:cubicBezTo>
                  <a:cubicBezTo>
                    <a:pt x="290883" y="270628"/>
                    <a:pt x="285668" y="270628"/>
                    <a:pt x="280076" y="270628"/>
                  </a:cubicBezTo>
                  <a:cubicBezTo>
                    <a:pt x="280076" y="254015"/>
                    <a:pt x="280076" y="237401"/>
                    <a:pt x="280076" y="220357"/>
                  </a:cubicBezTo>
                  <a:close/>
                  <a:moveTo>
                    <a:pt x="279968" y="178151"/>
                  </a:moveTo>
                  <a:cubicBezTo>
                    <a:pt x="285291" y="178151"/>
                    <a:pt x="290614" y="178151"/>
                    <a:pt x="296259" y="178151"/>
                  </a:cubicBezTo>
                  <a:cubicBezTo>
                    <a:pt x="296259" y="186216"/>
                    <a:pt x="296259" y="194388"/>
                    <a:pt x="296259" y="202830"/>
                  </a:cubicBezTo>
                  <a:cubicBezTo>
                    <a:pt x="290990" y="202830"/>
                    <a:pt x="285775" y="202830"/>
                    <a:pt x="279968" y="202830"/>
                  </a:cubicBezTo>
                  <a:cubicBezTo>
                    <a:pt x="279968" y="194603"/>
                    <a:pt x="279968" y="186592"/>
                    <a:pt x="279968" y="178151"/>
                  </a:cubicBezTo>
                  <a:close/>
                  <a:moveTo>
                    <a:pt x="246203" y="178151"/>
                  </a:moveTo>
                  <a:cubicBezTo>
                    <a:pt x="251526" y="178151"/>
                    <a:pt x="256849" y="178151"/>
                    <a:pt x="262440" y="178151"/>
                  </a:cubicBezTo>
                  <a:cubicBezTo>
                    <a:pt x="262440" y="197668"/>
                    <a:pt x="262440" y="217078"/>
                    <a:pt x="262440" y="236756"/>
                  </a:cubicBezTo>
                  <a:cubicBezTo>
                    <a:pt x="256956" y="236756"/>
                    <a:pt x="251795" y="236756"/>
                    <a:pt x="246203" y="236756"/>
                  </a:cubicBezTo>
                  <a:cubicBezTo>
                    <a:pt x="246203" y="217293"/>
                    <a:pt x="246203" y="197883"/>
                    <a:pt x="246203" y="178151"/>
                  </a:cubicBezTo>
                  <a:close/>
                  <a:moveTo>
                    <a:pt x="177920" y="169656"/>
                  </a:moveTo>
                  <a:cubicBezTo>
                    <a:pt x="183620" y="169656"/>
                    <a:pt x="188835" y="169656"/>
                    <a:pt x="194803" y="169656"/>
                  </a:cubicBezTo>
                  <a:cubicBezTo>
                    <a:pt x="194803" y="178044"/>
                    <a:pt x="194964" y="186431"/>
                    <a:pt x="194749" y="194819"/>
                  </a:cubicBezTo>
                  <a:cubicBezTo>
                    <a:pt x="194642" y="198313"/>
                    <a:pt x="195771" y="200679"/>
                    <a:pt x="198244" y="203099"/>
                  </a:cubicBezTo>
                  <a:cubicBezTo>
                    <a:pt x="229159" y="233799"/>
                    <a:pt x="259967" y="264607"/>
                    <a:pt x="290722" y="295469"/>
                  </a:cubicBezTo>
                  <a:cubicBezTo>
                    <a:pt x="298195" y="302942"/>
                    <a:pt x="308196" y="309555"/>
                    <a:pt x="311906" y="318642"/>
                  </a:cubicBezTo>
                  <a:cubicBezTo>
                    <a:pt x="315669" y="327890"/>
                    <a:pt x="313250" y="339772"/>
                    <a:pt x="313411" y="350471"/>
                  </a:cubicBezTo>
                  <a:cubicBezTo>
                    <a:pt x="313518" y="357676"/>
                    <a:pt x="313411" y="364827"/>
                    <a:pt x="313411" y="372354"/>
                  </a:cubicBezTo>
                  <a:cubicBezTo>
                    <a:pt x="319056" y="372354"/>
                    <a:pt x="324325" y="372354"/>
                    <a:pt x="330401" y="372354"/>
                  </a:cubicBezTo>
                  <a:cubicBezTo>
                    <a:pt x="330401" y="370634"/>
                    <a:pt x="330401" y="368752"/>
                    <a:pt x="330401" y="366924"/>
                  </a:cubicBezTo>
                  <a:cubicBezTo>
                    <a:pt x="330401" y="352998"/>
                    <a:pt x="330616" y="339073"/>
                    <a:pt x="330294" y="325148"/>
                  </a:cubicBezTo>
                  <a:cubicBezTo>
                    <a:pt x="330186" y="320094"/>
                    <a:pt x="331906" y="316545"/>
                    <a:pt x="335401" y="313104"/>
                  </a:cubicBezTo>
                  <a:cubicBezTo>
                    <a:pt x="372177" y="276543"/>
                    <a:pt x="408792" y="239821"/>
                    <a:pt x="445568" y="203206"/>
                  </a:cubicBezTo>
                  <a:cubicBezTo>
                    <a:pt x="447988" y="200787"/>
                    <a:pt x="449170" y="198421"/>
                    <a:pt x="449063" y="194926"/>
                  </a:cubicBezTo>
                  <a:cubicBezTo>
                    <a:pt x="448794" y="186646"/>
                    <a:pt x="449009" y="178420"/>
                    <a:pt x="449009" y="169817"/>
                  </a:cubicBezTo>
                  <a:cubicBezTo>
                    <a:pt x="454708" y="169817"/>
                    <a:pt x="460031" y="169817"/>
                    <a:pt x="465892" y="169817"/>
                  </a:cubicBezTo>
                  <a:cubicBezTo>
                    <a:pt x="465892" y="181431"/>
                    <a:pt x="466160" y="192829"/>
                    <a:pt x="465677" y="204228"/>
                  </a:cubicBezTo>
                  <a:cubicBezTo>
                    <a:pt x="465569" y="206755"/>
                    <a:pt x="463203" y="209604"/>
                    <a:pt x="461214" y="211594"/>
                  </a:cubicBezTo>
                  <a:cubicBezTo>
                    <a:pt x="424599" y="248316"/>
                    <a:pt x="387931" y="284984"/>
                    <a:pt x="351155" y="321599"/>
                  </a:cubicBezTo>
                  <a:cubicBezTo>
                    <a:pt x="348466" y="324287"/>
                    <a:pt x="347176" y="326868"/>
                    <a:pt x="347230" y="330739"/>
                  </a:cubicBezTo>
                  <a:cubicBezTo>
                    <a:pt x="347499" y="344450"/>
                    <a:pt x="347337" y="358214"/>
                    <a:pt x="347337" y="372623"/>
                  </a:cubicBezTo>
                  <a:cubicBezTo>
                    <a:pt x="350940" y="372623"/>
                    <a:pt x="354219" y="372623"/>
                    <a:pt x="357499" y="372623"/>
                  </a:cubicBezTo>
                  <a:cubicBezTo>
                    <a:pt x="368091" y="372623"/>
                    <a:pt x="378683" y="372516"/>
                    <a:pt x="389275" y="372677"/>
                  </a:cubicBezTo>
                  <a:cubicBezTo>
                    <a:pt x="396587" y="372784"/>
                    <a:pt x="400405" y="379075"/>
                    <a:pt x="396910" y="385527"/>
                  </a:cubicBezTo>
                  <a:cubicBezTo>
                    <a:pt x="393899" y="391119"/>
                    <a:pt x="390404" y="396441"/>
                    <a:pt x="387232" y="401872"/>
                  </a:cubicBezTo>
                  <a:cubicBezTo>
                    <a:pt x="376371" y="420314"/>
                    <a:pt x="365510" y="438809"/>
                    <a:pt x="354058" y="458326"/>
                  </a:cubicBezTo>
                  <a:cubicBezTo>
                    <a:pt x="356746" y="458326"/>
                    <a:pt x="358574" y="458326"/>
                    <a:pt x="360349" y="458326"/>
                  </a:cubicBezTo>
                  <a:cubicBezTo>
                    <a:pt x="405889" y="458326"/>
                    <a:pt x="451429" y="458326"/>
                    <a:pt x="496968" y="458326"/>
                  </a:cubicBezTo>
                  <a:cubicBezTo>
                    <a:pt x="505786" y="458326"/>
                    <a:pt x="508313" y="460799"/>
                    <a:pt x="508313" y="469563"/>
                  </a:cubicBezTo>
                  <a:cubicBezTo>
                    <a:pt x="508313" y="479456"/>
                    <a:pt x="508367" y="489296"/>
                    <a:pt x="508313" y="499188"/>
                  </a:cubicBezTo>
                  <a:cubicBezTo>
                    <a:pt x="508259" y="506124"/>
                    <a:pt x="505302" y="509081"/>
                    <a:pt x="498259" y="509081"/>
                  </a:cubicBezTo>
                  <a:cubicBezTo>
                    <a:pt x="335563" y="509081"/>
                    <a:pt x="172813" y="509081"/>
                    <a:pt x="10116" y="509081"/>
                  </a:cubicBezTo>
                  <a:cubicBezTo>
                    <a:pt x="3073" y="509081"/>
                    <a:pt x="62" y="506178"/>
                    <a:pt x="62" y="499188"/>
                  </a:cubicBezTo>
                  <a:cubicBezTo>
                    <a:pt x="8" y="473596"/>
                    <a:pt x="-45" y="448057"/>
                    <a:pt x="62" y="422464"/>
                  </a:cubicBezTo>
                  <a:cubicBezTo>
                    <a:pt x="170" y="399345"/>
                    <a:pt x="17052" y="378537"/>
                    <a:pt x="39634" y="373860"/>
                  </a:cubicBezTo>
                  <a:cubicBezTo>
                    <a:pt x="43129" y="373053"/>
                    <a:pt x="44742" y="371763"/>
                    <a:pt x="45871" y="368483"/>
                  </a:cubicBezTo>
                  <a:cubicBezTo>
                    <a:pt x="49634" y="358052"/>
                    <a:pt x="56570" y="349934"/>
                    <a:pt x="65764" y="343804"/>
                  </a:cubicBezTo>
                  <a:cubicBezTo>
                    <a:pt x="71356" y="340095"/>
                    <a:pt x="76894" y="336331"/>
                    <a:pt x="82486" y="332675"/>
                  </a:cubicBezTo>
                  <a:cubicBezTo>
                    <a:pt x="84744" y="331223"/>
                    <a:pt x="85335" y="329825"/>
                    <a:pt x="85228" y="326814"/>
                  </a:cubicBezTo>
                  <a:cubicBezTo>
                    <a:pt x="84744" y="310631"/>
                    <a:pt x="84744" y="294393"/>
                    <a:pt x="85013" y="278156"/>
                  </a:cubicBezTo>
                  <a:cubicBezTo>
                    <a:pt x="85066" y="276005"/>
                    <a:pt x="87217" y="273317"/>
                    <a:pt x="89153" y="271865"/>
                  </a:cubicBezTo>
                  <a:cubicBezTo>
                    <a:pt x="95712" y="267080"/>
                    <a:pt x="102487" y="262618"/>
                    <a:pt x="109369" y="258316"/>
                  </a:cubicBezTo>
                  <a:cubicBezTo>
                    <a:pt x="118831" y="252402"/>
                    <a:pt x="128778" y="251972"/>
                    <a:pt x="138456" y="257564"/>
                  </a:cubicBezTo>
                  <a:cubicBezTo>
                    <a:pt x="147919" y="262994"/>
                    <a:pt x="152597" y="271489"/>
                    <a:pt x="152543" y="282511"/>
                  </a:cubicBezTo>
                  <a:cubicBezTo>
                    <a:pt x="152597" y="298265"/>
                    <a:pt x="152597" y="313964"/>
                    <a:pt x="152597" y="330255"/>
                  </a:cubicBezTo>
                  <a:cubicBezTo>
                    <a:pt x="155392" y="331976"/>
                    <a:pt x="158780" y="334180"/>
                    <a:pt x="162274" y="336116"/>
                  </a:cubicBezTo>
                  <a:cubicBezTo>
                    <a:pt x="179211" y="345417"/>
                    <a:pt x="188190" y="359827"/>
                    <a:pt x="190663" y="378752"/>
                  </a:cubicBezTo>
                  <a:cubicBezTo>
                    <a:pt x="191416" y="384505"/>
                    <a:pt x="192867" y="390151"/>
                    <a:pt x="193405" y="395958"/>
                  </a:cubicBezTo>
                  <a:cubicBezTo>
                    <a:pt x="193781" y="399775"/>
                    <a:pt x="195448" y="401764"/>
                    <a:pt x="198728" y="403539"/>
                  </a:cubicBezTo>
                  <a:cubicBezTo>
                    <a:pt x="212438" y="411120"/>
                    <a:pt x="226041" y="418969"/>
                    <a:pt x="239590" y="426819"/>
                  </a:cubicBezTo>
                  <a:cubicBezTo>
                    <a:pt x="242709" y="428594"/>
                    <a:pt x="245504" y="430906"/>
                    <a:pt x="248515" y="433056"/>
                  </a:cubicBezTo>
                  <a:cubicBezTo>
                    <a:pt x="252655" y="425798"/>
                    <a:pt x="256580" y="418969"/>
                    <a:pt x="260451" y="412195"/>
                  </a:cubicBezTo>
                  <a:cubicBezTo>
                    <a:pt x="266419" y="401818"/>
                    <a:pt x="272656" y="391549"/>
                    <a:pt x="278140" y="380957"/>
                  </a:cubicBezTo>
                  <a:cubicBezTo>
                    <a:pt x="281420" y="374666"/>
                    <a:pt x="285614" y="371440"/>
                    <a:pt x="292765" y="372516"/>
                  </a:cubicBezTo>
                  <a:cubicBezTo>
                    <a:pt x="293786" y="372677"/>
                    <a:pt x="294862" y="372462"/>
                    <a:pt x="296582" y="372354"/>
                  </a:cubicBezTo>
                  <a:cubicBezTo>
                    <a:pt x="296582" y="365633"/>
                    <a:pt x="296582" y="358966"/>
                    <a:pt x="296582" y="352353"/>
                  </a:cubicBezTo>
                  <a:cubicBezTo>
                    <a:pt x="296582" y="344934"/>
                    <a:pt x="296421" y="337514"/>
                    <a:pt x="296636" y="330148"/>
                  </a:cubicBezTo>
                  <a:cubicBezTo>
                    <a:pt x="296743" y="326653"/>
                    <a:pt x="295614" y="324287"/>
                    <a:pt x="293141" y="321868"/>
                  </a:cubicBezTo>
                  <a:cubicBezTo>
                    <a:pt x="256741" y="285629"/>
                    <a:pt x="220557" y="249284"/>
                    <a:pt x="184050" y="213153"/>
                  </a:cubicBezTo>
                  <a:cubicBezTo>
                    <a:pt x="179533" y="208690"/>
                    <a:pt x="177490" y="204174"/>
                    <a:pt x="177813" y="197829"/>
                  </a:cubicBezTo>
                  <a:cubicBezTo>
                    <a:pt x="178297" y="188528"/>
                    <a:pt x="177920" y="179226"/>
                    <a:pt x="177920" y="169656"/>
                  </a:cubicBezTo>
                  <a:close/>
                  <a:moveTo>
                    <a:pt x="330777" y="152611"/>
                  </a:moveTo>
                  <a:cubicBezTo>
                    <a:pt x="330777" y="169709"/>
                    <a:pt x="330777" y="186215"/>
                    <a:pt x="330777" y="202883"/>
                  </a:cubicBezTo>
                  <a:cubicBezTo>
                    <a:pt x="336422" y="202883"/>
                    <a:pt x="341745" y="202883"/>
                    <a:pt x="347122" y="202883"/>
                  </a:cubicBezTo>
                  <a:cubicBezTo>
                    <a:pt x="347122" y="185946"/>
                    <a:pt x="347122" y="169279"/>
                    <a:pt x="347122" y="152611"/>
                  </a:cubicBezTo>
                  <a:cubicBezTo>
                    <a:pt x="341530" y="152611"/>
                    <a:pt x="336261" y="152611"/>
                    <a:pt x="330777" y="152611"/>
                  </a:cubicBezTo>
                  <a:close/>
                  <a:moveTo>
                    <a:pt x="381747" y="144224"/>
                  </a:moveTo>
                  <a:cubicBezTo>
                    <a:pt x="387392" y="144224"/>
                    <a:pt x="392608" y="144224"/>
                    <a:pt x="398038" y="144224"/>
                  </a:cubicBezTo>
                  <a:cubicBezTo>
                    <a:pt x="398038" y="172236"/>
                    <a:pt x="398038" y="199979"/>
                    <a:pt x="398038" y="228153"/>
                  </a:cubicBezTo>
                  <a:cubicBezTo>
                    <a:pt x="392769" y="228153"/>
                    <a:pt x="387446" y="228153"/>
                    <a:pt x="381747" y="228153"/>
                  </a:cubicBezTo>
                  <a:cubicBezTo>
                    <a:pt x="381747" y="200356"/>
                    <a:pt x="381747" y="172451"/>
                    <a:pt x="381747" y="144224"/>
                  </a:cubicBezTo>
                  <a:close/>
                  <a:moveTo>
                    <a:pt x="415620" y="144170"/>
                  </a:moveTo>
                  <a:cubicBezTo>
                    <a:pt x="421212" y="144170"/>
                    <a:pt x="426427" y="144170"/>
                    <a:pt x="431911" y="144170"/>
                  </a:cubicBezTo>
                  <a:cubicBezTo>
                    <a:pt x="431911" y="163687"/>
                    <a:pt x="431911" y="182989"/>
                    <a:pt x="431911" y="202721"/>
                  </a:cubicBezTo>
                  <a:cubicBezTo>
                    <a:pt x="426696" y="202721"/>
                    <a:pt x="421373" y="202721"/>
                    <a:pt x="415620" y="202721"/>
                  </a:cubicBezTo>
                  <a:cubicBezTo>
                    <a:pt x="415620" y="183419"/>
                    <a:pt x="415620" y="164010"/>
                    <a:pt x="415620" y="144170"/>
                  </a:cubicBezTo>
                  <a:close/>
                  <a:moveTo>
                    <a:pt x="212330" y="135675"/>
                  </a:moveTo>
                  <a:cubicBezTo>
                    <a:pt x="217814" y="135675"/>
                    <a:pt x="223029" y="135675"/>
                    <a:pt x="228567" y="135675"/>
                  </a:cubicBezTo>
                  <a:cubicBezTo>
                    <a:pt x="228567" y="158149"/>
                    <a:pt x="228567" y="180355"/>
                    <a:pt x="228567" y="202883"/>
                  </a:cubicBezTo>
                  <a:cubicBezTo>
                    <a:pt x="223191" y="202883"/>
                    <a:pt x="217975" y="202883"/>
                    <a:pt x="212330" y="202883"/>
                  </a:cubicBezTo>
                  <a:cubicBezTo>
                    <a:pt x="212330" y="180677"/>
                    <a:pt x="212330" y="158472"/>
                    <a:pt x="212330" y="135675"/>
                  </a:cubicBezTo>
                  <a:close/>
                  <a:moveTo>
                    <a:pt x="322981" y="135460"/>
                  </a:moveTo>
                  <a:cubicBezTo>
                    <a:pt x="333734" y="135406"/>
                    <a:pt x="344487" y="135353"/>
                    <a:pt x="355294" y="135460"/>
                  </a:cubicBezTo>
                  <a:cubicBezTo>
                    <a:pt x="361262" y="135514"/>
                    <a:pt x="364327" y="138632"/>
                    <a:pt x="364381" y="144654"/>
                  </a:cubicBezTo>
                  <a:cubicBezTo>
                    <a:pt x="364434" y="155837"/>
                    <a:pt x="364381" y="166967"/>
                    <a:pt x="364381" y="178043"/>
                  </a:cubicBezTo>
                  <a:cubicBezTo>
                    <a:pt x="364381" y="188796"/>
                    <a:pt x="364434" y="199549"/>
                    <a:pt x="364381" y="210303"/>
                  </a:cubicBezTo>
                  <a:cubicBezTo>
                    <a:pt x="364327" y="216969"/>
                    <a:pt x="361370" y="220034"/>
                    <a:pt x="354756" y="220034"/>
                  </a:cubicBezTo>
                  <a:cubicBezTo>
                    <a:pt x="344164" y="220088"/>
                    <a:pt x="333573" y="220088"/>
                    <a:pt x="322981" y="220034"/>
                  </a:cubicBezTo>
                  <a:cubicBezTo>
                    <a:pt x="316690" y="219980"/>
                    <a:pt x="313625" y="216916"/>
                    <a:pt x="313625" y="210518"/>
                  </a:cubicBezTo>
                  <a:cubicBezTo>
                    <a:pt x="313572" y="188635"/>
                    <a:pt x="313572" y="166806"/>
                    <a:pt x="313625" y="144923"/>
                  </a:cubicBezTo>
                  <a:cubicBezTo>
                    <a:pt x="313625" y="138525"/>
                    <a:pt x="316690" y="135514"/>
                    <a:pt x="322981" y="135460"/>
                  </a:cubicBezTo>
                  <a:close/>
                  <a:moveTo>
                    <a:pt x="263032" y="101803"/>
                  </a:moveTo>
                  <a:cubicBezTo>
                    <a:pt x="263032" y="116105"/>
                    <a:pt x="263032" y="129761"/>
                    <a:pt x="263032" y="143579"/>
                  </a:cubicBezTo>
                  <a:cubicBezTo>
                    <a:pt x="268677" y="143579"/>
                    <a:pt x="274000" y="143579"/>
                    <a:pt x="279377" y="143579"/>
                  </a:cubicBezTo>
                  <a:cubicBezTo>
                    <a:pt x="279377" y="129439"/>
                    <a:pt x="279377" y="115621"/>
                    <a:pt x="279377" y="101803"/>
                  </a:cubicBezTo>
                  <a:cubicBezTo>
                    <a:pt x="273732" y="101803"/>
                    <a:pt x="268516" y="101803"/>
                    <a:pt x="263032" y="101803"/>
                  </a:cubicBezTo>
                  <a:close/>
                  <a:moveTo>
                    <a:pt x="347713" y="93415"/>
                  </a:moveTo>
                  <a:cubicBezTo>
                    <a:pt x="353143" y="93415"/>
                    <a:pt x="358359" y="93415"/>
                    <a:pt x="363950" y="93415"/>
                  </a:cubicBezTo>
                  <a:cubicBezTo>
                    <a:pt x="363950" y="101426"/>
                    <a:pt x="363950" y="109545"/>
                    <a:pt x="363950" y="118094"/>
                  </a:cubicBezTo>
                  <a:cubicBezTo>
                    <a:pt x="358843" y="118094"/>
                    <a:pt x="353466" y="118094"/>
                    <a:pt x="347713" y="118094"/>
                  </a:cubicBezTo>
                  <a:cubicBezTo>
                    <a:pt x="347713" y="109706"/>
                    <a:pt x="347713" y="101695"/>
                    <a:pt x="347713" y="93415"/>
                  </a:cubicBezTo>
                  <a:close/>
                  <a:moveTo>
                    <a:pt x="255451" y="84705"/>
                  </a:moveTo>
                  <a:cubicBezTo>
                    <a:pt x="266043" y="84652"/>
                    <a:pt x="276635" y="84652"/>
                    <a:pt x="287227" y="84705"/>
                  </a:cubicBezTo>
                  <a:cubicBezTo>
                    <a:pt x="293517" y="84759"/>
                    <a:pt x="296582" y="87824"/>
                    <a:pt x="296582" y="94168"/>
                  </a:cubicBezTo>
                  <a:cubicBezTo>
                    <a:pt x="296636" y="113201"/>
                    <a:pt x="296636" y="132288"/>
                    <a:pt x="296582" y="151322"/>
                  </a:cubicBezTo>
                  <a:cubicBezTo>
                    <a:pt x="296582" y="157666"/>
                    <a:pt x="293517" y="160784"/>
                    <a:pt x="287227" y="160784"/>
                  </a:cubicBezTo>
                  <a:cubicBezTo>
                    <a:pt x="276474" y="160838"/>
                    <a:pt x="265720" y="160892"/>
                    <a:pt x="254913" y="160784"/>
                  </a:cubicBezTo>
                  <a:cubicBezTo>
                    <a:pt x="248945" y="160731"/>
                    <a:pt x="245881" y="157612"/>
                    <a:pt x="245827" y="151590"/>
                  </a:cubicBezTo>
                  <a:cubicBezTo>
                    <a:pt x="245773" y="141859"/>
                    <a:pt x="245827" y="132181"/>
                    <a:pt x="245827" y="122503"/>
                  </a:cubicBezTo>
                  <a:cubicBezTo>
                    <a:pt x="245827" y="113148"/>
                    <a:pt x="245773" y="103792"/>
                    <a:pt x="245827" y="94437"/>
                  </a:cubicBezTo>
                  <a:cubicBezTo>
                    <a:pt x="245881" y="87716"/>
                    <a:pt x="248784" y="84759"/>
                    <a:pt x="255451" y="84705"/>
                  </a:cubicBezTo>
                  <a:close/>
                  <a:moveTo>
                    <a:pt x="314056" y="76640"/>
                  </a:moveTo>
                  <a:cubicBezTo>
                    <a:pt x="319164" y="76640"/>
                    <a:pt x="324487" y="76640"/>
                    <a:pt x="330293" y="76640"/>
                  </a:cubicBezTo>
                  <a:cubicBezTo>
                    <a:pt x="330293" y="90619"/>
                    <a:pt x="330293" y="104276"/>
                    <a:pt x="330293" y="118201"/>
                  </a:cubicBezTo>
                  <a:cubicBezTo>
                    <a:pt x="324917" y="118201"/>
                    <a:pt x="319701" y="118201"/>
                    <a:pt x="314056" y="118201"/>
                  </a:cubicBezTo>
                  <a:cubicBezTo>
                    <a:pt x="314056" y="104598"/>
                    <a:pt x="314056" y="90834"/>
                    <a:pt x="314056" y="76640"/>
                  </a:cubicBezTo>
                  <a:close/>
                  <a:moveTo>
                    <a:pt x="398522" y="68091"/>
                  </a:moveTo>
                  <a:cubicBezTo>
                    <a:pt x="398522" y="82178"/>
                    <a:pt x="398522" y="95888"/>
                    <a:pt x="398522" y="109814"/>
                  </a:cubicBezTo>
                  <a:cubicBezTo>
                    <a:pt x="404060" y="109814"/>
                    <a:pt x="409275" y="109814"/>
                    <a:pt x="414867" y="109814"/>
                  </a:cubicBezTo>
                  <a:cubicBezTo>
                    <a:pt x="414867" y="95566"/>
                    <a:pt x="414867" y="81748"/>
                    <a:pt x="414867" y="68091"/>
                  </a:cubicBezTo>
                  <a:cubicBezTo>
                    <a:pt x="409114" y="68091"/>
                    <a:pt x="403791" y="68091"/>
                    <a:pt x="398522" y="68091"/>
                  </a:cubicBezTo>
                  <a:close/>
                  <a:moveTo>
                    <a:pt x="449493" y="67984"/>
                  </a:moveTo>
                  <a:cubicBezTo>
                    <a:pt x="455085" y="67984"/>
                    <a:pt x="460300" y="67984"/>
                    <a:pt x="465784" y="67984"/>
                  </a:cubicBezTo>
                  <a:cubicBezTo>
                    <a:pt x="465784" y="93147"/>
                    <a:pt x="465784" y="118094"/>
                    <a:pt x="465784" y="143472"/>
                  </a:cubicBezTo>
                  <a:cubicBezTo>
                    <a:pt x="460569" y="143472"/>
                    <a:pt x="455246" y="143472"/>
                    <a:pt x="449493" y="143472"/>
                  </a:cubicBezTo>
                  <a:cubicBezTo>
                    <a:pt x="449493" y="118524"/>
                    <a:pt x="449493" y="93469"/>
                    <a:pt x="449493" y="67984"/>
                  </a:cubicBezTo>
                  <a:close/>
                  <a:moveTo>
                    <a:pt x="178404" y="67984"/>
                  </a:moveTo>
                  <a:cubicBezTo>
                    <a:pt x="183942" y="67984"/>
                    <a:pt x="189157" y="67984"/>
                    <a:pt x="194641" y="67984"/>
                  </a:cubicBezTo>
                  <a:cubicBezTo>
                    <a:pt x="194641" y="96104"/>
                    <a:pt x="194641" y="123955"/>
                    <a:pt x="194641" y="152128"/>
                  </a:cubicBezTo>
                  <a:cubicBezTo>
                    <a:pt x="189157" y="152128"/>
                    <a:pt x="183996" y="152128"/>
                    <a:pt x="178404" y="152128"/>
                  </a:cubicBezTo>
                  <a:cubicBezTo>
                    <a:pt x="178404" y="124223"/>
                    <a:pt x="178404" y="96319"/>
                    <a:pt x="178404" y="67984"/>
                  </a:cubicBezTo>
                  <a:close/>
                  <a:moveTo>
                    <a:pt x="280076" y="51155"/>
                  </a:moveTo>
                  <a:cubicBezTo>
                    <a:pt x="285453" y="51155"/>
                    <a:pt x="290775" y="51155"/>
                    <a:pt x="296367" y="51155"/>
                  </a:cubicBezTo>
                  <a:cubicBezTo>
                    <a:pt x="296367" y="56532"/>
                    <a:pt x="296367" y="61747"/>
                    <a:pt x="296367" y="67339"/>
                  </a:cubicBezTo>
                  <a:cubicBezTo>
                    <a:pt x="291098" y="67339"/>
                    <a:pt x="285775" y="67339"/>
                    <a:pt x="280076" y="67339"/>
                  </a:cubicBezTo>
                  <a:cubicBezTo>
                    <a:pt x="280076" y="62123"/>
                    <a:pt x="280076" y="56800"/>
                    <a:pt x="280076" y="51155"/>
                  </a:cubicBezTo>
                  <a:close/>
                  <a:moveTo>
                    <a:pt x="390511" y="50779"/>
                  </a:moveTo>
                  <a:cubicBezTo>
                    <a:pt x="401479" y="50671"/>
                    <a:pt x="412394" y="50671"/>
                    <a:pt x="423362" y="50779"/>
                  </a:cubicBezTo>
                  <a:cubicBezTo>
                    <a:pt x="429061" y="50832"/>
                    <a:pt x="432126" y="54005"/>
                    <a:pt x="432233" y="59704"/>
                  </a:cubicBezTo>
                  <a:cubicBezTo>
                    <a:pt x="432233" y="69489"/>
                    <a:pt x="432180" y="79167"/>
                    <a:pt x="432180" y="88845"/>
                  </a:cubicBezTo>
                  <a:cubicBezTo>
                    <a:pt x="432180" y="98362"/>
                    <a:pt x="432233" y="107878"/>
                    <a:pt x="432180" y="117395"/>
                  </a:cubicBezTo>
                  <a:cubicBezTo>
                    <a:pt x="432126" y="123793"/>
                    <a:pt x="429115" y="126858"/>
                    <a:pt x="422824" y="126911"/>
                  </a:cubicBezTo>
                  <a:cubicBezTo>
                    <a:pt x="412071" y="126965"/>
                    <a:pt x="401318" y="127019"/>
                    <a:pt x="390511" y="126911"/>
                  </a:cubicBezTo>
                  <a:cubicBezTo>
                    <a:pt x="384543" y="126858"/>
                    <a:pt x="381424" y="123739"/>
                    <a:pt x="381424" y="117717"/>
                  </a:cubicBezTo>
                  <a:cubicBezTo>
                    <a:pt x="381371" y="98469"/>
                    <a:pt x="381371" y="79275"/>
                    <a:pt x="381424" y="60026"/>
                  </a:cubicBezTo>
                  <a:cubicBezTo>
                    <a:pt x="381424" y="53951"/>
                    <a:pt x="384489" y="50832"/>
                    <a:pt x="390511" y="50779"/>
                  </a:cubicBezTo>
                  <a:close/>
                  <a:moveTo>
                    <a:pt x="188028" y="24"/>
                  </a:moveTo>
                  <a:cubicBezTo>
                    <a:pt x="210610" y="-30"/>
                    <a:pt x="233192" y="24"/>
                    <a:pt x="255774" y="24"/>
                  </a:cubicBezTo>
                  <a:cubicBezTo>
                    <a:pt x="321261" y="24"/>
                    <a:pt x="386694" y="24"/>
                    <a:pt x="452181" y="24"/>
                  </a:cubicBezTo>
                  <a:cubicBezTo>
                    <a:pt x="464494" y="24"/>
                    <a:pt x="465999" y="1583"/>
                    <a:pt x="465999" y="14111"/>
                  </a:cubicBezTo>
                  <a:cubicBezTo>
                    <a:pt x="465999" y="26100"/>
                    <a:pt x="465999" y="38037"/>
                    <a:pt x="465999" y="50403"/>
                  </a:cubicBezTo>
                  <a:cubicBezTo>
                    <a:pt x="460407" y="50403"/>
                    <a:pt x="455031" y="50403"/>
                    <a:pt x="449278" y="50403"/>
                  </a:cubicBezTo>
                  <a:cubicBezTo>
                    <a:pt x="449278" y="39488"/>
                    <a:pt x="449278" y="28627"/>
                    <a:pt x="449278" y="17337"/>
                  </a:cubicBezTo>
                  <a:cubicBezTo>
                    <a:pt x="443525" y="17337"/>
                    <a:pt x="438202" y="17337"/>
                    <a:pt x="432234" y="17337"/>
                  </a:cubicBezTo>
                  <a:cubicBezTo>
                    <a:pt x="432234" y="22552"/>
                    <a:pt x="432234" y="27929"/>
                    <a:pt x="432234" y="33574"/>
                  </a:cubicBezTo>
                  <a:cubicBezTo>
                    <a:pt x="426427" y="33574"/>
                    <a:pt x="421212" y="33574"/>
                    <a:pt x="415405" y="33574"/>
                  </a:cubicBezTo>
                  <a:cubicBezTo>
                    <a:pt x="415405" y="28305"/>
                    <a:pt x="415405" y="22928"/>
                    <a:pt x="415405" y="17283"/>
                  </a:cubicBezTo>
                  <a:cubicBezTo>
                    <a:pt x="409491" y="17283"/>
                    <a:pt x="404114" y="17283"/>
                    <a:pt x="398361" y="17283"/>
                  </a:cubicBezTo>
                  <a:cubicBezTo>
                    <a:pt x="398361" y="22659"/>
                    <a:pt x="398361" y="27875"/>
                    <a:pt x="398361" y="33520"/>
                  </a:cubicBezTo>
                  <a:cubicBezTo>
                    <a:pt x="392608" y="33520"/>
                    <a:pt x="387286" y="33520"/>
                    <a:pt x="381533" y="33520"/>
                  </a:cubicBezTo>
                  <a:cubicBezTo>
                    <a:pt x="381533" y="28305"/>
                    <a:pt x="381533" y="23036"/>
                    <a:pt x="381533" y="17390"/>
                  </a:cubicBezTo>
                  <a:cubicBezTo>
                    <a:pt x="375780" y="17390"/>
                    <a:pt x="370457" y="17390"/>
                    <a:pt x="364489" y="17390"/>
                  </a:cubicBezTo>
                  <a:cubicBezTo>
                    <a:pt x="364489" y="36692"/>
                    <a:pt x="364489" y="56156"/>
                    <a:pt x="364489" y="75942"/>
                  </a:cubicBezTo>
                  <a:cubicBezTo>
                    <a:pt x="358682" y="75942"/>
                    <a:pt x="353467" y="75942"/>
                    <a:pt x="347660" y="75942"/>
                  </a:cubicBezTo>
                  <a:cubicBezTo>
                    <a:pt x="347660" y="56586"/>
                    <a:pt x="347660" y="37123"/>
                    <a:pt x="347660" y="17337"/>
                  </a:cubicBezTo>
                  <a:cubicBezTo>
                    <a:pt x="341746" y="17337"/>
                    <a:pt x="336369" y="17337"/>
                    <a:pt x="330616" y="17337"/>
                  </a:cubicBezTo>
                  <a:cubicBezTo>
                    <a:pt x="330616" y="31154"/>
                    <a:pt x="330616" y="44811"/>
                    <a:pt x="330616" y="58898"/>
                  </a:cubicBezTo>
                  <a:cubicBezTo>
                    <a:pt x="324863" y="58898"/>
                    <a:pt x="319540" y="58898"/>
                    <a:pt x="313572" y="58898"/>
                  </a:cubicBezTo>
                  <a:cubicBezTo>
                    <a:pt x="313572" y="45080"/>
                    <a:pt x="313572" y="31262"/>
                    <a:pt x="313572" y="17229"/>
                  </a:cubicBezTo>
                  <a:cubicBezTo>
                    <a:pt x="307766" y="17229"/>
                    <a:pt x="302550" y="17229"/>
                    <a:pt x="296743" y="17229"/>
                  </a:cubicBezTo>
                  <a:cubicBezTo>
                    <a:pt x="296743" y="22606"/>
                    <a:pt x="296743" y="27929"/>
                    <a:pt x="296743" y="33574"/>
                  </a:cubicBezTo>
                  <a:cubicBezTo>
                    <a:pt x="290937" y="33574"/>
                    <a:pt x="285721" y="33574"/>
                    <a:pt x="279915" y="33574"/>
                  </a:cubicBezTo>
                  <a:cubicBezTo>
                    <a:pt x="279915" y="28359"/>
                    <a:pt x="279915" y="22982"/>
                    <a:pt x="279915" y="17283"/>
                  </a:cubicBezTo>
                  <a:cubicBezTo>
                    <a:pt x="274000" y="17283"/>
                    <a:pt x="268624" y="17283"/>
                    <a:pt x="262871" y="17283"/>
                  </a:cubicBezTo>
                  <a:cubicBezTo>
                    <a:pt x="262871" y="33897"/>
                    <a:pt x="262871" y="50403"/>
                    <a:pt x="262871" y="67339"/>
                  </a:cubicBezTo>
                  <a:cubicBezTo>
                    <a:pt x="257118" y="67339"/>
                    <a:pt x="251795" y="67339"/>
                    <a:pt x="245827" y="67339"/>
                  </a:cubicBezTo>
                  <a:cubicBezTo>
                    <a:pt x="245827" y="50725"/>
                    <a:pt x="245827" y="34112"/>
                    <a:pt x="245827" y="17229"/>
                  </a:cubicBezTo>
                  <a:cubicBezTo>
                    <a:pt x="240020" y="17229"/>
                    <a:pt x="234805" y="17229"/>
                    <a:pt x="228998" y="17229"/>
                  </a:cubicBezTo>
                  <a:cubicBezTo>
                    <a:pt x="229052" y="50725"/>
                    <a:pt x="229052" y="84275"/>
                    <a:pt x="229052" y="118363"/>
                  </a:cubicBezTo>
                  <a:cubicBezTo>
                    <a:pt x="222976" y="118363"/>
                    <a:pt x="217922" y="118363"/>
                    <a:pt x="212223" y="118363"/>
                  </a:cubicBezTo>
                  <a:cubicBezTo>
                    <a:pt x="212223" y="84759"/>
                    <a:pt x="212223" y="51209"/>
                    <a:pt x="212223" y="17283"/>
                  </a:cubicBezTo>
                  <a:cubicBezTo>
                    <a:pt x="206309" y="17283"/>
                    <a:pt x="200932" y="17283"/>
                    <a:pt x="195179" y="17283"/>
                  </a:cubicBezTo>
                  <a:cubicBezTo>
                    <a:pt x="195179" y="28197"/>
                    <a:pt x="195179" y="39058"/>
                    <a:pt x="195179" y="50349"/>
                  </a:cubicBezTo>
                  <a:cubicBezTo>
                    <a:pt x="189426" y="50349"/>
                    <a:pt x="184103" y="50349"/>
                    <a:pt x="178028" y="50349"/>
                  </a:cubicBezTo>
                  <a:cubicBezTo>
                    <a:pt x="178028" y="42392"/>
                    <a:pt x="178028" y="34380"/>
                    <a:pt x="178028" y="26316"/>
                  </a:cubicBezTo>
                  <a:cubicBezTo>
                    <a:pt x="178028" y="20831"/>
                    <a:pt x="177974" y="15401"/>
                    <a:pt x="178028" y="9917"/>
                  </a:cubicBezTo>
                  <a:cubicBezTo>
                    <a:pt x="178082" y="2927"/>
                    <a:pt x="180985" y="24"/>
                    <a:pt x="188028" y="24"/>
                  </a:cubicBezTo>
                  <a:close/>
                </a:path>
              </a:pathLst>
            </a:custGeom>
            <a:solidFill>
              <a:schemeClr val="bg1"/>
            </a:solidFill>
            <a:ln w="5314" cap="flat">
              <a:noFill/>
              <a:prstDash val="solid"/>
              <a:miter/>
            </a:ln>
          </p:spPr>
          <p:txBody>
            <a:bodyPr rtlCol="0" anchor="ctr"/>
            <a:lstStyle/>
            <a:p>
              <a:endParaRPr lang="en-US"/>
            </a:p>
          </p:txBody>
        </p:sp>
        <p:sp>
          <p:nvSpPr>
            <p:cNvPr id="34" name="Freeform: Shape 140">
              <a:extLst>
                <a:ext uri="{FF2B5EF4-FFF2-40B4-BE49-F238E27FC236}">
                  <a16:creationId xmlns:a16="http://schemas.microsoft.com/office/drawing/2014/main" id="{6ACA48E7-1F8C-59A8-9D60-B66594853D39}"/>
                </a:ext>
              </a:extLst>
            </p:cNvPr>
            <p:cNvSpPr>
              <a:spLocks noChangeAspect="1"/>
            </p:cNvSpPr>
            <p:nvPr/>
          </p:nvSpPr>
          <p:spPr>
            <a:xfrm flipH="1">
              <a:off x="5796682" y="1815936"/>
              <a:ext cx="456530" cy="457200"/>
            </a:xfrm>
            <a:custGeom>
              <a:avLst/>
              <a:gdLst>
                <a:gd name="connsiteX0" fmla="*/ 102218 w 508337"/>
                <a:gd name="connsiteY0" fmla="*/ 475478 h 509081"/>
                <a:gd name="connsiteX1" fmla="*/ 102218 w 508337"/>
                <a:gd name="connsiteY1" fmla="*/ 491823 h 509081"/>
                <a:gd name="connsiteX2" fmla="*/ 491269 w 508337"/>
                <a:gd name="connsiteY2" fmla="*/ 491823 h 509081"/>
                <a:gd name="connsiteX3" fmla="*/ 491269 w 508337"/>
                <a:gd name="connsiteY3" fmla="*/ 475478 h 509081"/>
                <a:gd name="connsiteX4" fmla="*/ 102218 w 508337"/>
                <a:gd name="connsiteY4" fmla="*/ 475478 h 509081"/>
                <a:gd name="connsiteX5" fmla="*/ 195126 w 508337"/>
                <a:gd name="connsiteY5" fmla="*/ 450046 h 509081"/>
                <a:gd name="connsiteX6" fmla="*/ 195126 w 508337"/>
                <a:gd name="connsiteY6" fmla="*/ 457789 h 509081"/>
                <a:gd name="connsiteX7" fmla="*/ 245504 w 508337"/>
                <a:gd name="connsiteY7" fmla="*/ 457789 h 509081"/>
                <a:gd name="connsiteX8" fmla="*/ 245504 w 508337"/>
                <a:gd name="connsiteY8" fmla="*/ 450046 h 509081"/>
                <a:gd name="connsiteX9" fmla="*/ 195126 w 508337"/>
                <a:gd name="connsiteY9" fmla="*/ 450046 h 509081"/>
                <a:gd name="connsiteX10" fmla="*/ 59742 w 508337"/>
                <a:gd name="connsiteY10" fmla="*/ 440583 h 509081"/>
                <a:gd name="connsiteX11" fmla="*/ 59742 w 508337"/>
                <a:gd name="connsiteY11" fmla="*/ 491876 h 509081"/>
                <a:gd name="connsiteX12" fmla="*/ 84260 w 508337"/>
                <a:gd name="connsiteY12" fmla="*/ 491876 h 509081"/>
                <a:gd name="connsiteX13" fmla="*/ 74313 w 508337"/>
                <a:gd name="connsiteY13" fmla="*/ 456982 h 509081"/>
                <a:gd name="connsiteX14" fmla="*/ 62377 w 508337"/>
                <a:gd name="connsiteY14" fmla="*/ 442895 h 509081"/>
                <a:gd name="connsiteX15" fmla="*/ 59742 w 508337"/>
                <a:gd name="connsiteY15" fmla="*/ 440583 h 509081"/>
                <a:gd name="connsiteX16" fmla="*/ 114691 w 508337"/>
                <a:gd name="connsiteY16" fmla="*/ 428110 h 509081"/>
                <a:gd name="connsiteX17" fmla="*/ 86679 w 508337"/>
                <a:gd name="connsiteY17" fmla="*/ 445261 h 509081"/>
                <a:gd name="connsiteX18" fmla="*/ 93024 w 508337"/>
                <a:gd name="connsiteY18" fmla="*/ 453111 h 509081"/>
                <a:gd name="connsiteX19" fmla="*/ 104046 w 508337"/>
                <a:gd name="connsiteY19" fmla="*/ 458380 h 509081"/>
                <a:gd name="connsiteX20" fmla="*/ 172221 w 508337"/>
                <a:gd name="connsiteY20" fmla="*/ 458272 h 509081"/>
                <a:gd name="connsiteX21" fmla="*/ 177867 w 508337"/>
                <a:gd name="connsiteY21" fmla="*/ 458272 h 509081"/>
                <a:gd name="connsiteX22" fmla="*/ 177867 w 508337"/>
                <a:gd name="connsiteY22" fmla="*/ 448702 h 509081"/>
                <a:gd name="connsiteX23" fmla="*/ 132434 w 508337"/>
                <a:gd name="connsiteY23" fmla="*/ 442411 h 509081"/>
                <a:gd name="connsiteX24" fmla="*/ 115982 w 508337"/>
                <a:gd name="connsiteY24" fmla="*/ 430744 h 509081"/>
                <a:gd name="connsiteX25" fmla="*/ 114691 w 508337"/>
                <a:gd name="connsiteY25" fmla="*/ 428110 h 509081"/>
                <a:gd name="connsiteX26" fmla="*/ 185125 w 508337"/>
                <a:gd name="connsiteY26" fmla="*/ 416765 h 509081"/>
                <a:gd name="connsiteX27" fmla="*/ 163188 w 508337"/>
                <a:gd name="connsiteY27" fmla="*/ 427626 h 509081"/>
                <a:gd name="connsiteX28" fmla="*/ 211578 w 508337"/>
                <a:gd name="connsiteY28" fmla="*/ 432680 h 509081"/>
                <a:gd name="connsiteX29" fmla="*/ 212277 w 508337"/>
                <a:gd name="connsiteY29" fmla="*/ 431174 h 509081"/>
                <a:gd name="connsiteX30" fmla="*/ 188028 w 508337"/>
                <a:gd name="connsiteY30" fmla="*/ 417088 h 509081"/>
                <a:gd name="connsiteX31" fmla="*/ 185125 w 508337"/>
                <a:gd name="connsiteY31" fmla="*/ 416765 h 509081"/>
                <a:gd name="connsiteX32" fmla="*/ 42268 w 508337"/>
                <a:gd name="connsiteY32" fmla="*/ 390957 h 509081"/>
                <a:gd name="connsiteX33" fmla="*/ 39473 w 508337"/>
                <a:gd name="connsiteY33" fmla="*/ 391603 h 509081"/>
                <a:gd name="connsiteX34" fmla="*/ 36085 w 508337"/>
                <a:gd name="connsiteY34" fmla="*/ 393054 h 509081"/>
                <a:gd name="connsiteX35" fmla="*/ 17160 w 508337"/>
                <a:gd name="connsiteY35" fmla="*/ 424292 h 509081"/>
                <a:gd name="connsiteX36" fmla="*/ 17106 w 508337"/>
                <a:gd name="connsiteY36" fmla="*/ 488220 h 509081"/>
                <a:gd name="connsiteX37" fmla="*/ 17375 w 508337"/>
                <a:gd name="connsiteY37" fmla="*/ 491930 h 509081"/>
                <a:gd name="connsiteX38" fmla="*/ 42268 w 508337"/>
                <a:gd name="connsiteY38" fmla="*/ 491876 h 509081"/>
                <a:gd name="connsiteX39" fmla="*/ 42268 w 508337"/>
                <a:gd name="connsiteY39" fmla="*/ 390957 h 509081"/>
                <a:gd name="connsiteX40" fmla="*/ 371263 w 508337"/>
                <a:gd name="connsiteY40" fmla="*/ 389398 h 509081"/>
                <a:gd name="connsiteX41" fmla="*/ 296636 w 508337"/>
                <a:gd name="connsiteY41" fmla="*/ 389559 h 509081"/>
                <a:gd name="connsiteX42" fmla="*/ 291206 w 508337"/>
                <a:gd name="connsiteY42" fmla="*/ 393162 h 509081"/>
                <a:gd name="connsiteX43" fmla="*/ 266204 w 508337"/>
                <a:gd name="connsiteY43" fmla="*/ 437250 h 509081"/>
                <a:gd name="connsiteX44" fmla="*/ 263032 w 508337"/>
                <a:gd name="connsiteY44" fmla="*/ 458219 h 509081"/>
                <a:gd name="connsiteX45" fmla="*/ 329487 w 508337"/>
                <a:gd name="connsiteY45" fmla="*/ 458326 h 509081"/>
                <a:gd name="connsiteX46" fmla="*/ 336530 w 508337"/>
                <a:gd name="connsiteY46" fmla="*/ 454294 h 509081"/>
                <a:gd name="connsiteX47" fmla="*/ 372661 w 508337"/>
                <a:gd name="connsiteY47" fmla="*/ 392893 h 509081"/>
                <a:gd name="connsiteX48" fmla="*/ 374274 w 508337"/>
                <a:gd name="connsiteY48" fmla="*/ 389667 h 509081"/>
                <a:gd name="connsiteX49" fmla="*/ 371263 w 508337"/>
                <a:gd name="connsiteY49" fmla="*/ 389398 h 509081"/>
                <a:gd name="connsiteX50" fmla="*/ 142865 w 508337"/>
                <a:gd name="connsiteY50" fmla="*/ 345794 h 509081"/>
                <a:gd name="connsiteX51" fmla="*/ 96142 w 508337"/>
                <a:gd name="connsiteY51" fmla="*/ 347192 h 509081"/>
                <a:gd name="connsiteX52" fmla="*/ 91680 w 508337"/>
                <a:gd name="connsiteY52" fmla="*/ 347299 h 509081"/>
                <a:gd name="connsiteX53" fmla="*/ 73238 w 508337"/>
                <a:gd name="connsiteY53" fmla="*/ 359612 h 509081"/>
                <a:gd name="connsiteX54" fmla="*/ 60334 w 508337"/>
                <a:gd name="connsiteY54" fmla="*/ 380580 h 509081"/>
                <a:gd name="connsiteX55" fmla="*/ 59474 w 508337"/>
                <a:gd name="connsiteY55" fmla="*/ 410098 h 509081"/>
                <a:gd name="connsiteX56" fmla="*/ 60872 w 508337"/>
                <a:gd name="connsiteY56" fmla="*/ 413378 h 509081"/>
                <a:gd name="connsiteX57" fmla="*/ 75442 w 508337"/>
                <a:gd name="connsiteY57" fmla="*/ 431067 h 509081"/>
                <a:gd name="connsiteX58" fmla="*/ 105551 w 508337"/>
                <a:gd name="connsiteY58" fmla="*/ 412518 h 509081"/>
                <a:gd name="connsiteX59" fmla="*/ 94422 w 508337"/>
                <a:gd name="connsiteY59" fmla="*/ 393699 h 509081"/>
                <a:gd name="connsiteX60" fmla="*/ 109046 w 508337"/>
                <a:gd name="connsiteY60" fmla="*/ 384935 h 509081"/>
                <a:gd name="connsiteX61" fmla="*/ 127434 w 508337"/>
                <a:gd name="connsiteY61" fmla="*/ 415959 h 509081"/>
                <a:gd name="connsiteX62" fmla="*/ 144209 w 508337"/>
                <a:gd name="connsiteY62" fmla="*/ 424937 h 509081"/>
                <a:gd name="connsiteX63" fmla="*/ 144209 w 508337"/>
                <a:gd name="connsiteY63" fmla="*/ 398269 h 509081"/>
                <a:gd name="connsiteX64" fmla="*/ 161092 w 508337"/>
                <a:gd name="connsiteY64" fmla="*/ 398269 h 509081"/>
                <a:gd name="connsiteX65" fmla="*/ 161092 w 508337"/>
                <a:gd name="connsiteY65" fmla="*/ 409453 h 509081"/>
                <a:gd name="connsiteX66" fmla="*/ 176522 w 508337"/>
                <a:gd name="connsiteY66" fmla="*/ 401711 h 509081"/>
                <a:gd name="connsiteX67" fmla="*/ 142865 w 508337"/>
                <a:gd name="connsiteY67" fmla="*/ 345794 h 509081"/>
                <a:gd name="connsiteX68" fmla="*/ 135284 w 508337"/>
                <a:gd name="connsiteY68" fmla="*/ 304932 h 509081"/>
                <a:gd name="connsiteX69" fmla="*/ 101788 w 508337"/>
                <a:gd name="connsiteY69" fmla="*/ 304985 h 509081"/>
                <a:gd name="connsiteX70" fmla="*/ 101841 w 508337"/>
                <a:gd name="connsiteY70" fmla="*/ 321922 h 509081"/>
                <a:gd name="connsiteX71" fmla="*/ 117864 w 508337"/>
                <a:gd name="connsiteY71" fmla="*/ 338535 h 509081"/>
                <a:gd name="connsiteX72" fmla="*/ 135123 w 508337"/>
                <a:gd name="connsiteY72" fmla="*/ 324610 h 509081"/>
                <a:gd name="connsiteX73" fmla="*/ 135284 w 508337"/>
                <a:gd name="connsiteY73" fmla="*/ 304932 h 509081"/>
                <a:gd name="connsiteX74" fmla="*/ 122367 w 508337"/>
                <a:gd name="connsiteY74" fmla="*/ 271274 h 509081"/>
                <a:gd name="connsiteX75" fmla="*/ 115444 w 508337"/>
                <a:gd name="connsiteY75" fmla="*/ 274930 h 509081"/>
                <a:gd name="connsiteX76" fmla="*/ 104583 w 508337"/>
                <a:gd name="connsiteY76" fmla="*/ 282350 h 509081"/>
                <a:gd name="connsiteX77" fmla="*/ 100443 w 508337"/>
                <a:gd name="connsiteY77" fmla="*/ 287511 h 509081"/>
                <a:gd name="connsiteX78" fmla="*/ 135499 w 508337"/>
                <a:gd name="connsiteY78" fmla="*/ 287511 h 509081"/>
                <a:gd name="connsiteX79" fmla="*/ 130015 w 508337"/>
                <a:gd name="connsiteY79" fmla="*/ 272457 h 509081"/>
                <a:gd name="connsiteX80" fmla="*/ 122367 w 508337"/>
                <a:gd name="connsiteY80" fmla="*/ 271274 h 509081"/>
                <a:gd name="connsiteX81" fmla="*/ 347713 w 508337"/>
                <a:gd name="connsiteY81" fmla="*/ 237401 h 509081"/>
                <a:gd name="connsiteX82" fmla="*/ 364112 w 508337"/>
                <a:gd name="connsiteY82" fmla="*/ 237401 h 509081"/>
                <a:gd name="connsiteX83" fmla="*/ 364112 w 508337"/>
                <a:gd name="connsiteY83" fmla="*/ 262133 h 509081"/>
                <a:gd name="connsiteX84" fmla="*/ 347713 w 508337"/>
                <a:gd name="connsiteY84" fmla="*/ 262133 h 509081"/>
                <a:gd name="connsiteX85" fmla="*/ 347713 w 508337"/>
                <a:gd name="connsiteY85" fmla="*/ 237401 h 509081"/>
                <a:gd name="connsiteX86" fmla="*/ 313894 w 508337"/>
                <a:gd name="connsiteY86" fmla="*/ 237347 h 509081"/>
                <a:gd name="connsiteX87" fmla="*/ 330131 w 508337"/>
                <a:gd name="connsiteY87" fmla="*/ 237347 h 509081"/>
                <a:gd name="connsiteX88" fmla="*/ 330131 w 508337"/>
                <a:gd name="connsiteY88" fmla="*/ 296060 h 509081"/>
                <a:gd name="connsiteX89" fmla="*/ 313894 w 508337"/>
                <a:gd name="connsiteY89" fmla="*/ 296060 h 509081"/>
                <a:gd name="connsiteX90" fmla="*/ 313894 w 508337"/>
                <a:gd name="connsiteY90" fmla="*/ 237347 h 509081"/>
                <a:gd name="connsiteX91" fmla="*/ 280076 w 508337"/>
                <a:gd name="connsiteY91" fmla="*/ 220357 h 509081"/>
                <a:gd name="connsiteX92" fmla="*/ 296313 w 508337"/>
                <a:gd name="connsiteY92" fmla="*/ 220357 h 509081"/>
                <a:gd name="connsiteX93" fmla="*/ 296313 w 508337"/>
                <a:gd name="connsiteY93" fmla="*/ 270628 h 509081"/>
                <a:gd name="connsiteX94" fmla="*/ 280076 w 508337"/>
                <a:gd name="connsiteY94" fmla="*/ 270628 h 509081"/>
                <a:gd name="connsiteX95" fmla="*/ 280076 w 508337"/>
                <a:gd name="connsiteY95" fmla="*/ 220357 h 509081"/>
                <a:gd name="connsiteX96" fmla="*/ 279968 w 508337"/>
                <a:gd name="connsiteY96" fmla="*/ 178151 h 509081"/>
                <a:gd name="connsiteX97" fmla="*/ 296259 w 508337"/>
                <a:gd name="connsiteY97" fmla="*/ 178151 h 509081"/>
                <a:gd name="connsiteX98" fmla="*/ 296259 w 508337"/>
                <a:gd name="connsiteY98" fmla="*/ 202830 h 509081"/>
                <a:gd name="connsiteX99" fmla="*/ 279968 w 508337"/>
                <a:gd name="connsiteY99" fmla="*/ 202830 h 509081"/>
                <a:gd name="connsiteX100" fmla="*/ 279968 w 508337"/>
                <a:gd name="connsiteY100" fmla="*/ 178151 h 509081"/>
                <a:gd name="connsiteX101" fmla="*/ 246203 w 508337"/>
                <a:gd name="connsiteY101" fmla="*/ 178151 h 509081"/>
                <a:gd name="connsiteX102" fmla="*/ 262440 w 508337"/>
                <a:gd name="connsiteY102" fmla="*/ 178151 h 509081"/>
                <a:gd name="connsiteX103" fmla="*/ 262440 w 508337"/>
                <a:gd name="connsiteY103" fmla="*/ 236756 h 509081"/>
                <a:gd name="connsiteX104" fmla="*/ 246203 w 508337"/>
                <a:gd name="connsiteY104" fmla="*/ 236756 h 509081"/>
                <a:gd name="connsiteX105" fmla="*/ 246203 w 508337"/>
                <a:gd name="connsiteY105" fmla="*/ 178151 h 509081"/>
                <a:gd name="connsiteX106" fmla="*/ 177920 w 508337"/>
                <a:gd name="connsiteY106" fmla="*/ 169656 h 509081"/>
                <a:gd name="connsiteX107" fmla="*/ 194803 w 508337"/>
                <a:gd name="connsiteY107" fmla="*/ 169656 h 509081"/>
                <a:gd name="connsiteX108" fmla="*/ 194749 w 508337"/>
                <a:gd name="connsiteY108" fmla="*/ 194819 h 509081"/>
                <a:gd name="connsiteX109" fmla="*/ 198244 w 508337"/>
                <a:gd name="connsiteY109" fmla="*/ 203099 h 509081"/>
                <a:gd name="connsiteX110" fmla="*/ 290722 w 508337"/>
                <a:gd name="connsiteY110" fmla="*/ 295469 h 509081"/>
                <a:gd name="connsiteX111" fmla="*/ 311906 w 508337"/>
                <a:gd name="connsiteY111" fmla="*/ 318642 h 509081"/>
                <a:gd name="connsiteX112" fmla="*/ 313411 w 508337"/>
                <a:gd name="connsiteY112" fmla="*/ 350471 h 509081"/>
                <a:gd name="connsiteX113" fmla="*/ 313411 w 508337"/>
                <a:gd name="connsiteY113" fmla="*/ 372354 h 509081"/>
                <a:gd name="connsiteX114" fmla="*/ 330401 w 508337"/>
                <a:gd name="connsiteY114" fmla="*/ 372354 h 509081"/>
                <a:gd name="connsiteX115" fmla="*/ 330401 w 508337"/>
                <a:gd name="connsiteY115" fmla="*/ 366924 h 509081"/>
                <a:gd name="connsiteX116" fmla="*/ 330294 w 508337"/>
                <a:gd name="connsiteY116" fmla="*/ 325148 h 509081"/>
                <a:gd name="connsiteX117" fmla="*/ 335401 w 508337"/>
                <a:gd name="connsiteY117" fmla="*/ 313104 h 509081"/>
                <a:gd name="connsiteX118" fmla="*/ 445568 w 508337"/>
                <a:gd name="connsiteY118" fmla="*/ 203206 h 509081"/>
                <a:gd name="connsiteX119" fmla="*/ 449063 w 508337"/>
                <a:gd name="connsiteY119" fmla="*/ 194926 h 509081"/>
                <a:gd name="connsiteX120" fmla="*/ 449009 w 508337"/>
                <a:gd name="connsiteY120" fmla="*/ 169817 h 509081"/>
                <a:gd name="connsiteX121" fmla="*/ 465892 w 508337"/>
                <a:gd name="connsiteY121" fmla="*/ 169817 h 509081"/>
                <a:gd name="connsiteX122" fmla="*/ 465677 w 508337"/>
                <a:gd name="connsiteY122" fmla="*/ 204228 h 509081"/>
                <a:gd name="connsiteX123" fmla="*/ 461214 w 508337"/>
                <a:gd name="connsiteY123" fmla="*/ 211594 h 509081"/>
                <a:gd name="connsiteX124" fmla="*/ 351155 w 508337"/>
                <a:gd name="connsiteY124" fmla="*/ 321599 h 509081"/>
                <a:gd name="connsiteX125" fmla="*/ 347230 w 508337"/>
                <a:gd name="connsiteY125" fmla="*/ 330739 h 509081"/>
                <a:gd name="connsiteX126" fmla="*/ 347337 w 508337"/>
                <a:gd name="connsiteY126" fmla="*/ 372623 h 509081"/>
                <a:gd name="connsiteX127" fmla="*/ 357499 w 508337"/>
                <a:gd name="connsiteY127" fmla="*/ 372623 h 509081"/>
                <a:gd name="connsiteX128" fmla="*/ 389275 w 508337"/>
                <a:gd name="connsiteY128" fmla="*/ 372677 h 509081"/>
                <a:gd name="connsiteX129" fmla="*/ 396910 w 508337"/>
                <a:gd name="connsiteY129" fmla="*/ 385527 h 509081"/>
                <a:gd name="connsiteX130" fmla="*/ 387232 w 508337"/>
                <a:gd name="connsiteY130" fmla="*/ 401872 h 509081"/>
                <a:gd name="connsiteX131" fmla="*/ 354058 w 508337"/>
                <a:gd name="connsiteY131" fmla="*/ 458326 h 509081"/>
                <a:gd name="connsiteX132" fmla="*/ 360349 w 508337"/>
                <a:gd name="connsiteY132" fmla="*/ 458326 h 509081"/>
                <a:gd name="connsiteX133" fmla="*/ 496968 w 508337"/>
                <a:gd name="connsiteY133" fmla="*/ 458326 h 509081"/>
                <a:gd name="connsiteX134" fmla="*/ 508313 w 508337"/>
                <a:gd name="connsiteY134" fmla="*/ 469563 h 509081"/>
                <a:gd name="connsiteX135" fmla="*/ 508313 w 508337"/>
                <a:gd name="connsiteY135" fmla="*/ 499188 h 509081"/>
                <a:gd name="connsiteX136" fmla="*/ 498259 w 508337"/>
                <a:gd name="connsiteY136" fmla="*/ 509081 h 509081"/>
                <a:gd name="connsiteX137" fmla="*/ 10116 w 508337"/>
                <a:gd name="connsiteY137" fmla="*/ 509081 h 509081"/>
                <a:gd name="connsiteX138" fmla="*/ 62 w 508337"/>
                <a:gd name="connsiteY138" fmla="*/ 499188 h 509081"/>
                <a:gd name="connsiteX139" fmla="*/ 62 w 508337"/>
                <a:gd name="connsiteY139" fmla="*/ 422464 h 509081"/>
                <a:gd name="connsiteX140" fmla="*/ 39634 w 508337"/>
                <a:gd name="connsiteY140" fmla="*/ 373860 h 509081"/>
                <a:gd name="connsiteX141" fmla="*/ 45871 w 508337"/>
                <a:gd name="connsiteY141" fmla="*/ 368483 h 509081"/>
                <a:gd name="connsiteX142" fmla="*/ 65764 w 508337"/>
                <a:gd name="connsiteY142" fmla="*/ 343804 h 509081"/>
                <a:gd name="connsiteX143" fmla="*/ 82486 w 508337"/>
                <a:gd name="connsiteY143" fmla="*/ 332675 h 509081"/>
                <a:gd name="connsiteX144" fmla="*/ 85228 w 508337"/>
                <a:gd name="connsiteY144" fmla="*/ 326814 h 509081"/>
                <a:gd name="connsiteX145" fmla="*/ 85013 w 508337"/>
                <a:gd name="connsiteY145" fmla="*/ 278156 h 509081"/>
                <a:gd name="connsiteX146" fmla="*/ 89153 w 508337"/>
                <a:gd name="connsiteY146" fmla="*/ 271865 h 509081"/>
                <a:gd name="connsiteX147" fmla="*/ 109369 w 508337"/>
                <a:gd name="connsiteY147" fmla="*/ 258316 h 509081"/>
                <a:gd name="connsiteX148" fmla="*/ 138456 w 508337"/>
                <a:gd name="connsiteY148" fmla="*/ 257564 h 509081"/>
                <a:gd name="connsiteX149" fmla="*/ 152543 w 508337"/>
                <a:gd name="connsiteY149" fmla="*/ 282511 h 509081"/>
                <a:gd name="connsiteX150" fmla="*/ 152597 w 508337"/>
                <a:gd name="connsiteY150" fmla="*/ 330255 h 509081"/>
                <a:gd name="connsiteX151" fmla="*/ 162274 w 508337"/>
                <a:gd name="connsiteY151" fmla="*/ 336116 h 509081"/>
                <a:gd name="connsiteX152" fmla="*/ 190663 w 508337"/>
                <a:gd name="connsiteY152" fmla="*/ 378752 h 509081"/>
                <a:gd name="connsiteX153" fmla="*/ 193405 w 508337"/>
                <a:gd name="connsiteY153" fmla="*/ 395958 h 509081"/>
                <a:gd name="connsiteX154" fmla="*/ 198728 w 508337"/>
                <a:gd name="connsiteY154" fmla="*/ 403539 h 509081"/>
                <a:gd name="connsiteX155" fmla="*/ 239590 w 508337"/>
                <a:gd name="connsiteY155" fmla="*/ 426819 h 509081"/>
                <a:gd name="connsiteX156" fmla="*/ 248515 w 508337"/>
                <a:gd name="connsiteY156" fmla="*/ 433056 h 509081"/>
                <a:gd name="connsiteX157" fmla="*/ 260451 w 508337"/>
                <a:gd name="connsiteY157" fmla="*/ 412195 h 509081"/>
                <a:gd name="connsiteX158" fmla="*/ 278140 w 508337"/>
                <a:gd name="connsiteY158" fmla="*/ 380957 h 509081"/>
                <a:gd name="connsiteX159" fmla="*/ 292765 w 508337"/>
                <a:gd name="connsiteY159" fmla="*/ 372516 h 509081"/>
                <a:gd name="connsiteX160" fmla="*/ 296582 w 508337"/>
                <a:gd name="connsiteY160" fmla="*/ 372354 h 509081"/>
                <a:gd name="connsiteX161" fmla="*/ 296582 w 508337"/>
                <a:gd name="connsiteY161" fmla="*/ 352353 h 509081"/>
                <a:gd name="connsiteX162" fmla="*/ 296636 w 508337"/>
                <a:gd name="connsiteY162" fmla="*/ 330148 h 509081"/>
                <a:gd name="connsiteX163" fmla="*/ 293141 w 508337"/>
                <a:gd name="connsiteY163" fmla="*/ 321868 h 509081"/>
                <a:gd name="connsiteX164" fmla="*/ 184050 w 508337"/>
                <a:gd name="connsiteY164" fmla="*/ 213153 h 509081"/>
                <a:gd name="connsiteX165" fmla="*/ 177813 w 508337"/>
                <a:gd name="connsiteY165" fmla="*/ 197829 h 509081"/>
                <a:gd name="connsiteX166" fmla="*/ 177920 w 508337"/>
                <a:gd name="connsiteY166" fmla="*/ 169656 h 509081"/>
                <a:gd name="connsiteX167" fmla="*/ 330777 w 508337"/>
                <a:gd name="connsiteY167" fmla="*/ 152611 h 509081"/>
                <a:gd name="connsiteX168" fmla="*/ 330777 w 508337"/>
                <a:gd name="connsiteY168" fmla="*/ 202883 h 509081"/>
                <a:gd name="connsiteX169" fmla="*/ 347122 w 508337"/>
                <a:gd name="connsiteY169" fmla="*/ 202883 h 509081"/>
                <a:gd name="connsiteX170" fmla="*/ 347122 w 508337"/>
                <a:gd name="connsiteY170" fmla="*/ 152611 h 509081"/>
                <a:gd name="connsiteX171" fmla="*/ 330777 w 508337"/>
                <a:gd name="connsiteY171" fmla="*/ 152611 h 509081"/>
                <a:gd name="connsiteX172" fmla="*/ 381747 w 508337"/>
                <a:gd name="connsiteY172" fmla="*/ 144224 h 509081"/>
                <a:gd name="connsiteX173" fmla="*/ 398038 w 508337"/>
                <a:gd name="connsiteY173" fmla="*/ 144224 h 509081"/>
                <a:gd name="connsiteX174" fmla="*/ 398038 w 508337"/>
                <a:gd name="connsiteY174" fmla="*/ 228153 h 509081"/>
                <a:gd name="connsiteX175" fmla="*/ 381747 w 508337"/>
                <a:gd name="connsiteY175" fmla="*/ 228153 h 509081"/>
                <a:gd name="connsiteX176" fmla="*/ 381747 w 508337"/>
                <a:gd name="connsiteY176" fmla="*/ 144224 h 509081"/>
                <a:gd name="connsiteX177" fmla="*/ 415620 w 508337"/>
                <a:gd name="connsiteY177" fmla="*/ 144170 h 509081"/>
                <a:gd name="connsiteX178" fmla="*/ 431911 w 508337"/>
                <a:gd name="connsiteY178" fmla="*/ 144170 h 509081"/>
                <a:gd name="connsiteX179" fmla="*/ 431911 w 508337"/>
                <a:gd name="connsiteY179" fmla="*/ 202721 h 509081"/>
                <a:gd name="connsiteX180" fmla="*/ 415620 w 508337"/>
                <a:gd name="connsiteY180" fmla="*/ 202721 h 509081"/>
                <a:gd name="connsiteX181" fmla="*/ 415620 w 508337"/>
                <a:gd name="connsiteY181" fmla="*/ 144170 h 509081"/>
                <a:gd name="connsiteX182" fmla="*/ 212330 w 508337"/>
                <a:gd name="connsiteY182" fmla="*/ 135675 h 509081"/>
                <a:gd name="connsiteX183" fmla="*/ 228567 w 508337"/>
                <a:gd name="connsiteY183" fmla="*/ 135675 h 509081"/>
                <a:gd name="connsiteX184" fmla="*/ 228567 w 508337"/>
                <a:gd name="connsiteY184" fmla="*/ 202883 h 509081"/>
                <a:gd name="connsiteX185" fmla="*/ 212330 w 508337"/>
                <a:gd name="connsiteY185" fmla="*/ 202883 h 509081"/>
                <a:gd name="connsiteX186" fmla="*/ 212330 w 508337"/>
                <a:gd name="connsiteY186" fmla="*/ 135675 h 509081"/>
                <a:gd name="connsiteX187" fmla="*/ 322981 w 508337"/>
                <a:gd name="connsiteY187" fmla="*/ 135460 h 509081"/>
                <a:gd name="connsiteX188" fmla="*/ 355294 w 508337"/>
                <a:gd name="connsiteY188" fmla="*/ 135460 h 509081"/>
                <a:gd name="connsiteX189" fmla="*/ 364381 w 508337"/>
                <a:gd name="connsiteY189" fmla="*/ 144654 h 509081"/>
                <a:gd name="connsiteX190" fmla="*/ 364381 w 508337"/>
                <a:gd name="connsiteY190" fmla="*/ 178043 h 509081"/>
                <a:gd name="connsiteX191" fmla="*/ 364381 w 508337"/>
                <a:gd name="connsiteY191" fmla="*/ 210303 h 509081"/>
                <a:gd name="connsiteX192" fmla="*/ 354756 w 508337"/>
                <a:gd name="connsiteY192" fmla="*/ 220034 h 509081"/>
                <a:gd name="connsiteX193" fmla="*/ 322981 w 508337"/>
                <a:gd name="connsiteY193" fmla="*/ 220034 h 509081"/>
                <a:gd name="connsiteX194" fmla="*/ 313625 w 508337"/>
                <a:gd name="connsiteY194" fmla="*/ 210518 h 509081"/>
                <a:gd name="connsiteX195" fmla="*/ 313625 w 508337"/>
                <a:gd name="connsiteY195" fmla="*/ 144923 h 509081"/>
                <a:gd name="connsiteX196" fmla="*/ 322981 w 508337"/>
                <a:gd name="connsiteY196" fmla="*/ 135460 h 509081"/>
                <a:gd name="connsiteX197" fmla="*/ 263032 w 508337"/>
                <a:gd name="connsiteY197" fmla="*/ 101803 h 509081"/>
                <a:gd name="connsiteX198" fmla="*/ 263032 w 508337"/>
                <a:gd name="connsiteY198" fmla="*/ 143579 h 509081"/>
                <a:gd name="connsiteX199" fmla="*/ 279377 w 508337"/>
                <a:gd name="connsiteY199" fmla="*/ 143579 h 509081"/>
                <a:gd name="connsiteX200" fmla="*/ 279377 w 508337"/>
                <a:gd name="connsiteY200" fmla="*/ 101803 h 509081"/>
                <a:gd name="connsiteX201" fmla="*/ 263032 w 508337"/>
                <a:gd name="connsiteY201" fmla="*/ 101803 h 509081"/>
                <a:gd name="connsiteX202" fmla="*/ 347713 w 508337"/>
                <a:gd name="connsiteY202" fmla="*/ 93415 h 509081"/>
                <a:gd name="connsiteX203" fmla="*/ 363950 w 508337"/>
                <a:gd name="connsiteY203" fmla="*/ 93415 h 509081"/>
                <a:gd name="connsiteX204" fmla="*/ 363950 w 508337"/>
                <a:gd name="connsiteY204" fmla="*/ 118094 h 509081"/>
                <a:gd name="connsiteX205" fmla="*/ 347713 w 508337"/>
                <a:gd name="connsiteY205" fmla="*/ 118094 h 509081"/>
                <a:gd name="connsiteX206" fmla="*/ 347713 w 508337"/>
                <a:gd name="connsiteY206" fmla="*/ 93415 h 509081"/>
                <a:gd name="connsiteX207" fmla="*/ 255451 w 508337"/>
                <a:gd name="connsiteY207" fmla="*/ 84705 h 509081"/>
                <a:gd name="connsiteX208" fmla="*/ 287227 w 508337"/>
                <a:gd name="connsiteY208" fmla="*/ 84705 h 509081"/>
                <a:gd name="connsiteX209" fmla="*/ 296582 w 508337"/>
                <a:gd name="connsiteY209" fmla="*/ 94168 h 509081"/>
                <a:gd name="connsiteX210" fmla="*/ 296582 w 508337"/>
                <a:gd name="connsiteY210" fmla="*/ 151322 h 509081"/>
                <a:gd name="connsiteX211" fmla="*/ 287227 w 508337"/>
                <a:gd name="connsiteY211" fmla="*/ 160784 h 509081"/>
                <a:gd name="connsiteX212" fmla="*/ 254913 w 508337"/>
                <a:gd name="connsiteY212" fmla="*/ 160784 h 509081"/>
                <a:gd name="connsiteX213" fmla="*/ 245827 w 508337"/>
                <a:gd name="connsiteY213" fmla="*/ 151590 h 509081"/>
                <a:gd name="connsiteX214" fmla="*/ 245827 w 508337"/>
                <a:gd name="connsiteY214" fmla="*/ 122503 h 509081"/>
                <a:gd name="connsiteX215" fmla="*/ 245827 w 508337"/>
                <a:gd name="connsiteY215" fmla="*/ 94437 h 509081"/>
                <a:gd name="connsiteX216" fmla="*/ 255451 w 508337"/>
                <a:gd name="connsiteY216" fmla="*/ 84705 h 509081"/>
                <a:gd name="connsiteX217" fmla="*/ 314056 w 508337"/>
                <a:gd name="connsiteY217" fmla="*/ 76640 h 509081"/>
                <a:gd name="connsiteX218" fmla="*/ 330293 w 508337"/>
                <a:gd name="connsiteY218" fmla="*/ 76640 h 509081"/>
                <a:gd name="connsiteX219" fmla="*/ 330293 w 508337"/>
                <a:gd name="connsiteY219" fmla="*/ 118201 h 509081"/>
                <a:gd name="connsiteX220" fmla="*/ 314056 w 508337"/>
                <a:gd name="connsiteY220" fmla="*/ 118201 h 509081"/>
                <a:gd name="connsiteX221" fmla="*/ 314056 w 508337"/>
                <a:gd name="connsiteY221" fmla="*/ 76640 h 509081"/>
                <a:gd name="connsiteX222" fmla="*/ 398522 w 508337"/>
                <a:gd name="connsiteY222" fmla="*/ 68091 h 509081"/>
                <a:gd name="connsiteX223" fmla="*/ 398522 w 508337"/>
                <a:gd name="connsiteY223" fmla="*/ 109814 h 509081"/>
                <a:gd name="connsiteX224" fmla="*/ 414867 w 508337"/>
                <a:gd name="connsiteY224" fmla="*/ 109814 h 509081"/>
                <a:gd name="connsiteX225" fmla="*/ 414867 w 508337"/>
                <a:gd name="connsiteY225" fmla="*/ 68091 h 509081"/>
                <a:gd name="connsiteX226" fmla="*/ 398522 w 508337"/>
                <a:gd name="connsiteY226" fmla="*/ 68091 h 509081"/>
                <a:gd name="connsiteX227" fmla="*/ 449493 w 508337"/>
                <a:gd name="connsiteY227" fmla="*/ 67984 h 509081"/>
                <a:gd name="connsiteX228" fmla="*/ 465784 w 508337"/>
                <a:gd name="connsiteY228" fmla="*/ 67984 h 509081"/>
                <a:gd name="connsiteX229" fmla="*/ 465784 w 508337"/>
                <a:gd name="connsiteY229" fmla="*/ 143472 h 509081"/>
                <a:gd name="connsiteX230" fmla="*/ 449493 w 508337"/>
                <a:gd name="connsiteY230" fmla="*/ 143472 h 509081"/>
                <a:gd name="connsiteX231" fmla="*/ 449493 w 508337"/>
                <a:gd name="connsiteY231" fmla="*/ 67984 h 509081"/>
                <a:gd name="connsiteX232" fmla="*/ 178404 w 508337"/>
                <a:gd name="connsiteY232" fmla="*/ 67984 h 509081"/>
                <a:gd name="connsiteX233" fmla="*/ 194641 w 508337"/>
                <a:gd name="connsiteY233" fmla="*/ 67984 h 509081"/>
                <a:gd name="connsiteX234" fmla="*/ 194641 w 508337"/>
                <a:gd name="connsiteY234" fmla="*/ 152128 h 509081"/>
                <a:gd name="connsiteX235" fmla="*/ 178404 w 508337"/>
                <a:gd name="connsiteY235" fmla="*/ 152128 h 509081"/>
                <a:gd name="connsiteX236" fmla="*/ 178404 w 508337"/>
                <a:gd name="connsiteY236" fmla="*/ 67984 h 509081"/>
                <a:gd name="connsiteX237" fmla="*/ 280076 w 508337"/>
                <a:gd name="connsiteY237" fmla="*/ 51155 h 509081"/>
                <a:gd name="connsiteX238" fmla="*/ 296367 w 508337"/>
                <a:gd name="connsiteY238" fmla="*/ 51155 h 509081"/>
                <a:gd name="connsiteX239" fmla="*/ 296367 w 508337"/>
                <a:gd name="connsiteY239" fmla="*/ 67339 h 509081"/>
                <a:gd name="connsiteX240" fmla="*/ 280076 w 508337"/>
                <a:gd name="connsiteY240" fmla="*/ 67339 h 509081"/>
                <a:gd name="connsiteX241" fmla="*/ 280076 w 508337"/>
                <a:gd name="connsiteY241" fmla="*/ 51155 h 509081"/>
                <a:gd name="connsiteX242" fmla="*/ 390511 w 508337"/>
                <a:gd name="connsiteY242" fmla="*/ 50779 h 509081"/>
                <a:gd name="connsiteX243" fmla="*/ 423362 w 508337"/>
                <a:gd name="connsiteY243" fmla="*/ 50779 h 509081"/>
                <a:gd name="connsiteX244" fmla="*/ 432233 w 508337"/>
                <a:gd name="connsiteY244" fmla="*/ 59704 h 509081"/>
                <a:gd name="connsiteX245" fmla="*/ 432180 w 508337"/>
                <a:gd name="connsiteY245" fmla="*/ 88845 h 509081"/>
                <a:gd name="connsiteX246" fmla="*/ 432180 w 508337"/>
                <a:gd name="connsiteY246" fmla="*/ 117395 h 509081"/>
                <a:gd name="connsiteX247" fmla="*/ 422824 w 508337"/>
                <a:gd name="connsiteY247" fmla="*/ 126911 h 509081"/>
                <a:gd name="connsiteX248" fmla="*/ 390511 w 508337"/>
                <a:gd name="connsiteY248" fmla="*/ 126911 h 509081"/>
                <a:gd name="connsiteX249" fmla="*/ 381424 w 508337"/>
                <a:gd name="connsiteY249" fmla="*/ 117717 h 509081"/>
                <a:gd name="connsiteX250" fmla="*/ 381424 w 508337"/>
                <a:gd name="connsiteY250" fmla="*/ 60026 h 509081"/>
                <a:gd name="connsiteX251" fmla="*/ 390511 w 508337"/>
                <a:gd name="connsiteY251" fmla="*/ 50779 h 509081"/>
                <a:gd name="connsiteX252" fmla="*/ 188028 w 508337"/>
                <a:gd name="connsiteY252" fmla="*/ 24 h 509081"/>
                <a:gd name="connsiteX253" fmla="*/ 255774 w 508337"/>
                <a:gd name="connsiteY253" fmla="*/ 24 h 509081"/>
                <a:gd name="connsiteX254" fmla="*/ 452181 w 508337"/>
                <a:gd name="connsiteY254" fmla="*/ 24 h 509081"/>
                <a:gd name="connsiteX255" fmla="*/ 465999 w 508337"/>
                <a:gd name="connsiteY255" fmla="*/ 14111 h 509081"/>
                <a:gd name="connsiteX256" fmla="*/ 465999 w 508337"/>
                <a:gd name="connsiteY256" fmla="*/ 50403 h 509081"/>
                <a:gd name="connsiteX257" fmla="*/ 449278 w 508337"/>
                <a:gd name="connsiteY257" fmla="*/ 50403 h 509081"/>
                <a:gd name="connsiteX258" fmla="*/ 449278 w 508337"/>
                <a:gd name="connsiteY258" fmla="*/ 17337 h 509081"/>
                <a:gd name="connsiteX259" fmla="*/ 432234 w 508337"/>
                <a:gd name="connsiteY259" fmla="*/ 17337 h 509081"/>
                <a:gd name="connsiteX260" fmla="*/ 432234 w 508337"/>
                <a:gd name="connsiteY260" fmla="*/ 33574 h 509081"/>
                <a:gd name="connsiteX261" fmla="*/ 415405 w 508337"/>
                <a:gd name="connsiteY261" fmla="*/ 33574 h 509081"/>
                <a:gd name="connsiteX262" fmla="*/ 415405 w 508337"/>
                <a:gd name="connsiteY262" fmla="*/ 17283 h 509081"/>
                <a:gd name="connsiteX263" fmla="*/ 398361 w 508337"/>
                <a:gd name="connsiteY263" fmla="*/ 17283 h 509081"/>
                <a:gd name="connsiteX264" fmla="*/ 398361 w 508337"/>
                <a:gd name="connsiteY264" fmla="*/ 33520 h 509081"/>
                <a:gd name="connsiteX265" fmla="*/ 381533 w 508337"/>
                <a:gd name="connsiteY265" fmla="*/ 33520 h 509081"/>
                <a:gd name="connsiteX266" fmla="*/ 381533 w 508337"/>
                <a:gd name="connsiteY266" fmla="*/ 17390 h 509081"/>
                <a:gd name="connsiteX267" fmla="*/ 364489 w 508337"/>
                <a:gd name="connsiteY267" fmla="*/ 17390 h 509081"/>
                <a:gd name="connsiteX268" fmla="*/ 364489 w 508337"/>
                <a:gd name="connsiteY268" fmla="*/ 75942 h 509081"/>
                <a:gd name="connsiteX269" fmla="*/ 347660 w 508337"/>
                <a:gd name="connsiteY269" fmla="*/ 75942 h 509081"/>
                <a:gd name="connsiteX270" fmla="*/ 347660 w 508337"/>
                <a:gd name="connsiteY270" fmla="*/ 17337 h 509081"/>
                <a:gd name="connsiteX271" fmla="*/ 330616 w 508337"/>
                <a:gd name="connsiteY271" fmla="*/ 17337 h 509081"/>
                <a:gd name="connsiteX272" fmla="*/ 330616 w 508337"/>
                <a:gd name="connsiteY272" fmla="*/ 58898 h 509081"/>
                <a:gd name="connsiteX273" fmla="*/ 313572 w 508337"/>
                <a:gd name="connsiteY273" fmla="*/ 58898 h 509081"/>
                <a:gd name="connsiteX274" fmla="*/ 313572 w 508337"/>
                <a:gd name="connsiteY274" fmla="*/ 17229 h 509081"/>
                <a:gd name="connsiteX275" fmla="*/ 296743 w 508337"/>
                <a:gd name="connsiteY275" fmla="*/ 17229 h 509081"/>
                <a:gd name="connsiteX276" fmla="*/ 296743 w 508337"/>
                <a:gd name="connsiteY276" fmla="*/ 33574 h 509081"/>
                <a:gd name="connsiteX277" fmla="*/ 279915 w 508337"/>
                <a:gd name="connsiteY277" fmla="*/ 33574 h 509081"/>
                <a:gd name="connsiteX278" fmla="*/ 279915 w 508337"/>
                <a:gd name="connsiteY278" fmla="*/ 17283 h 509081"/>
                <a:gd name="connsiteX279" fmla="*/ 262871 w 508337"/>
                <a:gd name="connsiteY279" fmla="*/ 17283 h 509081"/>
                <a:gd name="connsiteX280" fmla="*/ 262871 w 508337"/>
                <a:gd name="connsiteY280" fmla="*/ 67339 h 509081"/>
                <a:gd name="connsiteX281" fmla="*/ 245827 w 508337"/>
                <a:gd name="connsiteY281" fmla="*/ 67339 h 509081"/>
                <a:gd name="connsiteX282" fmla="*/ 245827 w 508337"/>
                <a:gd name="connsiteY282" fmla="*/ 17229 h 509081"/>
                <a:gd name="connsiteX283" fmla="*/ 228998 w 508337"/>
                <a:gd name="connsiteY283" fmla="*/ 17229 h 509081"/>
                <a:gd name="connsiteX284" fmla="*/ 229052 w 508337"/>
                <a:gd name="connsiteY284" fmla="*/ 118363 h 509081"/>
                <a:gd name="connsiteX285" fmla="*/ 212223 w 508337"/>
                <a:gd name="connsiteY285" fmla="*/ 118363 h 509081"/>
                <a:gd name="connsiteX286" fmla="*/ 212223 w 508337"/>
                <a:gd name="connsiteY286" fmla="*/ 17283 h 509081"/>
                <a:gd name="connsiteX287" fmla="*/ 195179 w 508337"/>
                <a:gd name="connsiteY287" fmla="*/ 17283 h 509081"/>
                <a:gd name="connsiteX288" fmla="*/ 195179 w 508337"/>
                <a:gd name="connsiteY288" fmla="*/ 50349 h 509081"/>
                <a:gd name="connsiteX289" fmla="*/ 178028 w 508337"/>
                <a:gd name="connsiteY289" fmla="*/ 50349 h 509081"/>
                <a:gd name="connsiteX290" fmla="*/ 178028 w 508337"/>
                <a:gd name="connsiteY290" fmla="*/ 26316 h 509081"/>
                <a:gd name="connsiteX291" fmla="*/ 178028 w 508337"/>
                <a:gd name="connsiteY291" fmla="*/ 9917 h 509081"/>
                <a:gd name="connsiteX292" fmla="*/ 188028 w 508337"/>
                <a:gd name="connsiteY292" fmla="*/ 24 h 509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Lst>
              <a:rect l="l" t="t" r="r" b="b"/>
              <a:pathLst>
                <a:path w="508337" h="509081">
                  <a:moveTo>
                    <a:pt x="102218" y="475478"/>
                  </a:moveTo>
                  <a:cubicBezTo>
                    <a:pt x="102218" y="481177"/>
                    <a:pt x="102218" y="486553"/>
                    <a:pt x="102218" y="491823"/>
                  </a:cubicBezTo>
                  <a:cubicBezTo>
                    <a:pt x="232117" y="491823"/>
                    <a:pt x="361585" y="491823"/>
                    <a:pt x="491269" y="491823"/>
                  </a:cubicBezTo>
                  <a:cubicBezTo>
                    <a:pt x="491269" y="486338"/>
                    <a:pt x="491269" y="481069"/>
                    <a:pt x="491269" y="475478"/>
                  </a:cubicBezTo>
                  <a:cubicBezTo>
                    <a:pt x="361263" y="475478"/>
                    <a:pt x="231686" y="475478"/>
                    <a:pt x="102218" y="475478"/>
                  </a:cubicBezTo>
                  <a:close/>
                  <a:moveTo>
                    <a:pt x="195126" y="450046"/>
                  </a:moveTo>
                  <a:cubicBezTo>
                    <a:pt x="195126" y="452788"/>
                    <a:pt x="195126" y="455208"/>
                    <a:pt x="195126" y="457789"/>
                  </a:cubicBezTo>
                  <a:cubicBezTo>
                    <a:pt x="212384" y="457789"/>
                    <a:pt x="228998" y="457789"/>
                    <a:pt x="245504" y="457789"/>
                  </a:cubicBezTo>
                  <a:cubicBezTo>
                    <a:pt x="245504" y="454939"/>
                    <a:pt x="245504" y="452573"/>
                    <a:pt x="245504" y="450046"/>
                  </a:cubicBezTo>
                  <a:cubicBezTo>
                    <a:pt x="228568" y="450046"/>
                    <a:pt x="211901" y="450046"/>
                    <a:pt x="195126" y="450046"/>
                  </a:cubicBezTo>
                  <a:close/>
                  <a:moveTo>
                    <a:pt x="59742" y="440583"/>
                  </a:moveTo>
                  <a:cubicBezTo>
                    <a:pt x="59742" y="458004"/>
                    <a:pt x="59742" y="474832"/>
                    <a:pt x="59742" y="491876"/>
                  </a:cubicBezTo>
                  <a:cubicBezTo>
                    <a:pt x="68076" y="491876"/>
                    <a:pt x="76141" y="491876"/>
                    <a:pt x="84260" y="491876"/>
                  </a:cubicBezTo>
                  <a:cubicBezTo>
                    <a:pt x="86518" y="478273"/>
                    <a:pt x="85281" y="466391"/>
                    <a:pt x="74313" y="456982"/>
                  </a:cubicBezTo>
                  <a:cubicBezTo>
                    <a:pt x="69689" y="453003"/>
                    <a:pt x="66356" y="447627"/>
                    <a:pt x="62377" y="442895"/>
                  </a:cubicBezTo>
                  <a:cubicBezTo>
                    <a:pt x="61678" y="442089"/>
                    <a:pt x="60764" y="441497"/>
                    <a:pt x="59742" y="440583"/>
                  </a:cubicBezTo>
                  <a:close/>
                  <a:moveTo>
                    <a:pt x="114691" y="428110"/>
                  </a:moveTo>
                  <a:cubicBezTo>
                    <a:pt x="105229" y="433916"/>
                    <a:pt x="96088" y="439508"/>
                    <a:pt x="86679" y="445261"/>
                  </a:cubicBezTo>
                  <a:cubicBezTo>
                    <a:pt x="89099" y="448218"/>
                    <a:pt x="91303" y="450476"/>
                    <a:pt x="93024" y="453111"/>
                  </a:cubicBezTo>
                  <a:cubicBezTo>
                    <a:pt x="95712" y="457197"/>
                    <a:pt x="99099" y="458488"/>
                    <a:pt x="104046" y="458380"/>
                  </a:cubicBezTo>
                  <a:cubicBezTo>
                    <a:pt x="126789" y="458057"/>
                    <a:pt x="149478" y="458272"/>
                    <a:pt x="172221" y="458272"/>
                  </a:cubicBezTo>
                  <a:cubicBezTo>
                    <a:pt x="174103" y="458272"/>
                    <a:pt x="175931" y="458272"/>
                    <a:pt x="177867" y="458272"/>
                  </a:cubicBezTo>
                  <a:cubicBezTo>
                    <a:pt x="177867" y="454724"/>
                    <a:pt x="177867" y="451928"/>
                    <a:pt x="177867" y="448702"/>
                  </a:cubicBezTo>
                  <a:cubicBezTo>
                    <a:pt x="162651" y="446551"/>
                    <a:pt x="147596" y="443917"/>
                    <a:pt x="132434" y="442411"/>
                  </a:cubicBezTo>
                  <a:cubicBezTo>
                    <a:pt x="124208" y="441605"/>
                    <a:pt x="119100" y="438003"/>
                    <a:pt x="115982" y="430744"/>
                  </a:cubicBezTo>
                  <a:cubicBezTo>
                    <a:pt x="115552" y="429669"/>
                    <a:pt x="114960" y="428701"/>
                    <a:pt x="114691" y="428110"/>
                  </a:cubicBezTo>
                  <a:close/>
                  <a:moveTo>
                    <a:pt x="185125" y="416765"/>
                  </a:moveTo>
                  <a:cubicBezTo>
                    <a:pt x="177974" y="420206"/>
                    <a:pt x="170823" y="423808"/>
                    <a:pt x="163188" y="427626"/>
                  </a:cubicBezTo>
                  <a:cubicBezTo>
                    <a:pt x="179533" y="433486"/>
                    <a:pt x="195556" y="433056"/>
                    <a:pt x="211578" y="432680"/>
                  </a:cubicBezTo>
                  <a:cubicBezTo>
                    <a:pt x="211793" y="432196"/>
                    <a:pt x="212008" y="431658"/>
                    <a:pt x="212277" y="431174"/>
                  </a:cubicBezTo>
                  <a:cubicBezTo>
                    <a:pt x="204212" y="426443"/>
                    <a:pt x="196147" y="421712"/>
                    <a:pt x="188028" y="417088"/>
                  </a:cubicBezTo>
                  <a:cubicBezTo>
                    <a:pt x="187222" y="416657"/>
                    <a:pt x="185878" y="416389"/>
                    <a:pt x="185125" y="416765"/>
                  </a:cubicBezTo>
                  <a:close/>
                  <a:moveTo>
                    <a:pt x="42268" y="390957"/>
                  </a:moveTo>
                  <a:cubicBezTo>
                    <a:pt x="41139" y="391226"/>
                    <a:pt x="40279" y="391334"/>
                    <a:pt x="39473" y="391603"/>
                  </a:cubicBezTo>
                  <a:cubicBezTo>
                    <a:pt x="38290" y="392033"/>
                    <a:pt x="37161" y="392463"/>
                    <a:pt x="36085" y="393054"/>
                  </a:cubicBezTo>
                  <a:cubicBezTo>
                    <a:pt x="23612" y="399721"/>
                    <a:pt x="17267" y="410259"/>
                    <a:pt x="17160" y="424292"/>
                  </a:cubicBezTo>
                  <a:cubicBezTo>
                    <a:pt x="16998" y="445584"/>
                    <a:pt x="17106" y="466929"/>
                    <a:pt x="17106" y="488220"/>
                  </a:cubicBezTo>
                  <a:cubicBezTo>
                    <a:pt x="17106" y="489403"/>
                    <a:pt x="17267" y="490586"/>
                    <a:pt x="17375" y="491930"/>
                  </a:cubicBezTo>
                  <a:cubicBezTo>
                    <a:pt x="25709" y="491876"/>
                    <a:pt x="33773" y="491876"/>
                    <a:pt x="42268" y="491876"/>
                  </a:cubicBezTo>
                  <a:cubicBezTo>
                    <a:pt x="42268" y="458004"/>
                    <a:pt x="42268" y="424615"/>
                    <a:pt x="42268" y="390957"/>
                  </a:cubicBezTo>
                  <a:close/>
                  <a:moveTo>
                    <a:pt x="371263" y="389398"/>
                  </a:moveTo>
                  <a:cubicBezTo>
                    <a:pt x="346370" y="389398"/>
                    <a:pt x="321476" y="389291"/>
                    <a:pt x="296636" y="389559"/>
                  </a:cubicBezTo>
                  <a:cubicBezTo>
                    <a:pt x="294754" y="389559"/>
                    <a:pt x="292227" y="391441"/>
                    <a:pt x="291206" y="393162"/>
                  </a:cubicBezTo>
                  <a:cubicBezTo>
                    <a:pt x="282764" y="407786"/>
                    <a:pt x="274968" y="422787"/>
                    <a:pt x="266204" y="437250"/>
                  </a:cubicBezTo>
                  <a:cubicBezTo>
                    <a:pt x="262064" y="444078"/>
                    <a:pt x="262602" y="450799"/>
                    <a:pt x="263032" y="458219"/>
                  </a:cubicBezTo>
                  <a:cubicBezTo>
                    <a:pt x="285453" y="458219"/>
                    <a:pt x="307443" y="458111"/>
                    <a:pt x="329487" y="458326"/>
                  </a:cubicBezTo>
                  <a:cubicBezTo>
                    <a:pt x="332982" y="458380"/>
                    <a:pt x="334810" y="457197"/>
                    <a:pt x="336530" y="454294"/>
                  </a:cubicBezTo>
                  <a:cubicBezTo>
                    <a:pt x="348466" y="433755"/>
                    <a:pt x="360618" y="413324"/>
                    <a:pt x="372661" y="392893"/>
                  </a:cubicBezTo>
                  <a:cubicBezTo>
                    <a:pt x="373199" y="391979"/>
                    <a:pt x="373575" y="391065"/>
                    <a:pt x="374274" y="389667"/>
                  </a:cubicBezTo>
                  <a:cubicBezTo>
                    <a:pt x="372876" y="389559"/>
                    <a:pt x="372070" y="389398"/>
                    <a:pt x="371263" y="389398"/>
                  </a:cubicBezTo>
                  <a:close/>
                  <a:moveTo>
                    <a:pt x="142865" y="345794"/>
                  </a:moveTo>
                  <a:cubicBezTo>
                    <a:pt x="126789" y="358698"/>
                    <a:pt x="114315" y="359182"/>
                    <a:pt x="96142" y="347192"/>
                  </a:cubicBezTo>
                  <a:cubicBezTo>
                    <a:pt x="95121" y="346493"/>
                    <a:pt x="92809" y="346600"/>
                    <a:pt x="91680" y="347299"/>
                  </a:cubicBezTo>
                  <a:cubicBezTo>
                    <a:pt x="85443" y="351224"/>
                    <a:pt x="79260" y="355310"/>
                    <a:pt x="73238" y="359612"/>
                  </a:cubicBezTo>
                  <a:cubicBezTo>
                    <a:pt x="66087" y="364773"/>
                    <a:pt x="61140" y="371763"/>
                    <a:pt x="60334" y="380580"/>
                  </a:cubicBezTo>
                  <a:cubicBezTo>
                    <a:pt x="59420" y="390366"/>
                    <a:pt x="59635" y="400259"/>
                    <a:pt x="59474" y="410098"/>
                  </a:cubicBezTo>
                  <a:cubicBezTo>
                    <a:pt x="59474" y="411173"/>
                    <a:pt x="60173" y="412464"/>
                    <a:pt x="60872" y="413378"/>
                  </a:cubicBezTo>
                  <a:cubicBezTo>
                    <a:pt x="65818" y="419453"/>
                    <a:pt x="70818" y="425475"/>
                    <a:pt x="75442" y="431067"/>
                  </a:cubicBezTo>
                  <a:cubicBezTo>
                    <a:pt x="85496" y="424884"/>
                    <a:pt x="95443" y="418754"/>
                    <a:pt x="105551" y="412518"/>
                  </a:cubicBezTo>
                  <a:cubicBezTo>
                    <a:pt x="101734" y="406066"/>
                    <a:pt x="98185" y="400044"/>
                    <a:pt x="94422" y="393699"/>
                  </a:cubicBezTo>
                  <a:cubicBezTo>
                    <a:pt x="99368" y="390742"/>
                    <a:pt x="103992" y="387946"/>
                    <a:pt x="109046" y="384935"/>
                  </a:cubicBezTo>
                  <a:cubicBezTo>
                    <a:pt x="115337" y="395420"/>
                    <a:pt x="122057" y="405367"/>
                    <a:pt x="127434" y="415959"/>
                  </a:cubicBezTo>
                  <a:cubicBezTo>
                    <a:pt x="131144" y="423163"/>
                    <a:pt x="136252" y="425636"/>
                    <a:pt x="144209" y="424937"/>
                  </a:cubicBezTo>
                  <a:cubicBezTo>
                    <a:pt x="144209" y="416066"/>
                    <a:pt x="144209" y="407195"/>
                    <a:pt x="144209" y="398269"/>
                  </a:cubicBezTo>
                  <a:cubicBezTo>
                    <a:pt x="150070" y="398269"/>
                    <a:pt x="155446" y="398269"/>
                    <a:pt x="161092" y="398269"/>
                  </a:cubicBezTo>
                  <a:cubicBezTo>
                    <a:pt x="161092" y="401926"/>
                    <a:pt x="161092" y="405259"/>
                    <a:pt x="161092" y="409453"/>
                  </a:cubicBezTo>
                  <a:cubicBezTo>
                    <a:pt x="166791" y="406603"/>
                    <a:pt x="171845" y="404022"/>
                    <a:pt x="176522" y="401711"/>
                  </a:cubicBezTo>
                  <a:cubicBezTo>
                    <a:pt x="174533" y="377193"/>
                    <a:pt x="171200" y="354020"/>
                    <a:pt x="142865" y="345794"/>
                  </a:cubicBezTo>
                  <a:close/>
                  <a:moveTo>
                    <a:pt x="135284" y="304932"/>
                  </a:moveTo>
                  <a:cubicBezTo>
                    <a:pt x="124047" y="304985"/>
                    <a:pt x="113186" y="304985"/>
                    <a:pt x="101788" y="304985"/>
                  </a:cubicBezTo>
                  <a:cubicBezTo>
                    <a:pt x="101788" y="311061"/>
                    <a:pt x="101572" y="316491"/>
                    <a:pt x="101841" y="321922"/>
                  </a:cubicBezTo>
                  <a:cubicBezTo>
                    <a:pt x="102271" y="331008"/>
                    <a:pt x="109100" y="337998"/>
                    <a:pt x="117864" y="338535"/>
                  </a:cubicBezTo>
                  <a:cubicBezTo>
                    <a:pt x="125929" y="339073"/>
                    <a:pt x="133940" y="333159"/>
                    <a:pt x="135123" y="324610"/>
                  </a:cubicBezTo>
                  <a:cubicBezTo>
                    <a:pt x="135983" y="318158"/>
                    <a:pt x="135284" y="311491"/>
                    <a:pt x="135284" y="304932"/>
                  </a:cubicBezTo>
                  <a:close/>
                  <a:moveTo>
                    <a:pt x="122367" y="271274"/>
                  </a:moveTo>
                  <a:cubicBezTo>
                    <a:pt x="119974" y="271906"/>
                    <a:pt x="117703" y="273344"/>
                    <a:pt x="115444" y="274930"/>
                  </a:cubicBezTo>
                  <a:cubicBezTo>
                    <a:pt x="111842" y="277457"/>
                    <a:pt x="108078" y="279715"/>
                    <a:pt x="104583" y="282350"/>
                  </a:cubicBezTo>
                  <a:cubicBezTo>
                    <a:pt x="103132" y="283371"/>
                    <a:pt x="102271" y="285146"/>
                    <a:pt x="100443" y="287511"/>
                  </a:cubicBezTo>
                  <a:cubicBezTo>
                    <a:pt x="113455" y="287511"/>
                    <a:pt x="124477" y="287511"/>
                    <a:pt x="135499" y="287511"/>
                  </a:cubicBezTo>
                  <a:cubicBezTo>
                    <a:pt x="136198" y="281328"/>
                    <a:pt x="135714" y="275844"/>
                    <a:pt x="130015" y="272457"/>
                  </a:cubicBezTo>
                  <a:cubicBezTo>
                    <a:pt x="127273" y="270817"/>
                    <a:pt x="124760" y="270642"/>
                    <a:pt x="122367" y="271274"/>
                  </a:cubicBezTo>
                  <a:close/>
                  <a:moveTo>
                    <a:pt x="347713" y="237401"/>
                  </a:moveTo>
                  <a:cubicBezTo>
                    <a:pt x="353090" y="237401"/>
                    <a:pt x="358466" y="237401"/>
                    <a:pt x="364112" y="237401"/>
                  </a:cubicBezTo>
                  <a:cubicBezTo>
                    <a:pt x="364112" y="245573"/>
                    <a:pt x="364112" y="253692"/>
                    <a:pt x="364112" y="262133"/>
                  </a:cubicBezTo>
                  <a:cubicBezTo>
                    <a:pt x="358735" y="262133"/>
                    <a:pt x="353520" y="262133"/>
                    <a:pt x="347713" y="262133"/>
                  </a:cubicBezTo>
                  <a:cubicBezTo>
                    <a:pt x="347713" y="253800"/>
                    <a:pt x="347713" y="245788"/>
                    <a:pt x="347713" y="237401"/>
                  </a:cubicBezTo>
                  <a:close/>
                  <a:moveTo>
                    <a:pt x="313894" y="237347"/>
                  </a:moveTo>
                  <a:cubicBezTo>
                    <a:pt x="319324" y="237347"/>
                    <a:pt x="324540" y="237347"/>
                    <a:pt x="330131" y="237347"/>
                  </a:cubicBezTo>
                  <a:cubicBezTo>
                    <a:pt x="330131" y="256757"/>
                    <a:pt x="330131" y="276166"/>
                    <a:pt x="330131" y="296060"/>
                  </a:cubicBezTo>
                  <a:cubicBezTo>
                    <a:pt x="324593" y="296060"/>
                    <a:pt x="319378" y="296060"/>
                    <a:pt x="313894" y="296060"/>
                  </a:cubicBezTo>
                  <a:cubicBezTo>
                    <a:pt x="313894" y="276435"/>
                    <a:pt x="313894" y="257025"/>
                    <a:pt x="313894" y="237347"/>
                  </a:cubicBezTo>
                  <a:close/>
                  <a:moveTo>
                    <a:pt x="280076" y="220357"/>
                  </a:moveTo>
                  <a:cubicBezTo>
                    <a:pt x="285614" y="220357"/>
                    <a:pt x="290829" y="220357"/>
                    <a:pt x="296313" y="220357"/>
                  </a:cubicBezTo>
                  <a:cubicBezTo>
                    <a:pt x="296313" y="237186"/>
                    <a:pt x="296313" y="253800"/>
                    <a:pt x="296313" y="270628"/>
                  </a:cubicBezTo>
                  <a:cubicBezTo>
                    <a:pt x="290883" y="270628"/>
                    <a:pt x="285668" y="270628"/>
                    <a:pt x="280076" y="270628"/>
                  </a:cubicBezTo>
                  <a:cubicBezTo>
                    <a:pt x="280076" y="254015"/>
                    <a:pt x="280076" y="237401"/>
                    <a:pt x="280076" y="220357"/>
                  </a:cubicBezTo>
                  <a:close/>
                  <a:moveTo>
                    <a:pt x="279968" y="178151"/>
                  </a:moveTo>
                  <a:cubicBezTo>
                    <a:pt x="285291" y="178151"/>
                    <a:pt x="290614" y="178151"/>
                    <a:pt x="296259" y="178151"/>
                  </a:cubicBezTo>
                  <a:cubicBezTo>
                    <a:pt x="296259" y="186216"/>
                    <a:pt x="296259" y="194388"/>
                    <a:pt x="296259" y="202830"/>
                  </a:cubicBezTo>
                  <a:cubicBezTo>
                    <a:pt x="290990" y="202830"/>
                    <a:pt x="285775" y="202830"/>
                    <a:pt x="279968" y="202830"/>
                  </a:cubicBezTo>
                  <a:cubicBezTo>
                    <a:pt x="279968" y="194603"/>
                    <a:pt x="279968" y="186592"/>
                    <a:pt x="279968" y="178151"/>
                  </a:cubicBezTo>
                  <a:close/>
                  <a:moveTo>
                    <a:pt x="246203" y="178151"/>
                  </a:moveTo>
                  <a:cubicBezTo>
                    <a:pt x="251526" y="178151"/>
                    <a:pt x="256849" y="178151"/>
                    <a:pt x="262440" y="178151"/>
                  </a:cubicBezTo>
                  <a:cubicBezTo>
                    <a:pt x="262440" y="197668"/>
                    <a:pt x="262440" y="217078"/>
                    <a:pt x="262440" y="236756"/>
                  </a:cubicBezTo>
                  <a:cubicBezTo>
                    <a:pt x="256956" y="236756"/>
                    <a:pt x="251795" y="236756"/>
                    <a:pt x="246203" y="236756"/>
                  </a:cubicBezTo>
                  <a:cubicBezTo>
                    <a:pt x="246203" y="217293"/>
                    <a:pt x="246203" y="197883"/>
                    <a:pt x="246203" y="178151"/>
                  </a:cubicBezTo>
                  <a:close/>
                  <a:moveTo>
                    <a:pt x="177920" y="169656"/>
                  </a:moveTo>
                  <a:cubicBezTo>
                    <a:pt x="183620" y="169656"/>
                    <a:pt x="188835" y="169656"/>
                    <a:pt x="194803" y="169656"/>
                  </a:cubicBezTo>
                  <a:cubicBezTo>
                    <a:pt x="194803" y="178044"/>
                    <a:pt x="194964" y="186431"/>
                    <a:pt x="194749" y="194819"/>
                  </a:cubicBezTo>
                  <a:cubicBezTo>
                    <a:pt x="194642" y="198313"/>
                    <a:pt x="195771" y="200679"/>
                    <a:pt x="198244" y="203099"/>
                  </a:cubicBezTo>
                  <a:cubicBezTo>
                    <a:pt x="229159" y="233799"/>
                    <a:pt x="259967" y="264607"/>
                    <a:pt x="290722" y="295469"/>
                  </a:cubicBezTo>
                  <a:cubicBezTo>
                    <a:pt x="298195" y="302942"/>
                    <a:pt x="308196" y="309555"/>
                    <a:pt x="311906" y="318642"/>
                  </a:cubicBezTo>
                  <a:cubicBezTo>
                    <a:pt x="315669" y="327890"/>
                    <a:pt x="313250" y="339772"/>
                    <a:pt x="313411" y="350471"/>
                  </a:cubicBezTo>
                  <a:cubicBezTo>
                    <a:pt x="313518" y="357676"/>
                    <a:pt x="313411" y="364827"/>
                    <a:pt x="313411" y="372354"/>
                  </a:cubicBezTo>
                  <a:cubicBezTo>
                    <a:pt x="319056" y="372354"/>
                    <a:pt x="324325" y="372354"/>
                    <a:pt x="330401" y="372354"/>
                  </a:cubicBezTo>
                  <a:cubicBezTo>
                    <a:pt x="330401" y="370634"/>
                    <a:pt x="330401" y="368752"/>
                    <a:pt x="330401" y="366924"/>
                  </a:cubicBezTo>
                  <a:cubicBezTo>
                    <a:pt x="330401" y="352998"/>
                    <a:pt x="330616" y="339073"/>
                    <a:pt x="330294" y="325148"/>
                  </a:cubicBezTo>
                  <a:cubicBezTo>
                    <a:pt x="330186" y="320094"/>
                    <a:pt x="331906" y="316545"/>
                    <a:pt x="335401" y="313104"/>
                  </a:cubicBezTo>
                  <a:cubicBezTo>
                    <a:pt x="372177" y="276543"/>
                    <a:pt x="408792" y="239821"/>
                    <a:pt x="445568" y="203206"/>
                  </a:cubicBezTo>
                  <a:cubicBezTo>
                    <a:pt x="447988" y="200787"/>
                    <a:pt x="449170" y="198421"/>
                    <a:pt x="449063" y="194926"/>
                  </a:cubicBezTo>
                  <a:cubicBezTo>
                    <a:pt x="448794" y="186646"/>
                    <a:pt x="449009" y="178420"/>
                    <a:pt x="449009" y="169817"/>
                  </a:cubicBezTo>
                  <a:cubicBezTo>
                    <a:pt x="454708" y="169817"/>
                    <a:pt x="460031" y="169817"/>
                    <a:pt x="465892" y="169817"/>
                  </a:cubicBezTo>
                  <a:cubicBezTo>
                    <a:pt x="465892" y="181431"/>
                    <a:pt x="466160" y="192829"/>
                    <a:pt x="465677" y="204228"/>
                  </a:cubicBezTo>
                  <a:cubicBezTo>
                    <a:pt x="465569" y="206755"/>
                    <a:pt x="463203" y="209604"/>
                    <a:pt x="461214" y="211594"/>
                  </a:cubicBezTo>
                  <a:cubicBezTo>
                    <a:pt x="424599" y="248316"/>
                    <a:pt x="387931" y="284984"/>
                    <a:pt x="351155" y="321599"/>
                  </a:cubicBezTo>
                  <a:cubicBezTo>
                    <a:pt x="348466" y="324287"/>
                    <a:pt x="347176" y="326868"/>
                    <a:pt x="347230" y="330739"/>
                  </a:cubicBezTo>
                  <a:cubicBezTo>
                    <a:pt x="347499" y="344450"/>
                    <a:pt x="347337" y="358214"/>
                    <a:pt x="347337" y="372623"/>
                  </a:cubicBezTo>
                  <a:cubicBezTo>
                    <a:pt x="350940" y="372623"/>
                    <a:pt x="354219" y="372623"/>
                    <a:pt x="357499" y="372623"/>
                  </a:cubicBezTo>
                  <a:cubicBezTo>
                    <a:pt x="368091" y="372623"/>
                    <a:pt x="378683" y="372516"/>
                    <a:pt x="389275" y="372677"/>
                  </a:cubicBezTo>
                  <a:cubicBezTo>
                    <a:pt x="396587" y="372784"/>
                    <a:pt x="400405" y="379075"/>
                    <a:pt x="396910" y="385527"/>
                  </a:cubicBezTo>
                  <a:cubicBezTo>
                    <a:pt x="393899" y="391119"/>
                    <a:pt x="390404" y="396441"/>
                    <a:pt x="387232" y="401872"/>
                  </a:cubicBezTo>
                  <a:cubicBezTo>
                    <a:pt x="376371" y="420314"/>
                    <a:pt x="365510" y="438809"/>
                    <a:pt x="354058" y="458326"/>
                  </a:cubicBezTo>
                  <a:cubicBezTo>
                    <a:pt x="356746" y="458326"/>
                    <a:pt x="358574" y="458326"/>
                    <a:pt x="360349" y="458326"/>
                  </a:cubicBezTo>
                  <a:cubicBezTo>
                    <a:pt x="405889" y="458326"/>
                    <a:pt x="451429" y="458326"/>
                    <a:pt x="496968" y="458326"/>
                  </a:cubicBezTo>
                  <a:cubicBezTo>
                    <a:pt x="505786" y="458326"/>
                    <a:pt x="508313" y="460799"/>
                    <a:pt x="508313" y="469563"/>
                  </a:cubicBezTo>
                  <a:cubicBezTo>
                    <a:pt x="508313" y="479456"/>
                    <a:pt x="508367" y="489296"/>
                    <a:pt x="508313" y="499188"/>
                  </a:cubicBezTo>
                  <a:cubicBezTo>
                    <a:pt x="508259" y="506124"/>
                    <a:pt x="505302" y="509081"/>
                    <a:pt x="498259" y="509081"/>
                  </a:cubicBezTo>
                  <a:cubicBezTo>
                    <a:pt x="335563" y="509081"/>
                    <a:pt x="172813" y="509081"/>
                    <a:pt x="10116" y="509081"/>
                  </a:cubicBezTo>
                  <a:cubicBezTo>
                    <a:pt x="3073" y="509081"/>
                    <a:pt x="62" y="506178"/>
                    <a:pt x="62" y="499188"/>
                  </a:cubicBezTo>
                  <a:cubicBezTo>
                    <a:pt x="8" y="473596"/>
                    <a:pt x="-45" y="448057"/>
                    <a:pt x="62" y="422464"/>
                  </a:cubicBezTo>
                  <a:cubicBezTo>
                    <a:pt x="170" y="399345"/>
                    <a:pt x="17052" y="378537"/>
                    <a:pt x="39634" y="373860"/>
                  </a:cubicBezTo>
                  <a:cubicBezTo>
                    <a:pt x="43129" y="373053"/>
                    <a:pt x="44742" y="371763"/>
                    <a:pt x="45871" y="368483"/>
                  </a:cubicBezTo>
                  <a:cubicBezTo>
                    <a:pt x="49634" y="358052"/>
                    <a:pt x="56570" y="349934"/>
                    <a:pt x="65764" y="343804"/>
                  </a:cubicBezTo>
                  <a:cubicBezTo>
                    <a:pt x="71356" y="340095"/>
                    <a:pt x="76894" y="336331"/>
                    <a:pt x="82486" y="332675"/>
                  </a:cubicBezTo>
                  <a:cubicBezTo>
                    <a:pt x="84744" y="331223"/>
                    <a:pt x="85335" y="329825"/>
                    <a:pt x="85228" y="326814"/>
                  </a:cubicBezTo>
                  <a:cubicBezTo>
                    <a:pt x="84744" y="310631"/>
                    <a:pt x="84744" y="294393"/>
                    <a:pt x="85013" y="278156"/>
                  </a:cubicBezTo>
                  <a:cubicBezTo>
                    <a:pt x="85066" y="276005"/>
                    <a:pt x="87217" y="273317"/>
                    <a:pt x="89153" y="271865"/>
                  </a:cubicBezTo>
                  <a:cubicBezTo>
                    <a:pt x="95712" y="267080"/>
                    <a:pt x="102487" y="262618"/>
                    <a:pt x="109369" y="258316"/>
                  </a:cubicBezTo>
                  <a:cubicBezTo>
                    <a:pt x="118831" y="252402"/>
                    <a:pt x="128778" y="251972"/>
                    <a:pt x="138456" y="257564"/>
                  </a:cubicBezTo>
                  <a:cubicBezTo>
                    <a:pt x="147919" y="262994"/>
                    <a:pt x="152597" y="271489"/>
                    <a:pt x="152543" y="282511"/>
                  </a:cubicBezTo>
                  <a:cubicBezTo>
                    <a:pt x="152597" y="298265"/>
                    <a:pt x="152597" y="313964"/>
                    <a:pt x="152597" y="330255"/>
                  </a:cubicBezTo>
                  <a:cubicBezTo>
                    <a:pt x="155392" y="331976"/>
                    <a:pt x="158780" y="334180"/>
                    <a:pt x="162274" y="336116"/>
                  </a:cubicBezTo>
                  <a:cubicBezTo>
                    <a:pt x="179211" y="345417"/>
                    <a:pt x="188190" y="359827"/>
                    <a:pt x="190663" y="378752"/>
                  </a:cubicBezTo>
                  <a:cubicBezTo>
                    <a:pt x="191416" y="384505"/>
                    <a:pt x="192867" y="390151"/>
                    <a:pt x="193405" y="395958"/>
                  </a:cubicBezTo>
                  <a:cubicBezTo>
                    <a:pt x="193781" y="399775"/>
                    <a:pt x="195448" y="401764"/>
                    <a:pt x="198728" y="403539"/>
                  </a:cubicBezTo>
                  <a:cubicBezTo>
                    <a:pt x="212438" y="411120"/>
                    <a:pt x="226041" y="418969"/>
                    <a:pt x="239590" y="426819"/>
                  </a:cubicBezTo>
                  <a:cubicBezTo>
                    <a:pt x="242709" y="428594"/>
                    <a:pt x="245504" y="430906"/>
                    <a:pt x="248515" y="433056"/>
                  </a:cubicBezTo>
                  <a:cubicBezTo>
                    <a:pt x="252655" y="425798"/>
                    <a:pt x="256580" y="418969"/>
                    <a:pt x="260451" y="412195"/>
                  </a:cubicBezTo>
                  <a:cubicBezTo>
                    <a:pt x="266419" y="401818"/>
                    <a:pt x="272656" y="391549"/>
                    <a:pt x="278140" y="380957"/>
                  </a:cubicBezTo>
                  <a:cubicBezTo>
                    <a:pt x="281420" y="374666"/>
                    <a:pt x="285614" y="371440"/>
                    <a:pt x="292765" y="372516"/>
                  </a:cubicBezTo>
                  <a:cubicBezTo>
                    <a:pt x="293786" y="372677"/>
                    <a:pt x="294862" y="372462"/>
                    <a:pt x="296582" y="372354"/>
                  </a:cubicBezTo>
                  <a:cubicBezTo>
                    <a:pt x="296582" y="365633"/>
                    <a:pt x="296582" y="358966"/>
                    <a:pt x="296582" y="352353"/>
                  </a:cubicBezTo>
                  <a:cubicBezTo>
                    <a:pt x="296582" y="344934"/>
                    <a:pt x="296421" y="337514"/>
                    <a:pt x="296636" y="330148"/>
                  </a:cubicBezTo>
                  <a:cubicBezTo>
                    <a:pt x="296743" y="326653"/>
                    <a:pt x="295614" y="324287"/>
                    <a:pt x="293141" y="321868"/>
                  </a:cubicBezTo>
                  <a:cubicBezTo>
                    <a:pt x="256741" y="285629"/>
                    <a:pt x="220557" y="249284"/>
                    <a:pt x="184050" y="213153"/>
                  </a:cubicBezTo>
                  <a:cubicBezTo>
                    <a:pt x="179533" y="208690"/>
                    <a:pt x="177490" y="204174"/>
                    <a:pt x="177813" y="197829"/>
                  </a:cubicBezTo>
                  <a:cubicBezTo>
                    <a:pt x="178297" y="188528"/>
                    <a:pt x="177920" y="179226"/>
                    <a:pt x="177920" y="169656"/>
                  </a:cubicBezTo>
                  <a:close/>
                  <a:moveTo>
                    <a:pt x="330777" y="152611"/>
                  </a:moveTo>
                  <a:cubicBezTo>
                    <a:pt x="330777" y="169709"/>
                    <a:pt x="330777" y="186215"/>
                    <a:pt x="330777" y="202883"/>
                  </a:cubicBezTo>
                  <a:cubicBezTo>
                    <a:pt x="336422" y="202883"/>
                    <a:pt x="341745" y="202883"/>
                    <a:pt x="347122" y="202883"/>
                  </a:cubicBezTo>
                  <a:cubicBezTo>
                    <a:pt x="347122" y="185946"/>
                    <a:pt x="347122" y="169279"/>
                    <a:pt x="347122" y="152611"/>
                  </a:cubicBezTo>
                  <a:cubicBezTo>
                    <a:pt x="341530" y="152611"/>
                    <a:pt x="336261" y="152611"/>
                    <a:pt x="330777" y="152611"/>
                  </a:cubicBezTo>
                  <a:close/>
                  <a:moveTo>
                    <a:pt x="381747" y="144224"/>
                  </a:moveTo>
                  <a:cubicBezTo>
                    <a:pt x="387392" y="144224"/>
                    <a:pt x="392608" y="144224"/>
                    <a:pt x="398038" y="144224"/>
                  </a:cubicBezTo>
                  <a:cubicBezTo>
                    <a:pt x="398038" y="172236"/>
                    <a:pt x="398038" y="199979"/>
                    <a:pt x="398038" y="228153"/>
                  </a:cubicBezTo>
                  <a:cubicBezTo>
                    <a:pt x="392769" y="228153"/>
                    <a:pt x="387446" y="228153"/>
                    <a:pt x="381747" y="228153"/>
                  </a:cubicBezTo>
                  <a:cubicBezTo>
                    <a:pt x="381747" y="200356"/>
                    <a:pt x="381747" y="172451"/>
                    <a:pt x="381747" y="144224"/>
                  </a:cubicBezTo>
                  <a:close/>
                  <a:moveTo>
                    <a:pt x="415620" y="144170"/>
                  </a:moveTo>
                  <a:cubicBezTo>
                    <a:pt x="421212" y="144170"/>
                    <a:pt x="426427" y="144170"/>
                    <a:pt x="431911" y="144170"/>
                  </a:cubicBezTo>
                  <a:cubicBezTo>
                    <a:pt x="431911" y="163687"/>
                    <a:pt x="431911" y="182989"/>
                    <a:pt x="431911" y="202721"/>
                  </a:cubicBezTo>
                  <a:cubicBezTo>
                    <a:pt x="426696" y="202721"/>
                    <a:pt x="421373" y="202721"/>
                    <a:pt x="415620" y="202721"/>
                  </a:cubicBezTo>
                  <a:cubicBezTo>
                    <a:pt x="415620" y="183419"/>
                    <a:pt x="415620" y="164010"/>
                    <a:pt x="415620" y="144170"/>
                  </a:cubicBezTo>
                  <a:close/>
                  <a:moveTo>
                    <a:pt x="212330" y="135675"/>
                  </a:moveTo>
                  <a:cubicBezTo>
                    <a:pt x="217814" y="135675"/>
                    <a:pt x="223029" y="135675"/>
                    <a:pt x="228567" y="135675"/>
                  </a:cubicBezTo>
                  <a:cubicBezTo>
                    <a:pt x="228567" y="158149"/>
                    <a:pt x="228567" y="180355"/>
                    <a:pt x="228567" y="202883"/>
                  </a:cubicBezTo>
                  <a:cubicBezTo>
                    <a:pt x="223191" y="202883"/>
                    <a:pt x="217975" y="202883"/>
                    <a:pt x="212330" y="202883"/>
                  </a:cubicBezTo>
                  <a:cubicBezTo>
                    <a:pt x="212330" y="180677"/>
                    <a:pt x="212330" y="158472"/>
                    <a:pt x="212330" y="135675"/>
                  </a:cubicBezTo>
                  <a:close/>
                  <a:moveTo>
                    <a:pt x="322981" y="135460"/>
                  </a:moveTo>
                  <a:cubicBezTo>
                    <a:pt x="333734" y="135406"/>
                    <a:pt x="344487" y="135353"/>
                    <a:pt x="355294" y="135460"/>
                  </a:cubicBezTo>
                  <a:cubicBezTo>
                    <a:pt x="361262" y="135514"/>
                    <a:pt x="364327" y="138632"/>
                    <a:pt x="364381" y="144654"/>
                  </a:cubicBezTo>
                  <a:cubicBezTo>
                    <a:pt x="364434" y="155837"/>
                    <a:pt x="364381" y="166967"/>
                    <a:pt x="364381" y="178043"/>
                  </a:cubicBezTo>
                  <a:cubicBezTo>
                    <a:pt x="364381" y="188796"/>
                    <a:pt x="364434" y="199549"/>
                    <a:pt x="364381" y="210303"/>
                  </a:cubicBezTo>
                  <a:cubicBezTo>
                    <a:pt x="364327" y="216969"/>
                    <a:pt x="361370" y="220034"/>
                    <a:pt x="354756" y="220034"/>
                  </a:cubicBezTo>
                  <a:cubicBezTo>
                    <a:pt x="344164" y="220088"/>
                    <a:pt x="333573" y="220088"/>
                    <a:pt x="322981" y="220034"/>
                  </a:cubicBezTo>
                  <a:cubicBezTo>
                    <a:pt x="316690" y="219980"/>
                    <a:pt x="313625" y="216916"/>
                    <a:pt x="313625" y="210518"/>
                  </a:cubicBezTo>
                  <a:cubicBezTo>
                    <a:pt x="313572" y="188635"/>
                    <a:pt x="313572" y="166806"/>
                    <a:pt x="313625" y="144923"/>
                  </a:cubicBezTo>
                  <a:cubicBezTo>
                    <a:pt x="313625" y="138525"/>
                    <a:pt x="316690" y="135514"/>
                    <a:pt x="322981" y="135460"/>
                  </a:cubicBezTo>
                  <a:close/>
                  <a:moveTo>
                    <a:pt x="263032" y="101803"/>
                  </a:moveTo>
                  <a:cubicBezTo>
                    <a:pt x="263032" y="116105"/>
                    <a:pt x="263032" y="129761"/>
                    <a:pt x="263032" y="143579"/>
                  </a:cubicBezTo>
                  <a:cubicBezTo>
                    <a:pt x="268677" y="143579"/>
                    <a:pt x="274000" y="143579"/>
                    <a:pt x="279377" y="143579"/>
                  </a:cubicBezTo>
                  <a:cubicBezTo>
                    <a:pt x="279377" y="129439"/>
                    <a:pt x="279377" y="115621"/>
                    <a:pt x="279377" y="101803"/>
                  </a:cubicBezTo>
                  <a:cubicBezTo>
                    <a:pt x="273732" y="101803"/>
                    <a:pt x="268516" y="101803"/>
                    <a:pt x="263032" y="101803"/>
                  </a:cubicBezTo>
                  <a:close/>
                  <a:moveTo>
                    <a:pt x="347713" y="93415"/>
                  </a:moveTo>
                  <a:cubicBezTo>
                    <a:pt x="353143" y="93415"/>
                    <a:pt x="358359" y="93415"/>
                    <a:pt x="363950" y="93415"/>
                  </a:cubicBezTo>
                  <a:cubicBezTo>
                    <a:pt x="363950" y="101426"/>
                    <a:pt x="363950" y="109545"/>
                    <a:pt x="363950" y="118094"/>
                  </a:cubicBezTo>
                  <a:cubicBezTo>
                    <a:pt x="358843" y="118094"/>
                    <a:pt x="353466" y="118094"/>
                    <a:pt x="347713" y="118094"/>
                  </a:cubicBezTo>
                  <a:cubicBezTo>
                    <a:pt x="347713" y="109706"/>
                    <a:pt x="347713" y="101695"/>
                    <a:pt x="347713" y="93415"/>
                  </a:cubicBezTo>
                  <a:close/>
                  <a:moveTo>
                    <a:pt x="255451" y="84705"/>
                  </a:moveTo>
                  <a:cubicBezTo>
                    <a:pt x="266043" y="84652"/>
                    <a:pt x="276635" y="84652"/>
                    <a:pt x="287227" y="84705"/>
                  </a:cubicBezTo>
                  <a:cubicBezTo>
                    <a:pt x="293517" y="84759"/>
                    <a:pt x="296582" y="87824"/>
                    <a:pt x="296582" y="94168"/>
                  </a:cubicBezTo>
                  <a:cubicBezTo>
                    <a:pt x="296636" y="113201"/>
                    <a:pt x="296636" y="132288"/>
                    <a:pt x="296582" y="151322"/>
                  </a:cubicBezTo>
                  <a:cubicBezTo>
                    <a:pt x="296582" y="157666"/>
                    <a:pt x="293517" y="160784"/>
                    <a:pt x="287227" y="160784"/>
                  </a:cubicBezTo>
                  <a:cubicBezTo>
                    <a:pt x="276474" y="160838"/>
                    <a:pt x="265720" y="160892"/>
                    <a:pt x="254913" y="160784"/>
                  </a:cubicBezTo>
                  <a:cubicBezTo>
                    <a:pt x="248945" y="160731"/>
                    <a:pt x="245881" y="157612"/>
                    <a:pt x="245827" y="151590"/>
                  </a:cubicBezTo>
                  <a:cubicBezTo>
                    <a:pt x="245773" y="141859"/>
                    <a:pt x="245827" y="132181"/>
                    <a:pt x="245827" y="122503"/>
                  </a:cubicBezTo>
                  <a:cubicBezTo>
                    <a:pt x="245827" y="113148"/>
                    <a:pt x="245773" y="103792"/>
                    <a:pt x="245827" y="94437"/>
                  </a:cubicBezTo>
                  <a:cubicBezTo>
                    <a:pt x="245881" y="87716"/>
                    <a:pt x="248784" y="84759"/>
                    <a:pt x="255451" y="84705"/>
                  </a:cubicBezTo>
                  <a:close/>
                  <a:moveTo>
                    <a:pt x="314056" y="76640"/>
                  </a:moveTo>
                  <a:cubicBezTo>
                    <a:pt x="319164" y="76640"/>
                    <a:pt x="324487" y="76640"/>
                    <a:pt x="330293" y="76640"/>
                  </a:cubicBezTo>
                  <a:cubicBezTo>
                    <a:pt x="330293" y="90619"/>
                    <a:pt x="330293" y="104276"/>
                    <a:pt x="330293" y="118201"/>
                  </a:cubicBezTo>
                  <a:cubicBezTo>
                    <a:pt x="324917" y="118201"/>
                    <a:pt x="319701" y="118201"/>
                    <a:pt x="314056" y="118201"/>
                  </a:cubicBezTo>
                  <a:cubicBezTo>
                    <a:pt x="314056" y="104598"/>
                    <a:pt x="314056" y="90834"/>
                    <a:pt x="314056" y="76640"/>
                  </a:cubicBezTo>
                  <a:close/>
                  <a:moveTo>
                    <a:pt x="398522" y="68091"/>
                  </a:moveTo>
                  <a:cubicBezTo>
                    <a:pt x="398522" y="82178"/>
                    <a:pt x="398522" y="95888"/>
                    <a:pt x="398522" y="109814"/>
                  </a:cubicBezTo>
                  <a:cubicBezTo>
                    <a:pt x="404060" y="109814"/>
                    <a:pt x="409275" y="109814"/>
                    <a:pt x="414867" y="109814"/>
                  </a:cubicBezTo>
                  <a:cubicBezTo>
                    <a:pt x="414867" y="95566"/>
                    <a:pt x="414867" y="81748"/>
                    <a:pt x="414867" y="68091"/>
                  </a:cubicBezTo>
                  <a:cubicBezTo>
                    <a:pt x="409114" y="68091"/>
                    <a:pt x="403791" y="68091"/>
                    <a:pt x="398522" y="68091"/>
                  </a:cubicBezTo>
                  <a:close/>
                  <a:moveTo>
                    <a:pt x="449493" y="67984"/>
                  </a:moveTo>
                  <a:cubicBezTo>
                    <a:pt x="455085" y="67984"/>
                    <a:pt x="460300" y="67984"/>
                    <a:pt x="465784" y="67984"/>
                  </a:cubicBezTo>
                  <a:cubicBezTo>
                    <a:pt x="465784" y="93147"/>
                    <a:pt x="465784" y="118094"/>
                    <a:pt x="465784" y="143472"/>
                  </a:cubicBezTo>
                  <a:cubicBezTo>
                    <a:pt x="460569" y="143472"/>
                    <a:pt x="455246" y="143472"/>
                    <a:pt x="449493" y="143472"/>
                  </a:cubicBezTo>
                  <a:cubicBezTo>
                    <a:pt x="449493" y="118524"/>
                    <a:pt x="449493" y="93469"/>
                    <a:pt x="449493" y="67984"/>
                  </a:cubicBezTo>
                  <a:close/>
                  <a:moveTo>
                    <a:pt x="178404" y="67984"/>
                  </a:moveTo>
                  <a:cubicBezTo>
                    <a:pt x="183942" y="67984"/>
                    <a:pt x="189157" y="67984"/>
                    <a:pt x="194641" y="67984"/>
                  </a:cubicBezTo>
                  <a:cubicBezTo>
                    <a:pt x="194641" y="96104"/>
                    <a:pt x="194641" y="123955"/>
                    <a:pt x="194641" y="152128"/>
                  </a:cubicBezTo>
                  <a:cubicBezTo>
                    <a:pt x="189157" y="152128"/>
                    <a:pt x="183996" y="152128"/>
                    <a:pt x="178404" y="152128"/>
                  </a:cubicBezTo>
                  <a:cubicBezTo>
                    <a:pt x="178404" y="124223"/>
                    <a:pt x="178404" y="96319"/>
                    <a:pt x="178404" y="67984"/>
                  </a:cubicBezTo>
                  <a:close/>
                  <a:moveTo>
                    <a:pt x="280076" y="51155"/>
                  </a:moveTo>
                  <a:cubicBezTo>
                    <a:pt x="285453" y="51155"/>
                    <a:pt x="290775" y="51155"/>
                    <a:pt x="296367" y="51155"/>
                  </a:cubicBezTo>
                  <a:cubicBezTo>
                    <a:pt x="296367" y="56532"/>
                    <a:pt x="296367" y="61747"/>
                    <a:pt x="296367" y="67339"/>
                  </a:cubicBezTo>
                  <a:cubicBezTo>
                    <a:pt x="291098" y="67339"/>
                    <a:pt x="285775" y="67339"/>
                    <a:pt x="280076" y="67339"/>
                  </a:cubicBezTo>
                  <a:cubicBezTo>
                    <a:pt x="280076" y="62123"/>
                    <a:pt x="280076" y="56800"/>
                    <a:pt x="280076" y="51155"/>
                  </a:cubicBezTo>
                  <a:close/>
                  <a:moveTo>
                    <a:pt x="390511" y="50779"/>
                  </a:moveTo>
                  <a:cubicBezTo>
                    <a:pt x="401479" y="50671"/>
                    <a:pt x="412394" y="50671"/>
                    <a:pt x="423362" y="50779"/>
                  </a:cubicBezTo>
                  <a:cubicBezTo>
                    <a:pt x="429061" y="50832"/>
                    <a:pt x="432126" y="54005"/>
                    <a:pt x="432233" y="59704"/>
                  </a:cubicBezTo>
                  <a:cubicBezTo>
                    <a:pt x="432233" y="69489"/>
                    <a:pt x="432180" y="79167"/>
                    <a:pt x="432180" y="88845"/>
                  </a:cubicBezTo>
                  <a:cubicBezTo>
                    <a:pt x="432180" y="98362"/>
                    <a:pt x="432233" y="107878"/>
                    <a:pt x="432180" y="117395"/>
                  </a:cubicBezTo>
                  <a:cubicBezTo>
                    <a:pt x="432126" y="123793"/>
                    <a:pt x="429115" y="126858"/>
                    <a:pt x="422824" y="126911"/>
                  </a:cubicBezTo>
                  <a:cubicBezTo>
                    <a:pt x="412071" y="126965"/>
                    <a:pt x="401318" y="127019"/>
                    <a:pt x="390511" y="126911"/>
                  </a:cubicBezTo>
                  <a:cubicBezTo>
                    <a:pt x="384543" y="126858"/>
                    <a:pt x="381424" y="123739"/>
                    <a:pt x="381424" y="117717"/>
                  </a:cubicBezTo>
                  <a:cubicBezTo>
                    <a:pt x="381371" y="98469"/>
                    <a:pt x="381371" y="79275"/>
                    <a:pt x="381424" y="60026"/>
                  </a:cubicBezTo>
                  <a:cubicBezTo>
                    <a:pt x="381424" y="53951"/>
                    <a:pt x="384489" y="50832"/>
                    <a:pt x="390511" y="50779"/>
                  </a:cubicBezTo>
                  <a:close/>
                  <a:moveTo>
                    <a:pt x="188028" y="24"/>
                  </a:moveTo>
                  <a:cubicBezTo>
                    <a:pt x="210610" y="-30"/>
                    <a:pt x="233192" y="24"/>
                    <a:pt x="255774" y="24"/>
                  </a:cubicBezTo>
                  <a:cubicBezTo>
                    <a:pt x="321261" y="24"/>
                    <a:pt x="386694" y="24"/>
                    <a:pt x="452181" y="24"/>
                  </a:cubicBezTo>
                  <a:cubicBezTo>
                    <a:pt x="464494" y="24"/>
                    <a:pt x="465999" y="1583"/>
                    <a:pt x="465999" y="14111"/>
                  </a:cubicBezTo>
                  <a:cubicBezTo>
                    <a:pt x="465999" y="26100"/>
                    <a:pt x="465999" y="38037"/>
                    <a:pt x="465999" y="50403"/>
                  </a:cubicBezTo>
                  <a:cubicBezTo>
                    <a:pt x="460407" y="50403"/>
                    <a:pt x="455031" y="50403"/>
                    <a:pt x="449278" y="50403"/>
                  </a:cubicBezTo>
                  <a:cubicBezTo>
                    <a:pt x="449278" y="39488"/>
                    <a:pt x="449278" y="28627"/>
                    <a:pt x="449278" y="17337"/>
                  </a:cubicBezTo>
                  <a:cubicBezTo>
                    <a:pt x="443525" y="17337"/>
                    <a:pt x="438202" y="17337"/>
                    <a:pt x="432234" y="17337"/>
                  </a:cubicBezTo>
                  <a:cubicBezTo>
                    <a:pt x="432234" y="22552"/>
                    <a:pt x="432234" y="27929"/>
                    <a:pt x="432234" y="33574"/>
                  </a:cubicBezTo>
                  <a:cubicBezTo>
                    <a:pt x="426427" y="33574"/>
                    <a:pt x="421212" y="33574"/>
                    <a:pt x="415405" y="33574"/>
                  </a:cubicBezTo>
                  <a:cubicBezTo>
                    <a:pt x="415405" y="28305"/>
                    <a:pt x="415405" y="22928"/>
                    <a:pt x="415405" y="17283"/>
                  </a:cubicBezTo>
                  <a:cubicBezTo>
                    <a:pt x="409491" y="17283"/>
                    <a:pt x="404114" y="17283"/>
                    <a:pt x="398361" y="17283"/>
                  </a:cubicBezTo>
                  <a:cubicBezTo>
                    <a:pt x="398361" y="22659"/>
                    <a:pt x="398361" y="27875"/>
                    <a:pt x="398361" y="33520"/>
                  </a:cubicBezTo>
                  <a:cubicBezTo>
                    <a:pt x="392608" y="33520"/>
                    <a:pt x="387286" y="33520"/>
                    <a:pt x="381533" y="33520"/>
                  </a:cubicBezTo>
                  <a:cubicBezTo>
                    <a:pt x="381533" y="28305"/>
                    <a:pt x="381533" y="23036"/>
                    <a:pt x="381533" y="17390"/>
                  </a:cubicBezTo>
                  <a:cubicBezTo>
                    <a:pt x="375780" y="17390"/>
                    <a:pt x="370457" y="17390"/>
                    <a:pt x="364489" y="17390"/>
                  </a:cubicBezTo>
                  <a:cubicBezTo>
                    <a:pt x="364489" y="36692"/>
                    <a:pt x="364489" y="56156"/>
                    <a:pt x="364489" y="75942"/>
                  </a:cubicBezTo>
                  <a:cubicBezTo>
                    <a:pt x="358682" y="75942"/>
                    <a:pt x="353467" y="75942"/>
                    <a:pt x="347660" y="75942"/>
                  </a:cubicBezTo>
                  <a:cubicBezTo>
                    <a:pt x="347660" y="56586"/>
                    <a:pt x="347660" y="37123"/>
                    <a:pt x="347660" y="17337"/>
                  </a:cubicBezTo>
                  <a:cubicBezTo>
                    <a:pt x="341746" y="17337"/>
                    <a:pt x="336369" y="17337"/>
                    <a:pt x="330616" y="17337"/>
                  </a:cubicBezTo>
                  <a:cubicBezTo>
                    <a:pt x="330616" y="31154"/>
                    <a:pt x="330616" y="44811"/>
                    <a:pt x="330616" y="58898"/>
                  </a:cubicBezTo>
                  <a:cubicBezTo>
                    <a:pt x="324863" y="58898"/>
                    <a:pt x="319540" y="58898"/>
                    <a:pt x="313572" y="58898"/>
                  </a:cubicBezTo>
                  <a:cubicBezTo>
                    <a:pt x="313572" y="45080"/>
                    <a:pt x="313572" y="31262"/>
                    <a:pt x="313572" y="17229"/>
                  </a:cubicBezTo>
                  <a:cubicBezTo>
                    <a:pt x="307766" y="17229"/>
                    <a:pt x="302550" y="17229"/>
                    <a:pt x="296743" y="17229"/>
                  </a:cubicBezTo>
                  <a:cubicBezTo>
                    <a:pt x="296743" y="22606"/>
                    <a:pt x="296743" y="27929"/>
                    <a:pt x="296743" y="33574"/>
                  </a:cubicBezTo>
                  <a:cubicBezTo>
                    <a:pt x="290937" y="33574"/>
                    <a:pt x="285721" y="33574"/>
                    <a:pt x="279915" y="33574"/>
                  </a:cubicBezTo>
                  <a:cubicBezTo>
                    <a:pt x="279915" y="28359"/>
                    <a:pt x="279915" y="22982"/>
                    <a:pt x="279915" y="17283"/>
                  </a:cubicBezTo>
                  <a:cubicBezTo>
                    <a:pt x="274000" y="17283"/>
                    <a:pt x="268624" y="17283"/>
                    <a:pt x="262871" y="17283"/>
                  </a:cubicBezTo>
                  <a:cubicBezTo>
                    <a:pt x="262871" y="33897"/>
                    <a:pt x="262871" y="50403"/>
                    <a:pt x="262871" y="67339"/>
                  </a:cubicBezTo>
                  <a:cubicBezTo>
                    <a:pt x="257118" y="67339"/>
                    <a:pt x="251795" y="67339"/>
                    <a:pt x="245827" y="67339"/>
                  </a:cubicBezTo>
                  <a:cubicBezTo>
                    <a:pt x="245827" y="50725"/>
                    <a:pt x="245827" y="34112"/>
                    <a:pt x="245827" y="17229"/>
                  </a:cubicBezTo>
                  <a:cubicBezTo>
                    <a:pt x="240020" y="17229"/>
                    <a:pt x="234805" y="17229"/>
                    <a:pt x="228998" y="17229"/>
                  </a:cubicBezTo>
                  <a:cubicBezTo>
                    <a:pt x="229052" y="50725"/>
                    <a:pt x="229052" y="84275"/>
                    <a:pt x="229052" y="118363"/>
                  </a:cubicBezTo>
                  <a:cubicBezTo>
                    <a:pt x="222976" y="118363"/>
                    <a:pt x="217922" y="118363"/>
                    <a:pt x="212223" y="118363"/>
                  </a:cubicBezTo>
                  <a:cubicBezTo>
                    <a:pt x="212223" y="84759"/>
                    <a:pt x="212223" y="51209"/>
                    <a:pt x="212223" y="17283"/>
                  </a:cubicBezTo>
                  <a:cubicBezTo>
                    <a:pt x="206309" y="17283"/>
                    <a:pt x="200932" y="17283"/>
                    <a:pt x="195179" y="17283"/>
                  </a:cubicBezTo>
                  <a:cubicBezTo>
                    <a:pt x="195179" y="28197"/>
                    <a:pt x="195179" y="39058"/>
                    <a:pt x="195179" y="50349"/>
                  </a:cubicBezTo>
                  <a:cubicBezTo>
                    <a:pt x="189426" y="50349"/>
                    <a:pt x="184103" y="50349"/>
                    <a:pt x="178028" y="50349"/>
                  </a:cubicBezTo>
                  <a:cubicBezTo>
                    <a:pt x="178028" y="42392"/>
                    <a:pt x="178028" y="34380"/>
                    <a:pt x="178028" y="26316"/>
                  </a:cubicBezTo>
                  <a:cubicBezTo>
                    <a:pt x="178028" y="20831"/>
                    <a:pt x="177974" y="15401"/>
                    <a:pt x="178028" y="9917"/>
                  </a:cubicBezTo>
                  <a:cubicBezTo>
                    <a:pt x="178082" y="2927"/>
                    <a:pt x="180985" y="24"/>
                    <a:pt x="188028" y="24"/>
                  </a:cubicBezTo>
                  <a:close/>
                </a:path>
              </a:pathLst>
            </a:custGeom>
            <a:solidFill>
              <a:schemeClr val="bg1"/>
            </a:solidFill>
            <a:ln w="5314" cap="flat">
              <a:noFill/>
              <a:prstDash val="solid"/>
              <a:miter/>
            </a:ln>
          </p:spPr>
          <p:txBody>
            <a:bodyPr rtlCol="0" anchor="ctr"/>
            <a:lstStyle/>
            <a:p>
              <a:endParaRPr lang="en-US"/>
            </a:p>
          </p:txBody>
        </p:sp>
        <p:sp>
          <p:nvSpPr>
            <p:cNvPr id="35" name="Freeform: Shape 153">
              <a:extLst>
                <a:ext uri="{FF2B5EF4-FFF2-40B4-BE49-F238E27FC236}">
                  <a16:creationId xmlns:a16="http://schemas.microsoft.com/office/drawing/2014/main" id="{1A1BF22E-5A93-24B1-0B68-3AED06359CE3}"/>
                </a:ext>
              </a:extLst>
            </p:cNvPr>
            <p:cNvSpPr>
              <a:spLocks noChangeAspect="1"/>
            </p:cNvSpPr>
            <p:nvPr/>
          </p:nvSpPr>
          <p:spPr>
            <a:xfrm>
              <a:off x="7549506" y="1815936"/>
              <a:ext cx="512950" cy="457200"/>
            </a:xfrm>
            <a:custGeom>
              <a:avLst/>
              <a:gdLst>
                <a:gd name="connsiteX0" fmla="*/ 46131 w 522296"/>
                <a:gd name="connsiteY0" fmla="*/ 380311 h 465530"/>
                <a:gd name="connsiteX1" fmla="*/ 45767 w 522296"/>
                <a:gd name="connsiteY1" fmla="*/ 439736 h 465530"/>
                <a:gd name="connsiteX2" fmla="*/ 37815 w 522296"/>
                <a:gd name="connsiteY2" fmla="*/ 446200 h 465530"/>
                <a:gd name="connsiteX3" fmla="*/ 35175 w 522296"/>
                <a:gd name="connsiteY3" fmla="*/ 443226 h 465530"/>
                <a:gd name="connsiteX4" fmla="*/ 35175 w 522296"/>
                <a:gd name="connsiteY4" fmla="*/ 381221 h 465530"/>
                <a:gd name="connsiteX5" fmla="*/ 46131 w 522296"/>
                <a:gd name="connsiteY5" fmla="*/ 380311 h 465530"/>
                <a:gd name="connsiteX6" fmla="*/ 45009 w 522296"/>
                <a:gd name="connsiteY6" fmla="*/ 359947 h 465530"/>
                <a:gd name="connsiteX7" fmla="*/ 36116 w 522296"/>
                <a:gd name="connsiteY7" fmla="*/ 370903 h 465530"/>
                <a:gd name="connsiteX8" fmla="*/ 45009 w 522296"/>
                <a:gd name="connsiteY8" fmla="*/ 359947 h 465530"/>
                <a:gd name="connsiteX9" fmla="*/ 493154 w 522296"/>
                <a:gd name="connsiteY9" fmla="*/ 314904 h 465530"/>
                <a:gd name="connsiteX10" fmla="*/ 472725 w 522296"/>
                <a:gd name="connsiteY10" fmla="*/ 318003 h 465530"/>
                <a:gd name="connsiteX11" fmla="*/ 364286 w 522296"/>
                <a:gd name="connsiteY11" fmla="*/ 369446 h 465530"/>
                <a:gd name="connsiteX12" fmla="*/ 333087 w 522296"/>
                <a:gd name="connsiteY12" fmla="*/ 376700 h 465530"/>
                <a:gd name="connsiteX13" fmla="*/ 198092 w 522296"/>
                <a:gd name="connsiteY13" fmla="*/ 386563 h 465530"/>
                <a:gd name="connsiteX14" fmla="*/ 193479 w 522296"/>
                <a:gd name="connsiteY14" fmla="*/ 371237 h 465530"/>
                <a:gd name="connsiteX15" fmla="*/ 246803 w 522296"/>
                <a:gd name="connsiteY15" fmla="*/ 363649 h 465530"/>
                <a:gd name="connsiteX16" fmla="*/ 307988 w 522296"/>
                <a:gd name="connsiteY16" fmla="*/ 363255 h 465530"/>
                <a:gd name="connsiteX17" fmla="*/ 332449 w 522296"/>
                <a:gd name="connsiteY17" fmla="*/ 340796 h 465530"/>
                <a:gd name="connsiteX18" fmla="*/ 307502 w 522296"/>
                <a:gd name="connsiteY18" fmla="*/ 318914 h 465530"/>
                <a:gd name="connsiteX19" fmla="*/ 194146 w 522296"/>
                <a:gd name="connsiteY19" fmla="*/ 318975 h 465530"/>
                <a:gd name="connsiteX20" fmla="*/ 110473 w 522296"/>
                <a:gd name="connsiteY20" fmla="*/ 351024 h 465530"/>
                <a:gd name="connsiteX21" fmla="*/ 67255 w 522296"/>
                <a:gd name="connsiteY21" fmla="*/ 368445 h 465530"/>
                <a:gd name="connsiteX22" fmla="*/ 65100 w 522296"/>
                <a:gd name="connsiteY22" fmla="*/ 369750 h 465530"/>
                <a:gd name="connsiteX23" fmla="*/ 65100 w 522296"/>
                <a:gd name="connsiteY23" fmla="*/ 434243 h 465530"/>
                <a:gd name="connsiteX24" fmla="*/ 72111 w 522296"/>
                <a:gd name="connsiteY24" fmla="*/ 435032 h 465530"/>
                <a:gd name="connsiteX25" fmla="*/ 283708 w 522296"/>
                <a:gd name="connsiteY25" fmla="*/ 446656 h 465530"/>
                <a:gd name="connsiteX26" fmla="*/ 321827 w 522296"/>
                <a:gd name="connsiteY26" fmla="*/ 439281 h 465530"/>
                <a:gd name="connsiteX27" fmla="*/ 491360 w 522296"/>
                <a:gd name="connsiteY27" fmla="*/ 358126 h 465530"/>
                <a:gd name="connsiteX28" fmla="*/ 506504 w 522296"/>
                <a:gd name="connsiteY28" fmla="*/ 326623 h 465530"/>
                <a:gd name="connsiteX29" fmla="*/ 493154 w 522296"/>
                <a:gd name="connsiteY29" fmla="*/ 314904 h 465530"/>
                <a:gd name="connsiteX30" fmla="*/ 439879 w 522296"/>
                <a:gd name="connsiteY30" fmla="*/ 304138 h 465530"/>
                <a:gd name="connsiteX31" fmla="*/ 424530 w 522296"/>
                <a:gd name="connsiteY31" fmla="*/ 307442 h 465530"/>
                <a:gd name="connsiteX32" fmla="*/ 359279 w 522296"/>
                <a:gd name="connsiteY32" fmla="*/ 338641 h 465530"/>
                <a:gd name="connsiteX33" fmla="*/ 339885 w 522296"/>
                <a:gd name="connsiteY33" fmla="*/ 366259 h 465530"/>
                <a:gd name="connsiteX34" fmla="*/ 455547 w 522296"/>
                <a:gd name="connsiteY34" fmla="*/ 311144 h 465530"/>
                <a:gd name="connsiteX35" fmla="*/ 439879 w 522296"/>
                <a:gd name="connsiteY35" fmla="*/ 304138 h 465530"/>
                <a:gd name="connsiteX36" fmla="*/ 395725 w 522296"/>
                <a:gd name="connsiteY36" fmla="*/ 293405 h 465530"/>
                <a:gd name="connsiteX37" fmla="*/ 384894 w 522296"/>
                <a:gd name="connsiteY37" fmla="*/ 293997 h 465530"/>
                <a:gd name="connsiteX38" fmla="*/ 337396 w 522296"/>
                <a:gd name="connsiteY38" fmla="*/ 316486 h 465530"/>
                <a:gd name="connsiteX39" fmla="*/ 345469 w 522296"/>
                <a:gd name="connsiteY39" fmla="*/ 330659 h 465530"/>
                <a:gd name="connsiteX40" fmla="*/ 405895 w 522296"/>
                <a:gd name="connsiteY40" fmla="*/ 301190 h 465530"/>
                <a:gd name="connsiteX41" fmla="*/ 395725 w 522296"/>
                <a:gd name="connsiteY41" fmla="*/ 293405 h 465530"/>
                <a:gd name="connsiteX42" fmla="*/ 396290 w 522296"/>
                <a:gd name="connsiteY42" fmla="*/ 279539 h 465530"/>
                <a:gd name="connsiteX43" fmla="*/ 413270 w 522296"/>
                <a:gd name="connsiteY43" fmla="*/ 289019 h 465530"/>
                <a:gd name="connsiteX44" fmla="*/ 426806 w 522296"/>
                <a:gd name="connsiteY44" fmla="*/ 292085 h 465530"/>
                <a:gd name="connsiteX45" fmla="*/ 463165 w 522296"/>
                <a:gd name="connsiteY45" fmla="*/ 299187 h 465530"/>
                <a:gd name="connsiteX46" fmla="*/ 475639 w 522296"/>
                <a:gd name="connsiteY46" fmla="*/ 301615 h 465530"/>
                <a:gd name="connsiteX47" fmla="*/ 519555 w 522296"/>
                <a:gd name="connsiteY47" fmla="*/ 322465 h 465530"/>
                <a:gd name="connsiteX48" fmla="*/ 502559 w 522296"/>
                <a:gd name="connsiteY48" fmla="*/ 367777 h 465530"/>
                <a:gd name="connsiteX49" fmla="*/ 315423 w 522296"/>
                <a:gd name="connsiteY49" fmla="*/ 456671 h 465530"/>
                <a:gd name="connsiteX50" fmla="*/ 286713 w 522296"/>
                <a:gd name="connsiteY50" fmla="*/ 460101 h 465530"/>
                <a:gd name="connsiteX51" fmla="*/ 78545 w 522296"/>
                <a:gd name="connsiteY51" fmla="*/ 448659 h 465530"/>
                <a:gd name="connsiteX52" fmla="*/ 65434 w 522296"/>
                <a:gd name="connsiteY52" fmla="*/ 448628 h 465530"/>
                <a:gd name="connsiteX53" fmla="*/ 63673 w 522296"/>
                <a:gd name="connsiteY53" fmla="*/ 465472 h 465530"/>
                <a:gd name="connsiteX54" fmla="*/ 6859 w 522296"/>
                <a:gd name="connsiteY54" fmla="*/ 465108 h 465530"/>
                <a:gd name="connsiteX55" fmla="*/ 0 w 522296"/>
                <a:gd name="connsiteY55" fmla="*/ 457430 h 465530"/>
                <a:gd name="connsiteX56" fmla="*/ 2914 w 522296"/>
                <a:gd name="connsiteY56" fmla="*/ 454273 h 465530"/>
                <a:gd name="connsiteX57" fmla="*/ 52262 w 522296"/>
                <a:gd name="connsiteY57" fmla="*/ 454273 h 465530"/>
                <a:gd name="connsiteX58" fmla="*/ 52262 w 522296"/>
                <a:gd name="connsiteY58" fmla="*/ 349992 h 465530"/>
                <a:gd name="connsiteX59" fmla="*/ 2155 w 522296"/>
                <a:gd name="connsiteY59" fmla="*/ 349992 h 465530"/>
                <a:gd name="connsiteX60" fmla="*/ 2155 w 522296"/>
                <a:gd name="connsiteY60" fmla="*/ 338975 h 465530"/>
                <a:gd name="connsiteX61" fmla="*/ 63947 w 522296"/>
                <a:gd name="connsiteY61" fmla="*/ 338975 h 465530"/>
                <a:gd name="connsiteX62" fmla="*/ 64978 w 522296"/>
                <a:gd name="connsiteY62" fmla="*/ 353209 h 465530"/>
                <a:gd name="connsiteX63" fmla="*/ 96421 w 522296"/>
                <a:gd name="connsiteY63" fmla="*/ 345227 h 465530"/>
                <a:gd name="connsiteX64" fmla="*/ 195755 w 522296"/>
                <a:gd name="connsiteY64" fmla="*/ 305348 h 465530"/>
                <a:gd name="connsiteX65" fmla="*/ 299975 w 522296"/>
                <a:gd name="connsiteY65" fmla="*/ 305955 h 465530"/>
                <a:gd name="connsiteX66" fmla="*/ 355454 w 522296"/>
                <a:gd name="connsiteY66" fmla="*/ 292722 h 465530"/>
                <a:gd name="connsiteX67" fmla="*/ 376851 w 522296"/>
                <a:gd name="connsiteY67" fmla="*/ 282373 h 465530"/>
                <a:gd name="connsiteX68" fmla="*/ 396290 w 522296"/>
                <a:gd name="connsiteY68" fmla="*/ 279539 h 465530"/>
                <a:gd name="connsiteX69" fmla="*/ 284254 w 522296"/>
                <a:gd name="connsiteY69" fmla="*/ 211688 h 465530"/>
                <a:gd name="connsiteX70" fmla="*/ 284254 w 522296"/>
                <a:gd name="connsiteY70" fmla="*/ 269929 h 465530"/>
                <a:gd name="connsiteX71" fmla="*/ 296455 w 522296"/>
                <a:gd name="connsiteY71" fmla="*/ 259094 h 465530"/>
                <a:gd name="connsiteX72" fmla="*/ 304649 w 522296"/>
                <a:gd name="connsiteY72" fmla="*/ 265832 h 465530"/>
                <a:gd name="connsiteX73" fmla="*/ 277365 w 522296"/>
                <a:gd name="connsiteY73" fmla="*/ 289201 h 465530"/>
                <a:gd name="connsiteX74" fmla="*/ 254785 w 522296"/>
                <a:gd name="connsiteY74" fmla="*/ 265710 h 465530"/>
                <a:gd name="connsiteX75" fmla="*/ 261189 w 522296"/>
                <a:gd name="connsiteY75" fmla="*/ 258851 h 465530"/>
                <a:gd name="connsiteX76" fmla="*/ 273177 w 522296"/>
                <a:gd name="connsiteY76" fmla="*/ 269443 h 465530"/>
                <a:gd name="connsiteX77" fmla="*/ 273177 w 522296"/>
                <a:gd name="connsiteY77" fmla="*/ 212295 h 465530"/>
                <a:gd name="connsiteX78" fmla="*/ 284254 w 522296"/>
                <a:gd name="connsiteY78" fmla="*/ 211688 h 465530"/>
                <a:gd name="connsiteX79" fmla="*/ 273875 w 522296"/>
                <a:gd name="connsiteY79" fmla="*/ 169351 h 465530"/>
                <a:gd name="connsiteX80" fmla="*/ 283830 w 522296"/>
                <a:gd name="connsiteY80" fmla="*/ 169351 h 465530"/>
                <a:gd name="connsiteX81" fmla="*/ 283830 w 522296"/>
                <a:gd name="connsiteY81" fmla="*/ 184222 h 465530"/>
                <a:gd name="connsiteX82" fmla="*/ 273875 w 522296"/>
                <a:gd name="connsiteY82" fmla="*/ 184222 h 465530"/>
                <a:gd name="connsiteX83" fmla="*/ 273875 w 522296"/>
                <a:gd name="connsiteY83" fmla="*/ 169351 h 465530"/>
                <a:gd name="connsiteX84" fmla="*/ 226226 w 522296"/>
                <a:gd name="connsiteY84" fmla="*/ 148774 h 465530"/>
                <a:gd name="connsiteX85" fmla="*/ 236181 w 522296"/>
                <a:gd name="connsiteY85" fmla="*/ 148774 h 465530"/>
                <a:gd name="connsiteX86" fmla="*/ 236181 w 522296"/>
                <a:gd name="connsiteY86" fmla="*/ 163706 h 465530"/>
                <a:gd name="connsiteX87" fmla="*/ 226226 w 522296"/>
                <a:gd name="connsiteY87" fmla="*/ 163706 h 465530"/>
                <a:gd name="connsiteX88" fmla="*/ 226226 w 522296"/>
                <a:gd name="connsiteY88" fmla="*/ 148774 h 465530"/>
                <a:gd name="connsiteX89" fmla="*/ 331934 w 522296"/>
                <a:gd name="connsiteY89" fmla="*/ 148076 h 465530"/>
                <a:gd name="connsiteX90" fmla="*/ 331934 w 522296"/>
                <a:gd name="connsiteY90" fmla="*/ 163645 h 465530"/>
                <a:gd name="connsiteX91" fmla="*/ 321979 w 522296"/>
                <a:gd name="connsiteY91" fmla="*/ 163645 h 465530"/>
                <a:gd name="connsiteX92" fmla="*/ 321979 w 522296"/>
                <a:gd name="connsiteY92" fmla="*/ 148744 h 465530"/>
                <a:gd name="connsiteX93" fmla="*/ 331934 w 522296"/>
                <a:gd name="connsiteY93" fmla="*/ 148076 h 465530"/>
                <a:gd name="connsiteX94" fmla="*/ 365470 w 522296"/>
                <a:gd name="connsiteY94" fmla="*/ 49925 h 465530"/>
                <a:gd name="connsiteX95" fmla="*/ 371540 w 522296"/>
                <a:gd name="connsiteY95" fmla="*/ 58544 h 465530"/>
                <a:gd name="connsiteX96" fmla="*/ 362010 w 522296"/>
                <a:gd name="connsiteY96" fmla="*/ 65798 h 465530"/>
                <a:gd name="connsiteX97" fmla="*/ 354817 w 522296"/>
                <a:gd name="connsiteY97" fmla="*/ 56814 h 465530"/>
                <a:gd name="connsiteX98" fmla="*/ 365470 w 522296"/>
                <a:gd name="connsiteY98" fmla="*/ 49925 h 465530"/>
                <a:gd name="connsiteX99" fmla="*/ 141581 w 522296"/>
                <a:gd name="connsiteY99" fmla="*/ 11594 h 465530"/>
                <a:gd name="connsiteX100" fmla="*/ 144889 w 522296"/>
                <a:gd name="connsiteY100" fmla="*/ 15053 h 465530"/>
                <a:gd name="connsiteX101" fmla="*/ 267289 w 522296"/>
                <a:gd name="connsiteY101" fmla="*/ 102976 h 465530"/>
                <a:gd name="connsiteX102" fmla="*/ 291174 w 522296"/>
                <a:gd name="connsiteY102" fmla="*/ 102734 h 465530"/>
                <a:gd name="connsiteX103" fmla="*/ 341827 w 522296"/>
                <a:gd name="connsiteY103" fmla="*/ 66435 h 465530"/>
                <a:gd name="connsiteX104" fmla="*/ 345287 w 522296"/>
                <a:gd name="connsiteY104" fmla="*/ 65161 h 465530"/>
                <a:gd name="connsiteX105" fmla="*/ 350720 w 522296"/>
                <a:gd name="connsiteY105" fmla="*/ 73780 h 465530"/>
                <a:gd name="connsiteX106" fmla="*/ 300400 w 522296"/>
                <a:gd name="connsiteY106" fmla="*/ 109927 h 465530"/>
                <a:gd name="connsiteX107" fmla="*/ 257334 w 522296"/>
                <a:gd name="connsiteY107" fmla="*/ 109775 h 465530"/>
                <a:gd name="connsiteX108" fmla="*/ 139517 w 522296"/>
                <a:gd name="connsiteY108" fmla="*/ 25221 h 465530"/>
                <a:gd name="connsiteX109" fmla="*/ 127529 w 522296"/>
                <a:gd name="connsiteY109" fmla="*/ 16753 h 465530"/>
                <a:gd name="connsiteX110" fmla="*/ 127529 w 522296"/>
                <a:gd name="connsiteY110" fmla="*/ 184010 h 465530"/>
                <a:gd name="connsiteX111" fmla="*/ 231719 w 522296"/>
                <a:gd name="connsiteY111" fmla="*/ 102885 h 465530"/>
                <a:gd name="connsiteX112" fmla="*/ 237941 w 522296"/>
                <a:gd name="connsiteY112" fmla="*/ 112263 h 465530"/>
                <a:gd name="connsiteX113" fmla="*/ 138637 w 522296"/>
                <a:gd name="connsiteY113" fmla="*/ 189807 h 465530"/>
                <a:gd name="connsiteX114" fmla="*/ 224830 w 522296"/>
                <a:gd name="connsiteY114" fmla="*/ 189807 h 465530"/>
                <a:gd name="connsiteX115" fmla="*/ 226256 w 522296"/>
                <a:gd name="connsiteY115" fmla="*/ 175057 h 465530"/>
                <a:gd name="connsiteX116" fmla="*/ 238183 w 522296"/>
                <a:gd name="connsiteY116" fmla="*/ 189777 h 465530"/>
                <a:gd name="connsiteX117" fmla="*/ 320674 w 522296"/>
                <a:gd name="connsiteY117" fmla="*/ 189777 h 465530"/>
                <a:gd name="connsiteX118" fmla="*/ 321584 w 522296"/>
                <a:gd name="connsiteY118" fmla="*/ 175027 h 465530"/>
                <a:gd name="connsiteX119" fmla="*/ 331842 w 522296"/>
                <a:gd name="connsiteY119" fmla="*/ 175027 h 465530"/>
                <a:gd name="connsiteX120" fmla="*/ 333087 w 522296"/>
                <a:gd name="connsiteY120" fmla="*/ 189716 h 465530"/>
                <a:gd name="connsiteX121" fmla="*/ 419158 w 522296"/>
                <a:gd name="connsiteY121" fmla="*/ 189716 h 465530"/>
                <a:gd name="connsiteX122" fmla="*/ 319551 w 522296"/>
                <a:gd name="connsiteY122" fmla="*/ 111778 h 465530"/>
                <a:gd name="connsiteX123" fmla="*/ 326592 w 522296"/>
                <a:gd name="connsiteY123" fmla="*/ 103128 h 465530"/>
                <a:gd name="connsiteX124" fmla="*/ 430569 w 522296"/>
                <a:gd name="connsiteY124" fmla="*/ 184040 h 465530"/>
                <a:gd name="connsiteX125" fmla="*/ 430569 w 522296"/>
                <a:gd name="connsiteY125" fmla="*/ 16601 h 465530"/>
                <a:gd name="connsiteX126" fmla="*/ 381616 w 522296"/>
                <a:gd name="connsiteY126" fmla="*/ 51625 h 465530"/>
                <a:gd name="connsiteX127" fmla="*/ 375485 w 522296"/>
                <a:gd name="connsiteY127" fmla="*/ 42216 h 465530"/>
                <a:gd name="connsiteX128" fmla="*/ 418005 w 522296"/>
                <a:gd name="connsiteY128" fmla="*/ 11594 h 465530"/>
                <a:gd name="connsiteX129" fmla="*/ 141581 w 522296"/>
                <a:gd name="connsiteY129" fmla="*/ 11594 h 465530"/>
                <a:gd name="connsiteX130" fmla="*/ 116178 w 522296"/>
                <a:gd name="connsiteY130" fmla="*/ 0 h 465530"/>
                <a:gd name="connsiteX131" fmla="*/ 441829 w 522296"/>
                <a:gd name="connsiteY131" fmla="*/ 0 h 465530"/>
                <a:gd name="connsiteX132" fmla="*/ 441829 w 522296"/>
                <a:gd name="connsiteY132" fmla="*/ 201795 h 465530"/>
                <a:gd name="connsiteX133" fmla="*/ 333087 w 522296"/>
                <a:gd name="connsiteY133" fmla="*/ 201795 h 465530"/>
                <a:gd name="connsiteX134" fmla="*/ 333087 w 522296"/>
                <a:gd name="connsiteY134" fmla="*/ 227774 h 465530"/>
                <a:gd name="connsiteX135" fmla="*/ 345530 w 522296"/>
                <a:gd name="connsiteY135" fmla="*/ 217455 h 465530"/>
                <a:gd name="connsiteX136" fmla="*/ 352510 w 522296"/>
                <a:gd name="connsiteY136" fmla="*/ 224648 h 465530"/>
                <a:gd name="connsiteX137" fmla="*/ 326652 w 522296"/>
                <a:gd name="connsiteY137" fmla="*/ 250688 h 465530"/>
                <a:gd name="connsiteX138" fmla="*/ 302130 w 522296"/>
                <a:gd name="connsiteY138" fmla="*/ 225650 h 465530"/>
                <a:gd name="connsiteX139" fmla="*/ 308685 w 522296"/>
                <a:gd name="connsiteY139" fmla="*/ 218032 h 465530"/>
                <a:gd name="connsiteX140" fmla="*/ 320279 w 522296"/>
                <a:gd name="connsiteY140" fmla="*/ 227865 h 465530"/>
                <a:gd name="connsiteX141" fmla="*/ 320279 w 522296"/>
                <a:gd name="connsiteY141" fmla="*/ 202827 h 465530"/>
                <a:gd name="connsiteX142" fmla="*/ 237607 w 522296"/>
                <a:gd name="connsiteY142" fmla="*/ 202827 h 465530"/>
                <a:gd name="connsiteX143" fmla="*/ 237607 w 522296"/>
                <a:gd name="connsiteY143" fmla="*/ 227440 h 465530"/>
                <a:gd name="connsiteX144" fmla="*/ 248988 w 522296"/>
                <a:gd name="connsiteY144" fmla="*/ 218245 h 465530"/>
                <a:gd name="connsiteX145" fmla="*/ 255574 w 522296"/>
                <a:gd name="connsiteY145" fmla="*/ 224375 h 465530"/>
                <a:gd name="connsiteX146" fmla="*/ 229109 w 522296"/>
                <a:gd name="connsiteY146" fmla="*/ 248109 h 465530"/>
                <a:gd name="connsiteX147" fmla="*/ 206893 w 522296"/>
                <a:gd name="connsiteY147" fmla="*/ 223768 h 465530"/>
                <a:gd name="connsiteX148" fmla="*/ 212508 w 522296"/>
                <a:gd name="connsiteY148" fmla="*/ 217668 h 465530"/>
                <a:gd name="connsiteX149" fmla="*/ 224647 w 522296"/>
                <a:gd name="connsiteY149" fmla="*/ 228047 h 465530"/>
                <a:gd name="connsiteX150" fmla="*/ 224647 w 522296"/>
                <a:gd name="connsiteY150" fmla="*/ 202281 h 465530"/>
                <a:gd name="connsiteX151" fmla="*/ 116178 w 522296"/>
                <a:gd name="connsiteY151" fmla="*/ 202281 h 465530"/>
                <a:gd name="connsiteX152" fmla="*/ 116178 w 522296"/>
                <a:gd name="connsiteY152" fmla="*/ 0 h 46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522296" h="465530">
                  <a:moveTo>
                    <a:pt x="46131" y="380311"/>
                  </a:moveTo>
                  <a:cubicBezTo>
                    <a:pt x="46131" y="400767"/>
                    <a:pt x="46404" y="420282"/>
                    <a:pt x="45767" y="439736"/>
                  </a:cubicBezTo>
                  <a:cubicBezTo>
                    <a:pt x="45706" y="441982"/>
                    <a:pt x="40608" y="444045"/>
                    <a:pt x="37815" y="446200"/>
                  </a:cubicBezTo>
                  <a:cubicBezTo>
                    <a:pt x="36935" y="445229"/>
                    <a:pt x="36055" y="444227"/>
                    <a:pt x="35175" y="443226"/>
                  </a:cubicBezTo>
                  <a:cubicBezTo>
                    <a:pt x="35175" y="422922"/>
                    <a:pt x="35175" y="402588"/>
                    <a:pt x="35175" y="381221"/>
                  </a:cubicBezTo>
                  <a:cubicBezTo>
                    <a:pt x="38422" y="380948"/>
                    <a:pt x="41548" y="380706"/>
                    <a:pt x="46131" y="380311"/>
                  </a:cubicBezTo>
                  <a:close/>
                  <a:moveTo>
                    <a:pt x="45009" y="359947"/>
                  </a:moveTo>
                  <a:cubicBezTo>
                    <a:pt x="46344" y="370873"/>
                    <a:pt x="46344" y="370873"/>
                    <a:pt x="36116" y="370903"/>
                  </a:cubicBezTo>
                  <a:cubicBezTo>
                    <a:pt x="33294" y="362435"/>
                    <a:pt x="34417" y="357580"/>
                    <a:pt x="45009" y="359947"/>
                  </a:cubicBezTo>
                  <a:close/>
                  <a:moveTo>
                    <a:pt x="493154" y="314904"/>
                  </a:moveTo>
                  <a:cubicBezTo>
                    <a:pt x="487346" y="313406"/>
                    <a:pt x="480358" y="314377"/>
                    <a:pt x="472725" y="318003"/>
                  </a:cubicBezTo>
                  <a:cubicBezTo>
                    <a:pt x="436579" y="335181"/>
                    <a:pt x="400706" y="352906"/>
                    <a:pt x="364286" y="369446"/>
                  </a:cubicBezTo>
                  <a:cubicBezTo>
                    <a:pt x="354726" y="373786"/>
                    <a:pt x="343648" y="375880"/>
                    <a:pt x="333087" y="376700"/>
                  </a:cubicBezTo>
                  <a:cubicBezTo>
                    <a:pt x="288291" y="380129"/>
                    <a:pt x="242584" y="369355"/>
                    <a:pt x="198092" y="386563"/>
                  </a:cubicBezTo>
                  <a:cubicBezTo>
                    <a:pt x="196726" y="382072"/>
                    <a:pt x="195603" y="378308"/>
                    <a:pt x="193479" y="371237"/>
                  </a:cubicBezTo>
                  <a:cubicBezTo>
                    <a:pt x="212204" y="368475"/>
                    <a:pt x="229413" y="364742"/>
                    <a:pt x="246803" y="363649"/>
                  </a:cubicBezTo>
                  <a:cubicBezTo>
                    <a:pt x="267137" y="362344"/>
                    <a:pt x="287593" y="363558"/>
                    <a:pt x="307988" y="363255"/>
                  </a:cubicBezTo>
                  <a:cubicBezTo>
                    <a:pt x="323041" y="363042"/>
                    <a:pt x="332601" y="353998"/>
                    <a:pt x="332449" y="340796"/>
                  </a:cubicBezTo>
                  <a:cubicBezTo>
                    <a:pt x="332328" y="327594"/>
                    <a:pt x="322647" y="318944"/>
                    <a:pt x="307502" y="318914"/>
                  </a:cubicBezTo>
                  <a:cubicBezTo>
                    <a:pt x="269717" y="318823"/>
                    <a:pt x="231932" y="318580"/>
                    <a:pt x="194146" y="318975"/>
                  </a:cubicBezTo>
                  <a:cubicBezTo>
                    <a:pt x="162401" y="319278"/>
                    <a:pt x="133174" y="328747"/>
                    <a:pt x="110473" y="351024"/>
                  </a:cubicBezTo>
                  <a:cubicBezTo>
                    <a:pt x="97635" y="363619"/>
                    <a:pt x="85040" y="370903"/>
                    <a:pt x="67255" y="368445"/>
                  </a:cubicBezTo>
                  <a:cubicBezTo>
                    <a:pt x="66708" y="368384"/>
                    <a:pt x="66041" y="369143"/>
                    <a:pt x="65100" y="369750"/>
                  </a:cubicBezTo>
                  <a:cubicBezTo>
                    <a:pt x="65100" y="390934"/>
                    <a:pt x="65100" y="412300"/>
                    <a:pt x="65100" y="434243"/>
                  </a:cubicBezTo>
                  <a:cubicBezTo>
                    <a:pt x="67801" y="434546"/>
                    <a:pt x="69956" y="434910"/>
                    <a:pt x="72111" y="435032"/>
                  </a:cubicBezTo>
                  <a:cubicBezTo>
                    <a:pt x="142643" y="438825"/>
                    <a:pt x="213206" y="442285"/>
                    <a:pt x="283708" y="446656"/>
                  </a:cubicBezTo>
                  <a:cubicBezTo>
                    <a:pt x="297487" y="447505"/>
                    <a:pt x="309536" y="445229"/>
                    <a:pt x="321827" y="439281"/>
                  </a:cubicBezTo>
                  <a:cubicBezTo>
                    <a:pt x="378217" y="411966"/>
                    <a:pt x="434849" y="385137"/>
                    <a:pt x="491360" y="358126"/>
                  </a:cubicBezTo>
                  <a:cubicBezTo>
                    <a:pt x="506626" y="350842"/>
                    <a:pt x="512271" y="338945"/>
                    <a:pt x="506504" y="326623"/>
                  </a:cubicBezTo>
                  <a:cubicBezTo>
                    <a:pt x="503591" y="320371"/>
                    <a:pt x="498963" y="316403"/>
                    <a:pt x="493154" y="314904"/>
                  </a:cubicBezTo>
                  <a:close/>
                  <a:moveTo>
                    <a:pt x="439879" y="304138"/>
                  </a:moveTo>
                  <a:cubicBezTo>
                    <a:pt x="434765" y="303679"/>
                    <a:pt x="429705" y="304938"/>
                    <a:pt x="424530" y="307442"/>
                  </a:cubicBezTo>
                  <a:cubicBezTo>
                    <a:pt x="402800" y="317943"/>
                    <a:pt x="381464" y="329293"/>
                    <a:pt x="359279" y="338641"/>
                  </a:cubicBezTo>
                  <a:cubicBezTo>
                    <a:pt x="347655" y="343527"/>
                    <a:pt x="343406" y="351661"/>
                    <a:pt x="339885" y="366259"/>
                  </a:cubicBezTo>
                  <a:cubicBezTo>
                    <a:pt x="379582" y="347321"/>
                    <a:pt x="416700" y="329627"/>
                    <a:pt x="455547" y="311144"/>
                  </a:cubicBezTo>
                  <a:cubicBezTo>
                    <a:pt x="450160" y="306774"/>
                    <a:pt x="444993" y="304597"/>
                    <a:pt x="439879" y="304138"/>
                  </a:cubicBezTo>
                  <a:close/>
                  <a:moveTo>
                    <a:pt x="395725" y="293405"/>
                  </a:moveTo>
                  <a:cubicBezTo>
                    <a:pt x="392178" y="292229"/>
                    <a:pt x="388521" y="292449"/>
                    <a:pt x="384894" y="293997"/>
                  </a:cubicBezTo>
                  <a:cubicBezTo>
                    <a:pt x="368808" y="300825"/>
                    <a:pt x="353269" y="308898"/>
                    <a:pt x="337396" y="316486"/>
                  </a:cubicBezTo>
                  <a:cubicBezTo>
                    <a:pt x="340310" y="321554"/>
                    <a:pt x="342526" y="325439"/>
                    <a:pt x="345469" y="330659"/>
                  </a:cubicBezTo>
                  <a:cubicBezTo>
                    <a:pt x="365834" y="320735"/>
                    <a:pt x="385501" y="311144"/>
                    <a:pt x="405895" y="301190"/>
                  </a:cubicBezTo>
                  <a:cubicBezTo>
                    <a:pt x="402709" y="297154"/>
                    <a:pt x="399272" y="294581"/>
                    <a:pt x="395725" y="293405"/>
                  </a:cubicBezTo>
                  <a:close/>
                  <a:moveTo>
                    <a:pt x="396290" y="279539"/>
                  </a:moveTo>
                  <a:cubicBezTo>
                    <a:pt x="402443" y="280545"/>
                    <a:pt x="408187" y="283602"/>
                    <a:pt x="413270" y="289019"/>
                  </a:cubicBezTo>
                  <a:cubicBezTo>
                    <a:pt x="417732" y="293754"/>
                    <a:pt x="421040" y="293815"/>
                    <a:pt x="426806" y="292085"/>
                  </a:cubicBezTo>
                  <a:cubicBezTo>
                    <a:pt x="439826" y="288230"/>
                    <a:pt x="451966" y="290810"/>
                    <a:pt x="463165" y="299187"/>
                  </a:cubicBezTo>
                  <a:cubicBezTo>
                    <a:pt x="466261" y="301524"/>
                    <a:pt x="471845" y="302555"/>
                    <a:pt x="475639" y="301615"/>
                  </a:cubicBezTo>
                  <a:cubicBezTo>
                    <a:pt x="494182" y="296910"/>
                    <a:pt x="512605" y="305287"/>
                    <a:pt x="519555" y="322465"/>
                  </a:cubicBezTo>
                  <a:cubicBezTo>
                    <a:pt x="526565" y="339855"/>
                    <a:pt x="519858" y="359431"/>
                    <a:pt x="502559" y="367777"/>
                  </a:cubicBezTo>
                  <a:cubicBezTo>
                    <a:pt x="440373" y="397793"/>
                    <a:pt x="378095" y="427657"/>
                    <a:pt x="315423" y="456671"/>
                  </a:cubicBezTo>
                  <a:cubicBezTo>
                    <a:pt x="307077" y="460525"/>
                    <a:pt x="296273" y="460586"/>
                    <a:pt x="286713" y="460101"/>
                  </a:cubicBezTo>
                  <a:cubicBezTo>
                    <a:pt x="217303" y="456610"/>
                    <a:pt x="147924" y="452513"/>
                    <a:pt x="78545" y="448659"/>
                  </a:cubicBezTo>
                  <a:cubicBezTo>
                    <a:pt x="74448" y="448446"/>
                    <a:pt x="70320" y="448628"/>
                    <a:pt x="65434" y="448628"/>
                  </a:cubicBezTo>
                  <a:cubicBezTo>
                    <a:pt x="64827" y="454395"/>
                    <a:pt x="64311" y="459403"/>
                    <a:pt x="63673" y="465472"/>
                  </a:cubicBezTo>
                  <a:cubicBezTo>
                    <a:pt x="44462" y="465472"/>
                    <a:pt x="25645" y="465746"/>
                    <a:pt x="6859" y="465108"/>
                  </a:cubicBezTo>
                  <a:cubicBezTo>
                    <a:pt x="4492" y="465017"/>
                    <a:pt x="2276" y="460101"/>
                    <a:pt x="0" y="457430"/>
                  </a:cubicBezTo>
                  <a:cubicBezTo>
                    <a:pt x="1002" y="456368"/>
                    <a:pt x="1942" y="455305"/>
                    <a:pt x="2914" y="454273"/>
                  </a:cubicBezTo>
                  <a:cubicBezTo>
                    <a:pt x="19060" y="454273"/>
                    <a:pt x="35206" y="454273"/>
                    <a:pt x="52262" y="454273"/>
                  </a:cubicBezTo>
                  <a:cubicBezTo>
                    <a:pt x="52262" y="419371"/>
                    <a:pt x="52262" y="385289"/>
                    <a:pt x="52262" y="349992"/>
                  </a:cubicBezTo>
                  <a:cubicBezTo>
                    <a:pt x="35782" y="349992"/>
                    <a:pt x="19333" y="349992"/>
                    <a:pt x="2155" y="349992"/>
                  </a:cubicBezTo>
                  <a:cubicBezTo>
                    <a:pt x="2155" y="345713"/>
                    <a:pt x="2155" y="342647"/>
                    <a:pt x="2155" y="338975"/>
                  </a:cubicBezTo>
                  <a:cubicBezTo>
                    <a:pt x="22793" y="338975"/>
                    <a:pt x="43005" y="338975"/>
                    <a:pt x="63947" y="338975"/>
                  </a:cubicBezTo>
                  <a:cubicBezTo>
                    <a:pt x="64311" y="343892"/>
                    <a:pt x="64614" y="348292"/>
                    <a:pt x="64978" y="353209"/>
                  </a:cubicBezTo>
                  <a:cubicBezTo>
                    <a:pt x="76876" y="355637"/>
                    <a:pt x="86557" y="355091"/>
                    <a:pt x="96421" y="345227"/>
                  </a:cubicBezTo>
                  <a:cubicBezTo>
                    <a:pt x="123584" y="318064"/>
                    <a:pt x="157514" y="305651"/>
                    <a:pt x="195755" y="305348"/>
                  </a:cubicBezTo>
                  <a:cubicBezTo>
                    <a:pt x="230505" y="305074"/>
                    <a:pt x="265377" y="303587"/>
                    <a:pt x="299975" y="305955"/>
                  </a:cubicBezTo>
                  <a:cubicBezTo>
                    <a:pt x="320765" y="307381"/>
                    <a:pt x="338155" y="302343"/>
                    <a:pt x="355454" y="292722"/>
                  </a:cubicBezTo>
                  <a:cubicBezTo>
                    <a:pt x="362374" y="288868"/>
                    <a:pt x="369537" y="285408"/>
                    <a:pt x="376851" y="282373"/>
                  </a:cubicBezTo>
                  <a:cubicBezTo>
                    <a:pt x="383574" y="279581"/>
                    <a:pt x="390137" y="278534"/>
                    <a:pt x="396290" y="279539"/>
                  </a:cubicBezTo>
                  <a:close/>
                  <a:moveTo>
                    <a:pt x="284254" y="211688"/>
                  </a:moveTo>
                  <a:cubicBezTo>
                    <a:pt x="284254" y="230444"/>
                    <a:pt x="284254" y="248745"/>
                    <a:pt x="284254" y="269929"/>
                  </a:cubicBezTo>
                  <a:cubicBezTo>
                    <a:pt x="289657" y="265134"/>
                    <a:pt x="292722" y="262402"/>
                    <a:pt x="296455" y="259094"/>
                  </a:cubicBezTo>
                  <a:cubicBezTo>
                    <a:pt x="298913" y="261128"/>
                    <a:pt x="301372" y="263131"/>
                    <a:pt x="304649" y="265832"/>
                  </a:cubicBezTo>
                  <a:cubicBezTo>
                    <a:pt x="295271" y="273874"/>
                    <a:pt x="286470" y="281401"/>
                    <a:pt x="277365" y="289201"/>
                  </a:cubicBezTo>
                  <a:cubicBezTo>
                    <a:pt x="271234" y="282828"/>
                    <a:pt x="263313" y="274573"/>
                    <a:pt x="254785" y="265710"/>
                  </a:cubicBezTo>
                  <a:cubicBezTo>
                    <a:pt x="256454" y="263920"/>
                    <a:pt x="258609" y="261613"/>
                    <a:pt x="261189" y="258851"/>
                  </a:cubicBezTo>
                  <a:cubicBezTo>
                    <a:pt x="264952" y="262160"/>
                    <a:pt x="268169" y="265012"/>
                    <a:pt x="273177" y="269443"/>
                  </a:cubicBezTo>
                  <a:cubicBezTo>
                    <a:pt x="273177" y="249139"/>
                    <a:pt x="273177" y="230960"/>
                    <a:pt x="273177" y="212295"/>
                  </a:cubicBezTo>
                  <a:cubicBezTo>
                    <a:pt x="277304" y="212083"/>
                    <a:pt x="280188" y="211931"/>
                    <a:pt x="284254" y="211688"/>
                  </a:cubicBezTo>
                  <a:close/>
                  <a:moveTo>
                    <a:pt x="273875" y="169351"/>
                  </a:moveTo>
                  <a:cubicBezTo>
                    <a:pt x="277274" y="169351"/>
                    <a:pt x="280157" y="169351"/>
                    <a:pt x="283830" y="169351"/>
                  </a:cubicBezTo>
                  <a:cubicBezTo>
                    <a:pt x="283830" y="174025"/>
                    <a:pt x="283830" y="178759"/>
                    <a:pt x="283830" y="184222"/>
                  </a:cubicBezTo>
                  <a:cubicBezTo>
                    <a:pt x="280764" y="184222"/>
                    <a:pt x="277638" y="184222"/>
                    <a:pt x="273875" y="184222"/>
                  </a:cubicBezTo>
                  <a:cubicBezTo>
                    <a:pt x="273875" y="179579"/>
                    <a:pt x="273875" y="175178"/>
                    <a:pt x="273875" y="169351"/>
                  </a:cubicBezTo>
                  <a:close/>
                  <a:moveTo>
                    <a:pt x="226226" y="148774"/>
                  </a:moveTo>
                  <a:cubicBezTo>
                    <a:pt x="229352" y="148774"/>
                    <a:pt x="232478" y="148774"/>
                    <a:pt x="236181" y="148774"/>
                  </a:cubicBezTo>
                  <a:cubicBezTo>
                    <a:pt x="236181" y="153509"/>
                    <a:pt x="236181" y="157909"/>
                    <a:pt x="236181" y="163706"/>
                  </a:cubicBezTo>
                  <a:cubicBezTo>
                    <a:pt x="232690" y="163706"/>
                    <a:pt x="229838" y="163706"/>
                    <a:pt x="226226" y="163706"/>
                  </a:cubicBezTo>
                  <a:cubicBezTo>
                    <a:pt x="226226" y="158911"/>
                    <a:pt x="226226" y="154207"/>
                    <a:pt x="226226" y="148774"/>
                  </a:cubicBezTo>
                  <a:close/>
                  <a:moveTo>
                    <a:pt x="331934" y="148076"/>
                  </a:moveTo>
                  <a:cubicBezTo>
                    <a:pt x="331934" y="154267"/>
                    <a:pt x="331934" y="158668"/>
                    <a:pt x="331934" y="163645"/>
                  </a:cubicBezTo>
                  <a:cubicBezTo>
                    <a:pt x="328565" y="163645"/>
                    <a:pt x="325712" y="163645"/>
                    <a:pt x="321979" y="163645"/>
                  </a:cubicBezTo>
                  <a:cubicBezTo>
                    <a:pt x="321979" y="159032"/>
                    <a:pt x="321979" y="154389"/>
                    <a:pt x="321979" y="148744"/>
                  </a:cubicBezTo>
                  <a:cubicBezTo>
                    <a:pt x="324953" y="148562"/>
                    <a:pt x="328049" y="148349"/>
                    <a:pt x="331934" y="148076"/>
                  </a:cubicBezTo>
                  <a:close/>
                  <a:moveTo>
                    <a:pt x="365470" y="49925"/>
                  </a:moveTo>
                  <a:cubicBezTo>
                    <a:pt x="367594" y="52960"/>
                    <a:pt x="369476" y="55600"/>
                    <a:pt x="371540" y="58544"/>
                  </a:cubicBezTo>
                  <a:cubicBezTo>
                    <a:pt x="368323" y="61003"/>
                    <a:pt x="365682" y="63006"/>
                    <a:pt x="362010" y="65798"/>
                  </a:cubicBezTo>
                  <a:cubicBezTo>
                    <a:pt x="359673" y="62884"/>
                    <a:pt x="357518" y="60183"/>
                    <a:pt x="354817" y="56814"/>
                  </a:cubicBezTo>
                  <a:cubicBezTo>
                    <a:pt x="359339" y="53901"/>
                    <a:pt x="362131" y="52080"/>
                    <a:pt x="365470" y="49925"/>
                  </a:cubicBezTo>
                  <a:close/>
                  <a:moveTo>
                    <a:pt x="141581" y="11594"/>
                  </a:moveTo>
                  <a:cubicBezTo>
                    <a:pt x="143371" y="13475"/>
                    <a:pt x="144009" y="14416"/>
                    <a:pt x="144889" y="15053"/>
                  </a:cubicBezTo>
                  <a:cubicBezTo>
                    <a:pt x="185679" y="44371"/>
                    <a:pt x="226559" y="73598"/>
                    <a:pt x="267289" y="102976"/>
                  </a:cubicBezTo>
                  <a:cubicBezTo>
                    <a:pt x="275544" y="108925"/>
                    <a:pt x="283131" y="108591"/>
                    <a:pt x="291174" y="102734"/>
                  </a:cubicBezTo>
                  <a:cubicBezTo>
                    <a:pt x="307957" y="90503"/>
                    <a:pt x="324923" y="78484"/>
                    <a:pt x="341827" y="66435"/>
                  </a:cubicBezTo>
                  <a:cubicBezTo>
                    <a:pt x="342647" y="65859"/>
                    <a:pt x="343800" y="65707"/>
                    <a:pt x="345287" y="65161"/>
                  </a:cubicBezTo>
                  <a:cubicBezTo>
                    <a:pt x="347078" y="67983"/>
                    <a:pt x="348777" y="70684"/>
                    <a:pt x="350720" y="73780"/>
                  </a:cubicBezTo>
                  <a:cubicBezTo>
                    <a:pt x="333481" y="86163"/>
                    <a:pt x="316971" y="98090"/>
                    <a:pt x="300400" y="109927"/>
                  </a:cubicBezTo>
                  <a:cubicBezTo>
                    <a:pt x="283495" y="122006"/>
                    <a:pt x="274360" y="121975"/>
                    <a:pt x="257334" y="109775"/>
                  </a:cubicBezTo>
                  <a:cubicBezTo>
                    <a:pt x="218031" y="81610"/>
                    <a:pt x="178789" y="53385"/>
                    <a:pt x="139517" y="25221"/>
                  </a:cubicBezTo>
                  <a:cubicBezTo>
                    <a:pt x="135966" y="22671"/>
                    <a:pt x="132354" y="20152"/>
                    <a:pt x="127529" y="16753"/>
                  </a:cubicBezTo>
                  <a:cubicBezTo>
                    <a:pt x="127529" y="72991"/>
                    <a:pt x="127529" y="127469"/>
                    <a:pt x="127529" y="184010"/>
                  </a:cubicBezTo>
                  <a:cubicBezTo>
                    <a:pt x="163038" y="156362"/>
                    <a:pt x="197090" y="129836"/>
                    <a:pt x="231719" y="102885"/>
                  </a:cubicBezTo>
                  <a:cubicBezTo>
                    <a:pt x="234086" y="106467"/>
                    <a:pt x="235846" y="109137"/>
                    <a:pt x="237941" y="112263"/>
                  </a:cubicBezTo>
                  <a:cubicBezTo>
                    <a:pt x="205072" y="137939"/>
                    <a:pt x="172871" y="163099"/>
                    <a:pt x="138637" y="189807"/>
                  </a:cubicBezTo>
                  <a:cubicBezTo>
                    <a:pt x="169229" y="189807"/>
                    <a:pt x="196938" y="189807"/>
                    <a:pt x="224830" y="189807"/>
                  </a:cubicBezTo>
                  <a:cubicBezTo>
                    <a:pt x="225376" y="184344"/>
                    <a:pt x="225831" y="179609"/>
                    <a:pt x="226256" y="175057"/>
                  </a:cubicBezTo>
                  <a:cubicBezTo>
                    <a:pt x="242463" y="171203"/>
                    <a:pt x="233843" y="185224"/>
                    <a:pt x="238183" y="189777"/>
                  </a:cubicBezTo>
                  <a:cubicBezTo>
                    <a:pt x="265498" y="189777"/>
                    <a:pt x="292904" y="189777"/>
                    <a:pt x="320674" y="189777"/>
                  </a:cubicBezTo>
                  <a:cubicBezTo>
                    <a:pt x="321007" y="184587"/>
                    <a:pt x="321281" y="180156"/>
                    <a:pt x="321584" y="175027"/>
                  </a:cubicBezTo>
                  <a:cubicBezTo>
                    <a:pt x="325196" y="175027"/>
                    <a:pt x="328322" y="175027"/>
                    <a:pt x="331842" y="175027"/>
                  </a:cubicBezTo>
                  <a:cubicBezTo>
                    <a:pt x="332297" y="180247"/>
                    <a:pt x="332692" y="184951"/>
                    <a:pt x="333087" y="189716"/>
                  </a:cubicBezTo>
                  <a:cubicBezTo>
                    <a:pt x="361585" y="189716"/>
                    <a:pt x="389233" y="189716"/>
                    <a:pt x="419158" y="189716"/>
                  </a:cubicBezTo>
                  <a:cubicBezTo>
                    <a:pt x="384802" y="162856"/>
                    <a:pt x="352328" y="137423"/>
                    <a:pt x="319551" y="111778"/>
                  </a:cubicBezTo>
                  <a:cubicBezTo>
                    <a:pt x="322434" y="108257"/>
                    <a:pt x="324316" y="105951"/>
                    <a:pt x="326592" y="103128"/>
                  </a:cubicBezTo>
                  <a:cubicBezTo>
                    <a:pt x="360947" y="129866"/>
                    <a:pt x="395030" y="156392"/>
                    <a:pt x="430569" y="184040"/>
                  </a:cubicBezTo>
                  <a:cubicBezTo>
                    <a:pt x="430569" y="127378"/>
                    <a:pt x="430569" y="72961"/>
                    <a:pt x="430569" y="16601"/>
                  </a:cubicBezTo>
                  <a:cubicBezTo>
                    <a:pt x="413483" y="28832"/>
                    <a:pt x="397762" y="40062"/>
                    <a:pt x="381616" y="51625"/>
                  </a:cubicBezTo>
                  <a:cubicBezTo>
                    <a:pt x="379157" y="47831"/>
                    <a:pt x="377427" y="45191"/>
                    <a:pt x="375485" y="42216"/>
                  </a:cubicBezTo>
                  <a:cubicBezTo>
                    <a:pt x="389628" y="32019"/>
                    <a:pt x="402921" y="22428"/>
                    <a:pt x="418005" y="11594"/>
                  </a:cubicBezTo>
                  <a:cubicBezTo>
                    <a:pt x="324498" y="11594"/>
                    <a:pt x="233631" y="11594"/>
                    <a:pt x="141581" y="11594"/>
                  </a:cubicBezTo>
                  <a:close/>
                  <a:moveTo>
                    <a:pt x="116178" y="0"/>
                  </a:moveTo>
                  <a:cubicBezTo>
                    <a:pt x="224769" y="0"/>
                    <a:pt x="332935" y="0"/>
                    <a:pt x="441829" y="0"/>
                  </a:cubicBezTo>
                  <a:cubicBezTo>
                    <a:pt x="441829" y="67073"/>
                    <a:pt x="441829" y="133690"/>
                    <a:pt x="441829" y="201795"/>
                  </a:cubicBezTo>
                  <a:cubicBezTo>
                    <a:pt x="405470" y="201795"/>
                    <a:pt x="369445" y="201795"/>
                    <a:pt x="333087" y="201795"/>
                  </a:cubicBezTo>
                  <a:cubicBezTo>
                    <a:pt x="333087" y="210900"/>
                    <a:pt x="333087" y="218548"/>
                    <a:pt x="333087" y="227774"/>
                  </a:cubicBezTo>
                  <a:cubicBezTo>
                    <a:pt x="337578" y="224041"/>
                    <a:pt x="340917" y="221279"/>
                    <a:pt x="345530" y="217455"/>
                  </a:cubicBezTo>
                  <a:cubicBezTo>
                    <a:pt x="347836" y="219823"/>
                    <a:pt x="350082" y="222129"/>
                    <a:pt x="352510" y="224648"/>
                  </a:cubicBezTo>
                  <a:cubicBezTo>
                    <a:pt x="343254" y="233966"/>
                    <a:pt x="335090" y="242190"/>
                    <a:pt x="326652" y="250688"/>
                  </a:cubicBezTo>
                  <a:cubicBezTo>
                    <a:pt x="318488" y="242342"/>
                    <a:pt x="310628" y="234299"/>
                    <a:pt x="302130" y="225650"/>
                  </a:cubicBezTo>
                  <a:cubicBezTo>
                    <a:pt x="304103" y="223374"/>
                    <a:pt x="306166" y="220946"/>
                    <a:pt x="308685" y="218032"/>
                  </a:cubicBezTo>
                  <a:cubicBezTo>
                    <a:pt x="312510" y="221279"/>
                    <a:pt x="315818" y="224102"/>
                    <a:pt x="320279" y="227865"/>
                  </a:cubicBezTo>
                  <a:cubicBezTo>
                    <a:pt x="320279" y="219034"/>
                    <a:pt x="320279" y="211416"/>
                    <a:pt x="320279" y="202827"/>
                  </a:cubicBezTo>
                  <a:cubicBezTo>
                    <a:pt x="293086" y="202827"/>
                    <a:pt x="265771" y="202827"/>
                    <a:pt x="237607" y="202827"/>
                  </a:cubicBezTo>
                  <a:cubicBezTo>
                    <a:pt x="237607" y="210475"/>
                    <a:pt x="237607" y="218245"/>
                    <a:pt x="237607" y="227440"/>
                  </a:cubicBezTo>
                  <a:cubicBezTo>
                    <a:pt x="241491" y="224284"/>
                    <a:pt x="245042" y="221431"/>
                    <a:pt x="248988" y="218245"/>
                  </a:cubicBezTo>
                  <a:cubicBezTo>
                    <a:pt x="251325" y="220399"/>
                    <a:pt x="253449" y="222372"/>
                    <a:pt x="255574" y="224375"/>
                  </a:cubicBezTo>
                  <a:cubicBezTo>
                    <a:pt x="246742" y="232296"/>
                    <a:pt x="238123" y="240005"/>
                    <a:pt x="229109" y="248109"/>
                  </a:cubicBezTo>
                  <a:cubicBezTo>
                    <a:pt x="223555" y="241978"/>
                    <a:pt x="215816" y="233510"/>
                    <a:pt x="206893" y="223768"/>
                  </a:cubicBezTo>
                  <a:cubicBezTo>
                    <a:pt x="208259" y="222281"/>
                    <a:pt x="210231" y="220126"/>
                    <a:pt x="212508" y="217668"/>
                  </a:cubicBezTo>
                  <a:cubicBezTo>
                    <a:pt x="216878" y="221401"/>
                    <a:pt x="220216" y="224254"/>
                    <a:pt x="224647" y="228047"/>
                  </a:cubicBezTo>
                  <a:cubicBezTo>
                    <a:pt x="224647" y="219155"/>
                    <a:pt x="224647" y="211537"/>
                    <a:pt x="224647" y="202281"/>
                  </a:cubicBezTo>
                  <a:cubicBezTo>
                    <a:pt x="188835" y="202281"/>
                    <a:pt x="152871" y="202281"/>
                    <a:pt x="116178" y="202281"/>
                  </a:cubicBezTo>
                  <a:cubicBezTo>
                    <a:pt x="116178" y="134024"/>
                    <a:pt x="116178" y="67407"/>
                    <a:pt x="116178" y="0"/>
                  </a:cubicBezTo>
                  <a:close/>
                </a:path>
              </a:pathLst>
            </a:custGeom>
            <a:solidFill>
              <a:schemeClr val="bg1"/>
            </a:solidFill>
            <a:ln w="2990" cap="flat">
              <a:noFill/>
              <a:prstDash val="solid"/>
              <a:miter/>
            </a:ln>
          </p:spPr>
          <p:txBody>
            <a:bodyPr rtlCol="0" anchor="ctr"/>
            <a:lstStyle/>
            <a:p>
              <a:endParaRPr lang="en-US">
                <a:solidFill>
                  <a:schemeClr val="bg1"/>
                </a:solidFill>
              </a:endParaRPr>
            </a:p>
          </p:txBody>
        </p:sp>
      </p:grpSp>
      <p:sp>
        <p:nvSpPr>
          <p:cNvPr id="36" name="TextBox 35">
            <a:extLst>
              <a:ext uri="{FF2B5EF4-FFF2-40B4-BE49-F238E27FC236}">
                <a16:creationId xmlns:a16="http://schemas.microsoft.com/office/drawing/2014/main" id="{293E501A-9462-508B-7412-BF0F0227AEAD}"/>
              </a:ext>
            </a:extLst>
          </p:cNvPr>
          <p:cNvSpPr txBox="1"/>
          <p:nvPr/>
        </p:nvSpPr>
        <p:spPr>
          <a:xfrm>
            <a:off x="1699285" y="5669280"/>
            <a:ext cx="3543275" cy="369332"/>
          </a:xfrm>
          <a:prstGeom prst="rect">
            <a:avLst/>
          </a:prstGeom>
          <a:noFill/>
        </p:spPr>
        <p:txBody>
          <a:bodyPr wrap="square" rtlCol="0">
            <a:spAutoFit/>
          </a:bodyPr>
          <a:lstStyle/>
          <a:p>
            <a:r>
              <a:rPr lang="en-GB" b="1" i="1" dirty="0">
                <a:latin typeface="Arial" panose="020B0604020202020204" pitchFamily="34" charset="0"/>
                <a:cs typeface="Arial" panose="020B0604020202020204" pitchFamily="34" charset="0"/>
              </a:rPr>
              <a:t>SketchBubble.com, 2025</a:t>
            </a:r>
          </a:p>
        </p:txBody>
      </p:sp>
    </p:spTree>
    <p:extLst>
      <p:ext uri="{BB962C8B-B14F-4D97-AF65-F5344CB8AC3E}">
        <p14:creationId xmlns:p14="http://schemas.microsoft.com/office/powerpoint/2010/main" val="200127677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4E456-DED5-AB91-17D3-E67CB90CCE27}"/>
              </a:ext>
            </a:extLst>
          </p:cNvPr>
          <p:cNvSpPr>
            <a:spLocks noGrp="1"/>
          </p:cNvSpPr>
          <p:nvPr>
            <p:ph type="title"/>
          </p:nvPr>
        </p:nvSpPr>
        <p:spPr>
          <a:xfrm>
            <a:off x="1484312" y="53340"/>
            <a:ext cx="10018711" cy="830580"/>
          </a:xfrm>
        </p:spPr>
        <p:txBody>
          <a:bodyPr>
            <a:noAutofit/>
          </a:bodyPr>
          <a:lstStyle/>
          <a:p>
            <a:r>
              <a:rPr lang="en-GB" sz="2400" dirty="0">
                <a:latin typeface="Arial" panose="020B0604020202020204" pitchFamily="34" charset="0"/>
                <a:cs typeface="Arial" panose="020B0604020202020204" pitchFamily="34" charset="0"/>
              </a:rPr>
              <a:t>Solution using Shannon and Weaver Model communication Model</a:t>
            </a:r>
          </a:p>
        </p:txBody>
      </p:sp>
      <p:sp>
        <p:nvSpPr>
          <p:cNvPr id="4" name="Text Placeholder 3">
            <a:extLst>
              <a:ext uri="{FF2B5EF4-FFF2-40B4-BE49-F238E27FC236}">
                <a16:creationId xmlns:a16="http://schemas.microsoft.com/office/drawing/2014/main" id="{174928E7-742E-BC6A-2AF6-431A857186D8}"/>
              </a:ext>
            </a:extLst>
          </p:cNvPr>
          <p:cNvSpPr>
            <a:spLocks noGrp="1"/>
          </p:cNvSpPr>
          <p:nvPr>
            <p:ph type="body" idx="1"/>
          </p:nvPr>
        </p:nvSpPr>
        <p:spPr>
          <a:xfrm>
            <a:off x="1484312" y="731520"/>
            <a:ext cx="10555288" cy="5791200"/>
          </a:xfrm>
        </p:spPr>
        <p:txBody>
          <a:bodyPr/>
          <a:lstStyle/>
          <a:p>
            <a:pPr algn="l"/>
            <a:r>
              <a:rPr lang="en-GB" dirty="0"/>
              <a:t>.</a:t>
            </a:r>
          </a:p>
        </p:txBody>
      </p:sp>
      <p:grpSp>
        <p:nvGrpSpPr>
          <p:cNvPr id="5" name="Group 4">
            <a:extLst>
              <a:ext uri="{FF2B5EF4-FFF2-40B4-BE49-F238E27FC236}">
                <a16:creationId xmlns:a16="http://schemas.microsoft.com/office/drawing/2014/main" id="{0D22B6CD-D0F7-4B33-D804-518EE239701B}"/>
              </a:ext>
            </a:extLst>
          </p:cNvPr>
          <p:cNvGrpSpPr/>
          <p:nvPr/>
        </p:nvGrpSpPr>
        <p:grpSpPr>
          <a:xfrm>
            <a:off x="685800" y="1028700"/>
            <a:ext cx="11088688" cy="5542249"/>
            <a:chOff x="419856" y="1645900"/>
            <a:chExt cx="8304289" cy="3626790"/>
          </a:xfrm>
        </p:grpSpPr>
        <p:sp>
          <p:nvSpPr>
            <p:cNvPr id="6" name="Oval 5">
              <a:extLst>
                <a:ext uri="{FF2B5EF4-FFF2-40B4-BE49-F238E27FC236}">
                  <a16:creationId xmlns:a16="http://schemas.microsoft.com/office/drawing/2014/main" id="{F326CA8F-787D-A870-3853-C22E3AAF97C1}"/>
                </a:ext>
              </a:extLst>
            </p:cNvPr>
            <p:cNvSpPr/>
            <p:nvPr/>
          </p:nvSpPr>
          <p:spPr bwMode="auto">
            <a:xfrm>
              <a:off x="909404" y="1645900"/>
              <a:ext cx="797275" cy="797272"/>
            </a:xfrm>
            <a:prstGeom prst="ellipse">
              <a:avLst/>
            </a:prstGeom>
            <a:solidFill>
              <a:srgbClr val="338DCD"/>
            </a:solidFill>
            <a:ln>
              <a:noFill/>
            </a:ln>
            <a:effectLst/>
          </p:spPr>
          <p:txBody>
            <a:bodyPr vert="horz" wrap="square" lIns="91440" tIns="45720" rIns="91440" bIns="45720" numCol="1" rtlCol="0" anchor="t" anchorCtr="0" compatLnSpc="1">
              <a:prstTxWarp prst="textNoShape">
                <a:avLst/>
              </a:prstTxWarp>
            </a:bodyPr>
            <a:lstStyle/>
            <a:p>
              <a:pPr algn="ctr"/>
              <a:endParaRPr lang="en-US">
                <a:solidFill>
                  <a:schemeClr val="bg1"/>
                </a:solidFill>
              </a:endParaRPr>
            </a:p>
          </p:txBody>
        </p:sp>
        <p:sp>
          <p:nvSpPr>
            <p:cNvPr id="7" name="Oval 6">
              <a:extLst>
                <a:ext uri="{FF2B5EF4-FFF2-40B4-BE49-F238E27FC236}">
                  <a16:creationId xmlns:a16="http://schemas.microsoft.com/office/drawing/2014/main" id="{E53C56FF-63D9-0D90-DC4D-70BEB028209A}"/>
                </a:ext>
              </a:extLst>
            </p:cNvPr>
            <p:cNvSpPr/>
            <p:nvPr/>
          </p:nvSpPr>
          <p:spPr bwMode="auto">
            <a:xfrm>
              <a:off x="2780381" y="1645900"/>
              <a:ext cx="797275" cy="797272"/>
            </a:xfrm>
            <a:prstGeom prst="ellipse">
              <a:avLst/>
            </a:prstGeom>
            <a:solidFill>
              <a:srgbClr val="005A9A"/>
            </a:solidFill>
            <a:ln>
              <a:noFill/>
            </a:ln>
            <a:effectLst/>
          </p:spPr>
          <p:txBody>
            <a:bodyPr vert="horz" wrap="square" lIns="91440" tIns="45720" rIns="91440" bIns="45720" numCol="1" rtlCol="0" anchor="t" anchorCtr="0" compatLnSpc="1">
              <a:prstTxWarp prst="textNoShape">
                <a:avLst/>
              </a:prstTxWarp>
            </a:bodyPr>
            <a:lstStyle/>
            <a:p>
              <a:pPr algn="ctr"/>
              <a:endParaRPr lang="en-US">
                <a:solidFill>
                  <a:schemeClr val="bg1"/>
                </a:solidFill>
              </a:endParaRPr>
            </a:p>
          </p:txBody>
        </p:sp>
        <p:sp>
          <p:nvSpPr>
            <p:cNvPr id="8" name="Oval 7">
              <a:extLst>
                <a:ext uri="{FF2B5EF4-FFF2-40B4-BE49-F238E27FC236}">
                  <a16:creationId xmlns:a16="http://schemas.microsoft.com/office/drawing/2014/main" id="{67FBEFCD-407F-57CD-1684-52F143CF07EC}"/>
                </a:ext>
              </a:extLst>
            </p:cNvPr>
            <p:cNvSpPr/>
            <p:nvPr/>
          </p:nvSpPr>
          <p:spPr bwMode="auto">
            <a:xfrm>
              <a:off x="5626310" y="1645900"/>
              <a:ext cx="797275" cy="797272"/>
            </a:xfrm>
            <a:prstGeom prst="ellipse">
              <a:avLst/>
            </a:prstGeom>
            <a:solidFill>
              <a:srgbClr val="005A9A"/>
            </a:solidFill>
            <a:ln>
              <a:noFill/>
            </a:ln>
            <a:effectLst/>
          </p:spPr>
          <p:txBody>
            <a:bodyPr vert="horz" wrap="square" lIns="91440" tIns="45720" rIns="91440" bIns="45720" numCol="1" rtlCol="0" anchor="t" anchorCtr="0" compatLnSpc="1">
              <a:prstTxWarp prst="textNoShape">
                <a:avLst/>
              </a:prstTxWarp>
            </a:bodyPr>
            <a:lstStyle/>
            <a:p>
              <a:pPr algn="ctr"/>
              <a:endParaRPr lang="en-US">
                <a:solidFill>
                  <a:schemeClr val="bg1"/>
                </a:solidFill>
              </a:endParaRPr>
            </a:p>
          </p:txBody>
        </p:sp>
        <p:sp>
          <p:nvSpPr>
            <p:cNvPr id="9" name="Oval 8">
              <a:extLst>
                <a:ext uri="{FF2B5EF4-FFF2-40B4-BE49-F238E27FC236}">
                  <a16:creationId xmlns:a16="http://schemas.microsoft.com/office/drawing/2014/main" id="{9DE8C8FB-77A9-555F-EEB1-B1D5E66D57E7}"/>
                </a:ext>
              </a:extLst>
            </p:cNvPr>
            <p:cNvSpPr/>
            <p:nvPr/>
          </p:nvSpPr>
          <p:spPr bwMode="auto">
            <a:xfrm>
              <a:off x="7407344" y="1645900"/>
              <a:ext cx="797275" cy="797272"/>
            </a:xfrm>
            <a:prstGeom prst="ellipse">
              <a:avLst/>
            </a:prstGeom>
            <a:solidFill>
              <a:srgbClr val="338DCD"/>
            </a:solidFill>
            <a:ln>
              <a:noFill/>
            </a:ln>
            <a:effectLst/>
          </p:spPr>
          <p:txBody>
            <a:bodyPr vert="horz" wrap="square" lIns="91440" tIns="45720" rIns="91440" bIns="45720" numCol="1" rtlCol="0" anchor="t" anchorCtr="0" compatLnSpc="1">
              <a:prstTxWarp prst="textNoShape">
                <a:avLst/>
              </a:prstTxWarp>
            </a:bodyPr>
            <a:lstStyle/>
            <a:p>
              <a:pPr algn="ctr"/>
              <a:endParaRPr lang="en-US">
                <a:solidFill>
                  <a:schemeClr val="bg1"/>
                </a:solidFill>
              </a:endParaRPr>
            </a:p>
          </p:txBody>
        </p:sp>
        <p:sp>
          <p:nvSpPr>
            <p:cNvPr id="10" name="Rectangle 9">
              <a:extLst>
                <a:ext uri="{FF2B5EF4-FFF2-40B4-BE49-F238E27FC236}">
                  <a16:creationId xmlns:a16="http://schemas.microsoft.com/office/drawing/2014/main" id="{70EBB074-9280-F4B9-9FF2-61169A02CEF3}"/>
                </a:ext>
              </a:extLst>
            </p:cNvPr>
            <p:cNvSpPr/>
            <p:nvPr/>
          </p:nvSpPr>
          <p:spPr bwMode="auto">
            <a:xfrm>
              <a:off x="3867167" y="3970188"/>
              <a:ext cx="1409667" cy="548118"/>
            </a:xfrm>
            <a:prstGeom prst="rect">
              <a:avLst/>
            </a:prstGeom>
            <a:solidFill>
              <a:schemeClr val="accent1">
                <a:lumMod val="50000"/>
              </a:schemeClr>
            </a:solidFill>
            <a:ln>
              <a:no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algn="ctr"/>
              <a:r>
                <a:rPr lang="en-US" sz="2000" dirty="0">
                  <a:solidFill>
                    <a:schemeClr val="bg1"/>
                  </a:solidFill>
                  <a:latin typeface="Arial" panose="020B0604020202020204" pitchFamily="34" charset="0"/>
                  <a:cs typeface="Arial" panose="020B0604020202020204" pitchFamily="34" charset="0"/>
                </a:rPr>
                <a:t>QUIET ROOM</a:t>
              </a:r>
            </a:p>
          </p:txBody>
        </p:sp>
        <p:sp>
          <p:nvSpPr>
            <p:cNvPr id="11" name="Freeform: Shape 83">
              <a:extLst>
                <a:ext uri="{FF2B5EF4-FFF2-40B4-BE49-F238E27FC236}">
                  <a16:creationId xmlns:a16="http://schemas.microsoft.com/office/drawing/2014/main" id="{9596879A-6E22-51CB-E394-4F42916D6715}"/>
                </a:ext>
              </a:extLst>
            </p:cNvPr>
            <p:cNvSpPr/>
            <p:nvPr/>
          </p:nvSpPr>
          <p:spPr bwMode="auto">
            <a:xfrm>
              <a:off x="6903734" y="2182629"/>
              <a:ext cx="1820411" cy="1190828"/>
            </a:xfrm>
            <a:custGeom>
              <a:avLst/>
              <a:gdLst>
                <a:gd name="connsiteX0" fmla="*/ 1510951 w 1820411"/>
                <a:gd name="connsiteY0" fmla="*/ 0 h 1190828"/>
                <a:gd name="connsiteX1" fmla="*/ 1820411 w 1820411"/>
                <a:gd name="connsiteY1" fmla="*/ 595414 h 1190828"/>
                <a:gd name="connsiteX2" fmla="*/ 1510951 w 1820411"/>
                <a:gd name="connsiteY2" fmla="*/ 1190828 h 1190828"/>
                <a:gd name="connsiteX3" fmla="*/ 1510951 w 1820411"/>
                <a:gd name="connsiteY3" fmla="*/ 1049995 h 1190828"/>
                <a:gd name="connsiteX4" fmla="*/ 0 w 1820411"/>
                <a:gd name="connsiteY4" fmla="*/ 1049995 h 1190828"/>
                <a:gd name="connsiteX5" fmla="*/ 203190 w 1820411"/>
                <a:gd name="connsiteY5" fmla="*/ 595415 h 1190828"/>
                <a:gd name="connsiteX6" fmla="*/ 0 w 1820411"/>
                <a:gd name="connsiteY6" fmla="*/ 140833 h 1190828"/>
                <a:gd name="connsiteX7" fmla="*/ 523069 w 1820411"/>
                <a:gd name="connsiteY7" fmla="*/ 140833 h 1190828"/>
                <a:gd name="connsiteX8" fmla="*/ 575167 w 1820411"/>
                <a:gd name="connsiteY8" fmla="*/ 203976 h 1190828"/>
                <a:gd name="connsiteX9" fmla="*/ 902246 w 1820411"/>
                <a:gd name="connsiteY9" fmla="*/ 339457 h 1190828"/>
                <a:gd name="connsiteX10" fmla="*/ 1229325 w 1820411"/>
                <a:gd name="connsiteY10" fmla="*/ 203976 h 1190828"/>
                <a:gd name="connsiteX11" fmla="*/ 1281424 w 1820411"/>
                <a:gd name="connsiteY11" fmla="*/ 140833 h 1190828"/>
                <a:gd name="connsiteX12" fmla="*/ 1510951 w 1820411"/>
                <a:gd name="connsiteY12" fmla="*/ 140833 h 1190828"/>
                <a:gd name="connsiteX13" fmla="*/ 1510951 w 1820411"/>
                <a:gd name="connsiteY13" fmla="*/ 0 h 1190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20411" h="1190828">
                  <a:moveTo>
                    <a:pt x="1510951" y="0"/>
                  </a:moveTo>
                  <a:lnTo>
                    <a:pt x="1820411" y="595414"/>
                  </a:lnTo>
                  <a:lnTo>
                    <a:pt x="1510951" y="1190828"/>
                  </a:lnTo>
                  <a:lnTo>
                    <a:pt x="1510951" y="1049995"/>
                  </a:lnTo>
                  <a:lnTo>
                    <a:pt x="0" y="1049995"/>
                  </a:lnTo>
                  <a:lnTo>
                    <a:pt x="203190" y="595415"/>
                  </a:lnTo>
                  <a:lnTo>
                    <a:pt x="0" y="140833"/>
                  </a:lnTo>
                  <a:lnTo>
                    <a:pt x="523069" y="140833"/>
                  </a:lnTo>
                  <a:lnTo>
                    <a:pt x="575167" y="203976"/>
                  </a:lnTo>
                  <a:cubicBezTo>
                    <a:pt x="658874" y="287683"/>
                    <a:pt x="774514" y="339457"/>
                    <a:pt x="902246" y="339457"/>
                  </a:cubicBezTo>
                  <a:cubicBezTo>
                    <a:pt x="1029979" y="339457"/>
                    <a:pt x="1145619" y="287683"/>
                    <a:pt x="1229325" y="203976"/>
                  </a:cubicBezTo>
                  <a:lnTo>
                    <a:pt x="1281424" y="140833"/>
                  </a:lnTo>
                  <a:lnTo>
                    <a:pt x="1510951" y="140833"/>
                  </a:lnTo>
                  <a:lnTo>
                    <a:pt x="1510951" y="0"/>
                  </a:lnTo>
                  <a:close/>
                </a:path>
              </a:pathLst>
            </a:custGeom>
            <a:solidFill>
              <a:schemeClr val="accent1">
                <a:lumMod val="60000"/>
                <a:lumOff val="40000"/>
              </a:schemeClr>
            </a:solidFill>
            <a:ln>
              <a:no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algn="ctr"/>
              <a:endParaRPr lang="en-US">
                <a:solidFill>
                  <a:schemeClr val="bg1"/>
                </a:solidFill>
              </a:endParaRPr>
            </a:p>
          </p:txBody>
        </p:sp>
        <p:sp>
          <p:nvSpPr>
            <p:cNvPr id="12" name="Freeform: Shape 80">
              <a:extLst>
                <a:ext uri="{FF2B5EF4-FFF2-40B4-BE49-F238E27FC236}">
                  <a16:creationId xmlns:a16="http://schemas.microsoft.com/office/drawing/2014/main" id="{CA1213BD-A3F0-C083-CE6F-E8FAA5C11DDA}"/>
                </a:ext>
              </a:extLst>
            </p:cNvPr>
            <p:cNvSpPr/>
            <p:nvPr/>
          </p:nvSpPr>
          <p:spPr bwMode="auto">
            <a:xfrm>
              <a:off x="419856" y="2323462"/>
              <a:ext cx="1930315" cy="909162"/>
            </a:xfrm>
            <a:custGeom>
              <a:avLst/>
              <a:gdLst>
                <a:gd name="connsiteX0" fmla="*/ 0 w 1930315"/>
                <a:gd name="connsiteY0" fmla="*/ 0 h 909162"/>
                <a:gd name="connsiteX1" fmla="*/ 509007 w 1930315"/>
                <a:gd name="connsiteY1" fmla="*/ 0 h 909162"/>
                <a:gd name="connsiteX2" fmla="*/ 561105 w 1930315"/>
                <a:gd name="connsiteY2" fmla="*/ 63143 h 909162"/>
                <a:gd name="connsiteX3" fmla="*/ 888184 w 1930315"/>
                <a:gd name="connsiteY3" fmla="*/ 198624 h 909162"/>
                <a:gd name="connsiteX4" fmla="*/ 1215263 w 1930315"/>
                <a:gd name="connsiteY4" fmla="*/ 63143 h 909162"/>
                <a:gd name="connsiteX5" fmla="*/ 1267362 w 1930315"/>
                <a:gd name="connsiteY5" fmla="*/ 0 h 909162"/>
                <a:gd name="connsiteX6" fmla="*/ 1727125 w 1930315"/>
                <a:gd name="connsiteY6" fmla="*/ 0 h 909162"/>
                <a:gd name="connsiteX7" fmla="*/ 1930315 w 1930315"/>
                <a:gd name="connsiteY7" fmla="*/ 454582 h 909162"/>
                <a:gd name="connsiteX8" fmla="*/ 1727125 w 1930315"/>
                <a:gd name="connsiteY8" fmla="*/ 909162 h 909162"/>
                <a:gd name="connsiteX9" fmla="*/ 0 w 1930315"/>
                <a:gd name="connsiteY9" fmla="*/ 909162 h 909162"/>
                <a:gd name="connsiteX10" fmla="*/ 0 w 1930315"/>
                <a:gd name="connsiteY10" fmla="*/ 0 h 90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0315" h="909162">
                  <a:moveTo>
                    <a:pt x="0" y="0"/>
                  </a:moveTo>
                  <a:lnTo>
                    <a:pt x="509007" y="0"/>
                  </a:lnTo>
                  <a:lnTo>
                    <a:pt x="561105" y="63143"/>
                  </a:lnTo>
                  <a:cubicBezTo>
                    <a:pt x="644812" y="146850"/>
                    <a:pt x="760452" y="198624"/>
                    <a:pt x="888184" y="198624"/>
                  </a:cubicBezTo>
                  <a:cubicBezTo>
                    <a:pt x="1015917" y="198624"/>
                    <a:pt x="1131557" y="146850"/>
                    <a:pt x="1215263" y="63143"/>
                  </a:cubicBezTo>
                  <a:lnTo>
                    <a:pt x="1267362" y="0"/>
                  </a:lnTo>
                  <a:lnTo>
                    <a:pt x="1727125" y="0"/>
                  </a:lnTo>
                  <a:lnTo>
                    <a:pt x="1930315" y="454582"/>
                  </a:lnTo>
                  <a:lnTo>
                    <a:pt x="1727125" y="909162"/>
                  </a:lnTo>
                  <a:lnTo>
                    <a:pt x="0" y="909162"/>
                  </a:lnTo>
                  <a:lnTo>
                    <a:pt x="0" y="0"/>
                  </a:lnTo>
                  <a:close/>
                </a:path>
              </a:pathLst>
            </a:custGeom>
            <a:solidFill>
              <a:schemeClr val="accent1">
                <a:lumMod val="60000"/>
                <a:lumOff val="40000"/>
              </a:schemeClr>
            </a:solidFill>
            <a:ln>
              <a:no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algn="ctr"/>
              <a:endParaRPr lang="en-US">
                <a:solidFill>
                  <a:schemeClr val="bg1"/>
                </a:solidFill>
              </a:endParaRPr>
            </a:p>
          </p:txBody>
        </p:sp>
        <p:sp>
          <p:nvSpPr>
            <p:cNvPr id="13" name="Freeform: Shape 79">
              <a:extLst>
                <a:ext uri="{FF2B5EF4-FFF2-40B4-BE49-F238E27FC236}">
                  <a16:creationId xmlns:a16="http://schemas.microsoft.com/office/drawing/2014/main" id="{166048AF-6F55-B8D9-F16B-41D8DCA829EC}"/>
                </a:ext>
              </a:extLst>
            </p:cNvPr>
            <p:cNvSpPr/>
            <p:nvPr/>
          </p:nvSpPr>
          <p:spPr bwMode="auto">
            <a:xfrm>
              <a:off x="2263760" y="2323462"/>
              <a:ext cx="1773701" cy="909162"/>
            </a:xfrm>
            <a:custGeom>
              <a:avLst/>
              <a:gdLst>
                <a:gd name="connsiteX0" fmla="*/ 0 w 1773701"/>
                <a:gd name="connsiteY0" fmla="*/ 0 h 909162"/>
                <a:gd name="connsiteX1" fmla="*/ 536080 w 1773701"/>
                <a:gd name="connsiteY1" fmla="*/ 0 h 909162"/>
                <a:gd name="connsiteX2" fmla="*/ 588178 w 1773701"/>
                <a:gd name="connsiteY2" fmla="*/ 63143 h 909162"/>
                <a:gd name="connsiteX3" fmla="*/ 915257 w 1773701"/>
                <a:gd name="connsiteY3" fmla="*/ 198624 h 909162"/>
                <a:gd name="connsiteX4" fmla="*/ 1242336 w 1773701"/>
                <a:gd name="connsiteY4" fmla="*/ 63143 h 909162"/>
                <a:gd name="connsiteX5" fmla="*/ 1294435 w 1773701"/>
                <a:gd name="connsiteY5" fmla="*/ 0 h 909162"/>
                <a:gd name="connsiteX6" fmla="*/ 1773701 w 1773701"/>
                <a:gd name="connsiteY6" fmla="*/ 0 h 909162"/>
                <a:gd name="connsiteX7" fmla="*/ 1723783 w 1773701"/>
                <a:gd name="connsiteY7" fmla="*/ 60502 h 909162"/>
                <a:gd name="connsiteX8" fmla="*/ 1603408 w 1773701"/>
                <a:gd name="connsiteY8" fmla="*/ 454581 h 909162"/>
                <a:gd name="connsiteX9" fmla="*/ 1723783 w 1773701"/>
                <a:gd name="connsiteY9" fmla="*/ 848660 h 909162"/>
                <a:gd name="connsiteX10" fmla="*/ 1773701 w 1773701"/>
                <a:gd name="connsiteY10" fmla="*/ 909162 h 909162"/>
                <a:gd name="connsiteX11" fmla="*/ 0 w 1773701"/>
                <a:gd name="connsiteY11" fmla="*/ 909162 h 909162"/>
                <a:gd name="connsiteX12" fmla="*/ 203190 w 1773701"/>
                <a:gd name="connsiteY12" fmla="*/ 454582 h 909162"/>
                <a:gd name="connsiteX13" fmla="*/ 0 w 1773701"/>
                <a:gd name="connsiteY13" fmla="*/ 0 h 90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3701" h="909162">
                  <a:moveTo>
                    <a:pt x="0" y="0"/>
                  </a:moveTo>
                  <a:lnTo>
                    <a:pt x="536080" y="0"/>
                  </a:lnTo>
                  <a:lnTo>
                    <a:pt x="588178" y="63143"/>
                  </a:lnTo>
                  <a:cubicBezTo>
                    <a:pt x="671885" y="146850"/>
                    <a:pt x="787525" y="198624"/>
                    <a:pt x="915257" y="198624"/>
                  </a:cubicBezTo>
                  <a:cubicBezTo>
                    <a:pt x="1042990" y="198624"/>
                    <a:pt x="1158630" y="146850"/>
                    <a:pt x="1242336" y="63143"/>
                  </a:cubicBezTo>
                  <a:lnTo>
                    <a:pt x="1294435" y="0"/>
                  </a:lnTo>
                  <a:lnTo>
                    <a:pt x="1773701" y="0"/>
                  </a:lnTo>
                  <a:lnTo>
                    <a:pt x="1723783" y="60502"/>
                  </a:lnTo>
                  <a:cubicBezTo>
                    <a:pt x="1647784" y="172994"/>
                    <a:pt x="1603408" y="308605"/>
                    <a:pt x="1603408" y="454581"/>
                  </a:cubicBezTo>
                  <a:cubicBezTo>
                    <a:pt x="1603408" y="600557"/>
                    <a:pt x="1647784" y="736168"/>
                    <a:pt x="1723783" y="848660"/>
                  </a:cubicBezTo>
                  <a:lnTo>
                    <a:pt x="1773701" y="909162"/>
                  </a:lnTo>
                  <a:lnTo>
                    <a:pt x="0" y="909162"/>
                  </a:lnTo>
                  <a:lnTo>
                    <a:pt x="203190" y="454582"/>
                  </a:lnTo>
                  <a:lnTo>
                    <a:pt x="0" y="0"/>
                  </a:lnTo>
                  <a:close/>
                </a:path>
              </a:pathLst>
            </a:custGeom>
            <a:solidFill>
              <a:schemeClr val="accent1"/>
            </a:solidFill>
            <a:ln>
              <a:no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algn="ctr"/>
              <a:endParaRPr lang="en-US">
                <a:solidFill>
                  <a:schemeClr val="bg1"/>
                </a:solidFill>
              </a:endParaRPr>
            </a:p>
          </p:txBody>
        </p:sp>
        <p:sp>
          <p:nvSpPr>
            <p:cNvPr id="14" name="Freeform: Shape 78">
              <a:extLst>
                <a:ext uri="{FF2B5EF4-FFF2-40B4-BE49-F238E27FC236}">
                  <a16:creationId xmlns:a16="http://schemas.microsoft.com/office/drawing/2014/main" id="{D1B05194-7788-48AE-D0B8-C496E6E9FE9D}"/>
                </a:ext>
              </a:extLst>
            </p:cNvPr>
            <p:cNvSpPr/>
            <p:nvPr/>
          </p:nvSpPr>
          <p:spPr bwMode="auto">
            <a:xfrm>
              <a:off x="5083145" y="2353915"/>
              <a:ext cx="1883602" cy="909162"/>
            </a:xfrm>
            <a:custGeom>
              <a:avLst/>
              <a:gdLst>
                <a:gd name="connsiteX0" fmla="*/ 0 w 1883602"/>
                <a:gd name="connsiteY0" fmla="*/ 0 h 909162"/>
                <a:gd name="connsiteX1" fmla="*/ 539226 w 1883602"/>
                <a:gd name="connsiteY1" fmla="*/ 0 h 909162"/>
                <a:gd name="connsiteX2" fmla="*/ 591324 w 1883602"/>
                <a:gd name="connsiteY2" fmla="*/ 63143 h 909162"/>
                <a:gd name="connsiteX3" fmla="*/ 918403 w 1883602"/>
                <a:gd name="connsiteY3" fmla="*/ 198624 h 909162"/>
                <a:gd name="connsiteX4" fmla="*/ 1245482 w 1883602"/>
                <a:gd name="connsiteY4" fmla="*/ 63143 h 909162"/>
                <a:gd name="connsiteX5" fmla="*/ 1297581 w 1883602"/>
                <a:gd name="connsiteY5" fmla="*/ 0 h 909162"/>
                <a:gd name="connsiteX6" fmla="*/ 1680412 w 1883602"/>
                <a:gd name="connsiteY6" fmla="*/ 0 h 909162"/>
                <a:gd name="connsiteX7" fmla="*/ 1883602 w 1883602"/>
                <a:gd name="connsiteY7" fmla="*/ 454582 h 909162"/>
                <a:gd name="connsiteX8" fmla="*/ 1680412 w 1883602"/>
                <a:gd name="connsiteY8" fmla="*/ 909162 h 909162"/>
                <a:gd name="connsiteX9" fmla="*/ 0 w 1883602"/>
                <a:gd name="connsiteY9" fmla="*/ 909162 h 909162"/>
                <a:gd name="connsiteX10" fmla="*/ 49918 w 1883602"/>
                <a:gd name="connsiteY10" fmla="*/ 848660 h 909162"/>
                <a:gd name="connsiteX11" fmla="*/ 170293 w 1883602"/>
                <a:gd name="connsiteY11" fmla="*/ 454581 h 909162"/>
                <a:gd name="connsiteX12" fmla="*/ 49918 w 1883602"/>
                <a:gd name="connsiteY12" fmla="*/ 60502 h 909162"/>
                <a:gd name="connsiteX13" fmla="*/ 0 w 1883602"/>
                <a:gd name="connsiteY13" fmla="*/ 0 h 90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3602" h="909162">
                  <a:moveTo>
                    <a:pt x="0" y="0"/>
                  </a:moveTo>
                  <a:lnTo>
                    <a:pt x="539226" y="0"/>
                  </a:lnTo>
                  <a:lnTo>
                    <a:pt x="591324" y="63143"/>
                  </a:lnTo>
                  <a:cubicBezTo>
                    <a:pt x="675031" y="146850"/>
                    <a:pt x="790671" y="198624"/>
                    <a:pt x="918403" y="198624"/>
                  </a:cubicBezTo>
                  <a:cubicBezTo>
                    <a:pt x="1046136" y="198624"/>
                    <a:pt x="1161776" y="146850"/>
                    <a:pt x="1245482" y="63143"/>
                  </a:cubicBezTo>
                  <a:lnTo>
                    <a:pt x="1297581" y="0"/>
                  </a:lnTo>
                  <a:lnTo>
                    <a:pt x="1680412" y="0"/>
                  </a:lnTo>
                  <a:lnTo>
                    <a:pt x="1883602" y="454582"/>
                  </a:lnTo>
                  <a:lnTo>
                    <a:pt x="1680412" y="909162"/>
                  </a:lnTo>
                  <a:lnTo>
                    <a:pt x="0" y="909162"/>
                  </a:lnTo>
                  <a:lnTo>
                    <a:pt x="49918" y="848660"/>
                  </a:lnTo>
                  <a:cubicBezTo>
                    <a:pt x="125917" y="736168"/>
                    <a:pt x="170293" y="600557"/>
                    <a:pt x="170293" y="454581"/>
                  </a:cubicBezTo>
                  <a:cubicBezTo>
                    <a:pt x="170293" y="308605"/>
                    <a:pt x="125917" y="172994"/>
                    <a:pt x="49918" y="60502"/>
                  </a:cubicBezTo>
                  <a:lnTo>
                    <a:pt x="0" y="0"/>
                  </a:lnTo>
                  <a:close/>
                </a:path>
              </a:pathLst>
            </a:custGeom>
            <a:solidFill>
              <a:schemeClr val="accent1"/>
            </a:solidFill>
            <a:ln>
              <a:no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noAutofit/>
            </a:bodyPr>
            <a:lstStyle/>
            <a:p>
              <a:pPr algn="ctr"/>
              <a:endParaRPr lang="en-US">
                <a:solidFill>
                  <a:schemeClr val="bg1"/>
                </a:solidFill>
              </a:endParaRPr>
            </a:p>
          </p:txBody>
        </p:sp>
        <p:sp>
          <p:nvSpPr>
            <p:cNvPr id="16" name="TextBox 15">
              <a:extLst>
                <a:ext uri="{FF2B5EF4-FFF2-40B4-BE49-F238E27FC236}">
                  <a16:creationId xmlns:a16="http://schemas.microsoft.com/office/drawing/2014/main" id="{4B1D7107-6422-C463-491C-09026EE5507E}"/>
                </a:ext>
              </a:extLst>
            </p:cNvPr>
            <p:cNvSpPr txBox="1"/>
            <p:nvPr/>
          </p:nvSpPr>
          <p:spPr>
            <a:xfrm>
              <a:off x="3976585" y="4809457"/>
              <a:ext cx="1190830" cy="463233"/>
            </a:xfrm>
            <a:prstGeom prst="rect">
              <a:avLst/>
            </a:prstGeom>
            <a:noFill/>
          </p:spPr>
          <p:txBody>
            <a:bodyPr wrap="square" anchor="ctr">
              <a:spAutoFit/>
            </a:bodyPr>
            <a:lstStyle/>
            <a:p>
              <a:pPr algn="ctr"/>
              <a:r>
                <a:rPr lang="en-US" sz="2000" b="1" dirty="0">
                  <a:solidFill>
                    <a:schemeClr val="accent2">
                      <a:lumMod val="50000"/>
                    </a:schemeClr>
                  </a:solidFill>
                  <a:latin typeface="Arial" panose="020B0604020202020204" pitchFamily="34" charset="0"/>
                  <a:cs typeface="Arial" panose="020B0604020202020204" pitchFamily="34" charset="0"/>
                </a:rPr>
                <a:t>FEEDBACK</a:t>
              </a:r>
            </a:p>
          </p:txBody>
        </p:sp>
        <p:sp>
          <p:nvSpPr>
            <p:cNvPr id="17" name="TextBox 16">
              <a:extLst>
                <a:ext uri="{FF2B5EF4-FFF2-40B4-BE49-F238E27FC236}">
                  <a16:creationId xmlns:a16="http://schemas.microsoft.com/office/drawing/2014/main" id="{49331D32-7723-10B3-4946-D7381B2371C8}"/>
                </a:ext>
              </a:extLst>
            </p:cNvPr>
            <p:cNvSpPr txBox="1"/>
            <p:nvPr/>
          </p:nvSpPr>
          <p:spPr>
            <a:xfrm>
              <a:off x="458499" y="2835441"/>
              <a:ext cx="1690362" cy="261828"/>
            </a:xfrm>
            <a:prstGeom prst="rect">
              <a:avLst/>
            </a:prstGeom>
            <a:noFill/>
          </p:spPr>
          <p:txBody>
            <a:bodyPr wrap="square">
              <a:spAutoFit/>
            </a:bodyPr>
            <a:lstStyle/>
            <a:p>
              <a:pPr algn="ctr" rtl="0">
                <a:spcBef>
                  <a:spcPts val="0"/>
                </a:spcBef>
                <a:spcAft>
                  <a:spcPts val="0"/>
                </a:spcAft>
              </a:pPr>
              <a:r>
                <a:rPr lang="en-US" sz="2000" dirty="0">
                  <a:solidFill>
                    <a:schemeClr val="bg1"/>
                  </a:solidFill>
                  <a:latin typeface="Arial" panose="020B0604020202020204" pitchFamily="34" charset="0"/>
                  <a:cs typeface="Arial" panose="020B0604020202020204" pitchFamily="34" charset="0"/>
                </a:rPr>
                <a:t>GARY</a:t>
              </a:r>
              <a:endParaRPr lang="en-US" sz="2000" dirty="0">
                <a:solidFill>
                  <a:schemeClr val="bg1"/>
                </a:solidFill>
                <a:effectLst/>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2AC0FBFA-3AD5-BBD0-028B-02A5D08D2874}"/>
                </a:ext>
              </a:extLst>
            </p:cNvPr>
            <p:cNvSpPr txBox="1"/>
            <p:nvPr/>
          </p:nvSpPr>
          <p:spPr>
            <a:xfrm>
              <a:off x="892294" y="2548806"/>
              <a:ext cx="941255" cy="241687"/>
            </a:xfrm>
            <a:prstGeom prst="rect">
              <a:avLst/>
            </a:prstGeom>
            <a:noFill/>
          </p:spPr>
          <p:txBody>
            <a:bodyPr wrap="square">
              <a:spAutoFit/>
            </a:bodyPr>
            <a:lstStyle/>
            <a:p>
              <a:pPr algn="ctr" rtl="0">
                <a:spcBef>
                  <a:spcPts val="0"/>
                </a:spcBef>
                <a:spcAft>
                  <a:spcPts val="0"/>
                </a:spcAft>
              </a:pPr>
              <a:r>
                <a:rPr lang="en-US" b="1" dirty="0">
                  <a:solidFill>
                    <a:schemeClr val="bg1"/>
                  </a:solidFill>
                  <a:latin typeface="Arial" panose="020B0604020202020204" pitchFamily="34" charset="0"/>
                  <a:cs typeface="Arial" panose="020B0604020202020204" pitchFamily="34" charset="0"/>
                </a:rPr>
                <a:t>SENDER</a:t>
              </a:r>
              <a:endParaRPr lang="en-US" b="1" dirty="0">
                <a:solidFill>
                  <a:schemeClr val="bg1"/>
                </a:solidFill>
                <a:effectLst/>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8A69C9AF-4A90-D11D-314F-08A6C05152F5}"/>
                </a:ext>
              </a:extLst>
            </p:cNvPr>
            <p:cNvSpPr txBox="1"/>
            <p:nvPr/>
          </p:nvSpPr>
          <p:spPr>
            <a:xfrm>
              <a:off x="2350170" y="2810909"/>
              <a:ext cx="1551283" cy="463233"/>
            </a:xfrm>
            <a:prstGeom prst="rect">
              <a:avLst/>
            </a:prstGeom>
            <a:noFill/>
          </p:spPr>
          <p:txBody>
            <a:bodyPr wrap="square">
              <a:spAutoFit/>
            </a:bodyPr>
            <a:lstStyle/>
            <a:p>
              <a:pPr algn="ctr" rtl="0">
                <a:spcBef>
                  <a:spcPts val="0"/>
                </a:spcBef>
                <a:spcAft>
                  <a:spcPts val="0"/>
                </a:spcAft>
              </a:pPr>
              <a:r>
                <a:rPr lang="en-US" sz="2000" dirty="0">
                  <a:solidFill>
                    <a:schemeClr val="bg1"/>
                  </a:solidFill>
                  <a:latin typeface="Arial" panose="020B0604020202020204" pitchFamily="34" charset="0"/>
                  <a:cs typeface="Arial" panose="020B0604020202020204" pitchFamily="34" charset="0"/>
                </a:rPr>
                <a:t>SIGN, INTERPRETER</a:t>
              </a:r>
              <a:endParaRPr lang="en-US" sz="2000" b="0" dirty="0">
                <a:solidFill>
                  <a:schemeClr val="bg1"/>
                </a:solidFill>
                <a:effectLst/>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8C00B875-F991-BF95-1897-7A7C3753DBFA}"/>
                </a:ext>
              </a:extLst>
            </p:cNvPr>
            <p:cNvSpPr txBox="1"/>
            <p:nvPr/>
          </p:nvSpPr>
          <p:spPr>
            <a:xfrm>
              <a:off x="2625660" y="2548806"/>
              <a:ext cx="1106714" cy="241687"/>
            </a:xfrm>
            <a:prstGeom prst="rect">
              <a:avLst/>
            </a:prstGeom>
            <a:noFill/>
          </p:spPr>
          <p:txBody>
            <a:bodyPr wrap="square">
              <a:spAutoFit/>
            </a:bodyPr>
            <a:lstStyle/>
            <a:p>
              <a:pPr algn="ctr" rtl="0">
                <a:spcBef>
                  <a:spcPts val="0"/>
                </a:spcBef>
                <a:spcAft>
                  <a:spcPts val="0"/>
                </a:spcAft>
              </a:pPr>
              <a:r>
                <a:rPr lang="en-US" b="1" dirty="0">
                  <a:solidFill>
                    <a:schemeClr val="bg1"/>
                  </a:solidFill>
                  <a:latin typeface="Arial" panose="020B0604020202020204" pitchFamily="34" charset="0"/>
                  <a:cs typeface="Arial" panose="020B0604020202020204" pitchFamily="34" charset="0"/>
                </a:rPr>
                <a:t>ENCODER</a:t>
              </a:r>
              <a:endParaRPr lang="en-US" b="1" dirty="0">
                <a:solidFill>
                  <a:schemeClr val="bg1"/>
                </a:solidFill>
                <a:effectLst/>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FA009228-BBE1-597E-83E8-25BF637FD6E1}"/>
                </a:ext>
              </a:extLst>
            </p:cNvPr>
            <p:cNvSpPr txBox="1"/>
            <p:nvPr/>
          </p:nvSpPr>
          <p:spPr>
            <a:xfrm>
              <a:off x="5276833" y="2778043"/>
              <a:ext cx="1516999" cy="463233"/>
            </a:xfrm>
            <a:prstGeom prst="rect">
              <a:avLst/>
            </a:prstGeom>
            <a:noFill/>
          </p:spPr>
          <p:txBody>
            <a:bodyPr wrap="square">
              <a:spAutoFit/>
            </a:bodyPr>
            <a:lstStyle/>
            <a:p>
              <a:pPr algn="ctr" rtl="0">
                <a:spcBef>
                  <a:spcPts val="0"/>
                </a:spcBef>
                <a:spcAft>
                  <a:spcPts val="0"/>
                </a:spcAft>
              </a:pPr>
              <a:r>
                <a:rPr lang="en-US" sz="2000" dirty="0">
                  <a:solidFill>
                    <a:schemeClr val="bg1"/>
                  </a:solidFill>
                  <a:latin typeface="Arial" panose="020B0604020202020204" pitchFamily="34" charset="0"/>
                  <a:cs typeface="Arial" panose="020B0604020202020204" pitchFamily="34" charset="0"/>
                </a:rPr>
                <a:t>CLEAR MESSAGE</a:t>
              </a:r>
              <a:endParaRPr lang="en-US" sz="2000" b="0" dirty="0">
                <a:solidFill>
                  <a:schemeClr val="bg1"/>
                </a:solidFill>
                <a:effectLst/>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32A19DF2-1BAE-8186-F315-2B63B853E664}"/>
                </a:ext>
              </a:extLst>
            </p:cNvPr>
            <p:cNvSpPr txBox="1"/>
            <p:nvPr/>
          </p:nvSpPr>
          <p:spPr>
            <a:xfrm>
              <a:off x="5546724" y="2548806"/>
              <a:ext cx="1058476" cy="241687"/>
            </a:xfrm>
            <a:prstGeom prst="rect">
              <a:avLst/>
            </a:prstGeom>
            <a:noFill/>
          </p:spPr>
          <p:txBody>
            <a:bodyPr wrap="square">
              <a:spAutoFit/>
            </a:bodyPr>
            <a:lstStyle/>
            <a:p>
              <a:pPr algn="ctr" rtl="0">
                <a:spcBef>
                  <a:spcPts val="0"/>
                </a:spcBef>
                <a:spcAft>
                  <a:spcPts val="0"/>
                </a:spcAft>
              </a:pPr>
              <a:r>
                <a:rPr lang="en-US" b="1" dirty="0">
                  <a:solidFill>
                    <a:schemeClr val="bg1"/>
                  </a:solidFill>
                  <a:latin typeface="Arial" panose="020B0604020202020204" pitchFamily="34" charset="0"/>
                  <a:cs typeface="Arial" panose="020B0604020202020204" pitchFamily="34" charset="0"/>
                </a:rPr>
                <a:t>DECODER</a:t>
              </a:r>
              <a:endParaRPr lang="en-US" b="1" dirty="0">
                <a:solidFill>
                  <a:schemeClr val="bg1"/>
                </a:solidFill>
                <a:effectLst/>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7D03ED16-D8EE-6F2D-972C-BDC5477C7B52}"/>
                </a:ext>
              </a:extLst>
            </p:cNvPr>
            <p:cNvSpPr txBox="1"/>
            <p:nvPr/>
          </p:nvSpPr>
          <p:spPr>
            <a:xfrm>
              <a:off x="7252624" y="2850013"/>
              <a:ext cx="1106713" cy="463233"/>
            </a:xfrm>
            <a:prstGeom prst="rect">
              <a:avLst/>
            </a:prstGeom>
            <a:noFill/>
          </p:spPr>
          <p:txBody>
            <a:bodyPr wrap="square">
              <a:spAutoFit/>
            </a:bodyPr>
            <a:lstStyle/>
            <a:p>
              <a:pPr algn="ctr" rtl="0">
                <a:spcBef>
                  <a:spcPts val="0"/>
                </a:spcBef>
                <a:spcAft>
                  <a:spcPts val="0"/>
                </a:spcAft>
              </a:pPr>
              <a:r>
                <a:rPr lang="en-US" sz="2000" b="0" dirty="0">
                  <a:solidFill>
                    <a:schemeClr val="bg1"/>
                  </a:solidFill>
                  <a:effectLst/>
                  <a:latin typeface="Arial" panose="020B0604020202020204" pitchFamily="34" charset="0"/>
                  <a:cs typeface="Arial" panose="020B0604020202020204" pitchFamily="34" charset="0"/>
                </a:rPr>
                <a:t>WORKERS</a:t>
              </a:r>
            </a:p>
          </p:txBody>
        </p:sp>
        <p:sp>
          <p:nvSpPr>
            <p:cNvPr id="24" name="TextBox 23">
              <a:extLst>
                <a:ext uri="{FF2B5EF4-FFF2-40B4-BE49-F238E27FC236}">
                  <a16:creationId xmlns:a16="http://schemas.microsoft.com/office/drawing/2014/main" id="{962F7B15-1B28-E07C-CC61-002959C33058}"/>
                </a:ext>
              </a:extLst>
            </p:cNvPr>
            <p:cNvSpPr txBox="1"/>
            <p:nvPr/>
          </p:nvSpPr>
          <p:spPr>
            <a:xfrm>
              <a:off x="7265281" y="2548806"/>
              <a:ext cx="1081398" cy="241687"/>
            </a:xfrm>
            <a:prstGeom prst="rect">
              <a:avLst/>
            </a:prstGeom>
            <a:noFill/>
          </p:spPr>
          <p:txBody>
            <a:bodyPr wrap="square">
              <a:spAutoFit/>
            </a:bodyPr>
            <a:lstStyle/>
            <a:p>
              <a:pPr algn="ctr" rtl="0">
                <a:spcBef>
                  <a:spcPts val="0"/>
                </a:spcBef>
                <a:spcAft>
                  <a:spcPts val="0"/>
                </a:spcAft>
              </a:pPr>
              <a:r>
                <a:rPr lang="en-US" b="1" dirty="0">
                  <a:solidFill>
                    <a:schemeClr val="bg1"/>
                  </a:solidFill>
                  <a:latin typeface="Arial" panose="020B0604020202020204" pitchFamily="34" charset="0"/>
                  <a:cs typeface="Arial" panose="020B0604020202020204" pitchFamily="34" charset="0"/>
                </a:rPr>
                <a:t>RECEIVER</a:t>
              </a:r>
              <a:endParaRPr lang="en-US" b="1" dirty="0">
                <a:solidFill>
                  <a:schemeClr val="bg1"/>
                </a:solidFill>
                <a:effectLst/>
                <a:latin typeface="Arial" panose="020B0604020202020204" pitchFamily="34" charset="0"/>
                <a:cs typeface="Arial" panose="020B0604020202020204" pitchFamily="34" charset="0"/>
              </a:endParaRPr>
            </a:p>
          </p:txBody>
        </p:sp>
        <p:sp>
          <p:nvSpPr>
            <p:cNvPr id="25" name="Oval 24">
              <a:extLst>
                <a:ext uri="{FF2B5EF4-FFF2-40B4-BE49-F238E27FC236}">
                  <a16:creationId xmlns:a16="http://schemas.microsoft.com/office/drawing/2014/main" id="{38D1BEB9-0A51-EEF5-A04A-9862785690A9}"/>
                </a:ext>
              </a:extLst>
            </p:cNvPr>
            <p:cNvSpPr/>
            <p:nvPr/>
          </p:nvSpPr>
          <p:spPr bwMode="auto">
            <a:xfrm>
              <a:off x="3976589" y="2182630"/>
              <a:ext cx="1190826" cy="1190826"/>
            </a:xfrm>
            <a:prstGeom prst="ellipse">
              <a:avLst/>
            </a:prstGeom>
            <a:solidFill>
              <a:schemeClr val="accent1">
                <a:lumMod val="50000"/>
              </a:schemeClr>
            </a:solidFill>
            <a:ln>
              <a:noFill/>
            </a:ln>
          </p:spPr>
          <p:txBody>
            <a:bodyPr vert="horz" wrap="square" lIns="91440" tIns="45720" rIns="91440" bIns="45720" numCol="1" rtlCol="0" anchor="t" anchorCtr="0" compatLnSpc="1">
              <a:prstTxWarp prst="textNoShape">
                <a:avLst/>
              </a:prstTxWarp>
            </a:bodyPr>
            <a:lstStyle/>
            <a:p>
              <a:pPr algn="ctr"/>
              <a:endParaRPr lang="en-US">
                <a:solidFill>
                  <a:schemeClr val="bg1"/>
                </a:solidFill>
              </a:endParaRPr>
            </a:p>
          </p:txBody>
        </p:sp>
        <p:sp>
          <p:nvSpPr>
            <p:cNvPr id="26" name="TextBox 25">
              <a:extLst>
                <a:ext uri="{FF2B5EF4-FFF2-40B4-BE49-F238E27FC236}">
                  <a16:creationId xmlns:a16="http://schemas.microsoft.com/office/drawing/2014/main" id="{06210563-2193-4626-77F4-6968C06296DC}"/>
                </a:ext>
              </a:extLst>
            </p:cNvPr>
            <p:cNvSpPr txBox="1"/>
            <p:nvPr/>
          </p:nvSpPr>
          <p:spPr>
            <a:xfrm>
              <a:off x="4033159" y="2593377"/>
              <a:ext cx="1077686" cy="241687"/>
            </a:xfrm>
            <a:prstGeom prst="rect">
              <a:avLst/>
            </a:prstGeom>
            <a:noFill/>
          </p:spPr>
          <p:txBody>
            <a:bodyPr wrap="square">
              <a:spAutoFit/>
            </a:bodyPr>
            <a:lstStyle/>
            <a:p>
              <a:pPr algn="ctr"/>
              <a:r>
                <a:rPr lang="en-US" b="1" dirty="0">
                  <a:solidFill>
                    <a:schemeClr val="bg1"/>
                  </a:solidFill>
                  <a:latin typeface="Arial" panose="020B0604020202020204" pitchFamily="34" charset="0"/>
                  <a:cs typeface="Arial" panose="020B0604020202020204" pitchFamily="34" charset="0"/>
                </a:rPr>
                <a:t>CHANNEL</a:t>
              </a:r>
            </a:p>
          </p:txBody>
        </p:sp>
        <p:cxnSp>
          <p:nvCxnSpPr>
            <p:cNvPr id="27" name="Straight Arrow Connector 26">
              <a:extLst>
                <a:ext uri="{FF2B5EF4-FFF2-40B4-BE49-F238E27FC236}">
                  <a16:creationId xmlns:a16="http://schemas.microsoft.com/office/drawing/2014/main" id="{CDF9852B-5E12-4884-21D2-0A41F5FE93E5}"/>
                </a:ext>
              </a:extLst>
            </p:cNvPr>
            <p:cNvCxnSpPr>
              <a:cxnSpLocks/>
            </p:cNvCxnSpPr>
            <p:nvPr/>
          </p:nvCxnSpPr>
          <p:spPr>
            <a:xfrm flipV="1">
              <a:off x="4344649" y="3555088"/>
              <a:ext cx="0" cy="400110"/>
            </a:xfrm>
            <a:prstGeom prst="straightConnector1">
              <a:avLst/>
            </a:prstGeom>
            <a:ln>
              <a:solidFill>
                <a:schemeClr val="accent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1BF34BA8-A8A1-B120-F670-83A76DD51B08}"/>
                </a:ext>
              </a:extLst>
            </p:cNvPr>
            <p:cNvCxnSpPr>
              <a:cxnSpLocks/>
            </p:cNvCxnSpPr>
            <p:nvPr/>
          </p:nvCxnSpPr>
          <p:spPr>
            <a:xfrm flipV="1">
              <a:off x="4572000" y="3555088"/>
              <a:ext cx="0" cy="400110"/>
            </a:xfrm>
            <a:prstGeom prst="straightConnector1">
              <a:avLst/>
            </a:prstGeom>
            <a:ln>
              <a:solidFill>
                <a:schemeClr val="accent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755D6DD9-4783-F037-1433-0789D84179C3}"/>
                </a:ext>
              </a:extLst>
            </p:cNvPr>
            <p:cNvCxnSpPr>
              <a:cxnSpLocks/>
            </p:cNvCxnSpPr>
            <p:nvPr/>
          </p:nvCxnSpPr>
          <p:spPr>
            <a:xfrm flipV="1">
              <a:off x="4799351" y="3555088"/>
              <a:ext cx="0" cy="400110"/>
            </a:xfrm>
            <a:prstGeom prst="straightConnector1">
              <a:avLst/>
            </a:prstGeom>
            <a:ln>
              <a:solidFill>
                <a:schemeClr val="accent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0" name="Connector: Elbow 29">
              <a:extLst>
                <a:ext uri="{FF2B5EF4-FFF2-40B4-BE49-F238E27FC236}">
                  <a16:creationId xmlns:a16="http://schemas.microsoft.com/office/drawing/2014/main" id="{4831301F-8858-1AE2-EE8E-6158CE233350}"/>
                </a:ext>
              </a:extLst>
            </p:cNvPr>
            <p:cNvCxnSpPr>
              <a:cxnSpLocks/>
            </p:cNvCxnSpPr>
            <p:nvPr/>
          </p:nvCxnSpPr>
          <p:spPr>
            <a:xfrm flipH="1">
              <a:off x="5167415" y="2778043"/>
              <a:ext cx="3556730" cy="2263031"/>
            </a:xfrm>
            <a:prstGeom prst="bentConnector3">
              <a:avLst>
                <a:gd name="adj1" fmla="val -6427"/>
              </a:avLst>
            </a:prstGeom>
            <a:ln w="19050">
              <a:solidFill>
                <a:schemeClr val="accent2">
                  <a:lumMod val="50000"/>
                </a:schemeClr>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1" name="Connector: Elbow 30">
              <a:extLst>
                <a:ext uri="{FF2B5EF4-FFF2-40B4-BE49-F238E27FC236}">
                  <a16:creationId xmlns:a16="http://schemas.microsoft.com/office/drawing/2014/main" id="{0DCC09AB-FD3D-DA3A-66DF-884CFA0200B9}"/>
                </a:ext>
              </a:extLst>
            </p:cNvPr>
            <p:cNvCxnSpPr>
              <a:cxnSpLocks/>
            </p:cNvCxnSpPr>
            <p:nvPr/>
          </p:nvCxnSpPr>
          <p:spPr>
            <a:xfrm rot="10800000">
              <a:off x="419857" y="2778044"/>
              <a:ext cx="3556729" cy="2263031"/>
            </a:xfrm>
            <a:prstGeom prst="bentConnector3">
              <a:avLst>
                <a:gd name="adj1" fmla="val 106427"/>
              </a:avLst>
            </a:prstGeom>
            <a:ln w="19050">
              <a:solidFill>
                <a:schemeClr val="accent2">
                  <a:lumMod val="50000"/>
                </a:schemeClr>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32" name="Freeform: Shape 117">
              <a:extLst>
                <a:ext uri="{FF2B5EF4-FFF2-40B4-BE49-F238E27FC236}">
                  <a16:creationId xmlns:a16="http://schemas.microsoft.com/office/drawing/2014/main" id="{4441E8B1-2947-370A-3689-7A267BA6817A}"/>
                </a:ext>
              </a:extLst>
            </p:cNvPr>
            <p:cNvSpPr>
              <a:spLocks noChangeAspect="1"/>
            </p:cNvSpPr>
            <p:nvPr/>
          </p:nvSpPr>
          <p:spPr>
            <a:xfrm>
              <a:off x="1056034" y="1815936"/>
              <a:ext cx="504015" cy="457200"/>
            </a:xfrm>
            <a:custGeom>
              <a:avLst/>
              <a:gdLst>
                <a:gd name="connsiteX0" fmla="*/ 43980 w 495470"/>
                <a:gd name="connsiteY0" fmla="*/ 322120 h 449449"/>
                <a:gd name="connsiteX1" fmla="*/ 52147 w 495470"/>
                <a:gd name="connsiteY1" fmla="*/ 332715 h 449449"/>
                <a:gd name="connsiteX2" fmla="*/ 45773 w 495470"/>
                <a:gd name="connsiteY2" fmla="*/ 341571 h 449449"/>
                <a:gd name="connsiteX3" fmla="*/ 37110 w 495470"/>
                <a:gd name="connsiteY3" fmla="*/ 333680 h 449449"/>
                <a:gd name="connsiteX4" fmla="*/ 43980 w 495470"/>
                <a:gd name="connsiteY4" fmla="*/ 322120 h 449449"/>
                <a:gd name="connsiteX5" fmla="*/ 90166 w 495470"/>
                <a:gd name="connsiteY5" fmla="*/ 271713 h 449449"/>
                <a:gd name="connsiteX6" fmla="*/ 90166 w 495470"/>
                <a:gd name="connsiteY6" fmla="*/ 397691 h 449449"/>
                <a:gd name="connsiteX7" fmla="*/ 159749 w 495470"/>
                <a:gd name="connsiteY7" fmla="*/ 419102 h 449449"/>
                <a:gd name="connsiteX8" fmla="*/ 233968 w 495470"/>
                <a:gd name="connsiteY8" fmla="*/ 429972 h 449449"/>
                <a:gd name="connsiteX9" fmla="*/ 427819 w 495470"/>
                <a:gd name="connsiteY9" fmla="*/ 353243 h 449449"/>
                <a:gd name="connsiteX10" fmla="*/ 441891 w 495470"/>
                <a:gd name="connsiteY10" fmla="*/ 321321 h 449449"/>
                <a:gd name="connsiteX11" fmla="*/ 410465 w 495470"/>
                <a:gd name="connsiteY11" fmla="*/ 311664 h 449449"/>
                <a:gd name="connsiteX12" fmla="*/ 310311 w 495470"/>
                <a:gd name="connsiteY12" fmla="*/ 343035 h 449449"/>
                <a:gd name="connsiteX13" fmla="*/ 235955 w 495470"/>
                <a:gd name="connsiteY13" fmla="*/ 354291 h 449449"/>
                <a:gd name="connsiteX14" fmla="*/ 186540 w 495470"/>
                <a:gd name="connsiteY14" fmla="*/ 353767 h 449449"/>
                <a:gd name="connsiteX15" fmla="*/ 176690 w 495470"/>
                <a:gd name="connsiteY15" fmla="*/ 346097 h 449449"/>
                <a:gd name="connsiteX16" fmla="*/ 186292 w 495470"/>
                <a:gd name="connsiteY16" fmla="*/ 338868 h 449449"/>
                <a:gd name="connsiteX17" fmla="*/ 195452 w 495470"/>
                <a:gd name="connsiteY17" fmla="*/ 338537 h 449449"/>
                <a:gd name="connsiteX18" fmla="*/ 270664 w 495470"/>
                <a:gd name="connsiteY18" fmla="*/ 338234 h 449449"/>
                <a:gd name="connsiteX19" fmla="*/ 288239 w 495470"/>
                <a:gd name="connsiteY19" fmla="*/ 322507 h 449449"/>
                <a:gd name="connsiteX20" fmla="*/ 270470 w 495470"/>
                <a:gd name="connsiteY20" fmla="*/ 305705 h 449449"/>
                <a:gd name="connsiteX21" fmla="*/ 224118 w 495470"/>
                <a:gd name="connsiteY21" fmla="*/ 305787 h 449449"/>
                <a:gd name="connsiteX22" fmla="*/ 166537 w 495470"/>
                <a:gd name="connsiteY22" fmla="*/ 289206 h 449449"/>
                <a:gd name="connsiteX23" fmla="*/ 90166 w 495470"/>
                <a:gd name="connsiteY23" fmla="*/ 271713 h 449449"/>
                <a:gd name="connsiteX24" fmla="*/ 15947 w 495470"/>
                <a:gd name="connsiteY24" fmla="*/ 250082 h 449449"/>
                <a:gd name="connsiteX25" fmla="*/ 15947 w 495470"/>
                <a:gd name="connsiteY25" fmla="*/ 417612 h 449449"/>
                <a:gd name="connsiteX26" fmla="*/ 60727 w 495470"/>
                <a:gd name="connsiteY26" fmla="*/ 417419 h 449449"/>
                <a:gd name="connsiteX27" fmla="*/ 73667 w 495470"/>
                <a:gd name="connsiteY27" fmla="*/ 402823 h 449449"/>
                <a:gd name="connsiteX28" fmla="*/ 73419 w 495470"/>
                <a:gd name="connsiteY28" fmla="*/ 264760 h 449449"/>
                <a:gd name="connsiteX29" fmla="*/ 60341 w 495470"/>
                <a:gd name="connsiteY29" fmla="*/ 250275 h 449449"/>
                <a:gd name="connsiteX30" fmla="*/ 15947 w 495470"/>
                <a:gd name="connsiteY30" fmla="*/ 250082 h 449449"/>
                <a:gd name="connsiteX31" fmla="*/ 12471 w 495470"/>
                <a:gd name="connsiteY31" fmla="*/ 233831 h 449449"/>
                <a:gd name="connsiteX32" fmla="*/ 57802 w 495470"/>
                <a:gd name="connsiteY32" fmla="*/ 234466 h 449449"/>
                <a:gd name="connsiteX33" fmla="*/ 85393 w 495470"/>
                <a:gd name="connsiteY33" fmla="*/ 249613 h 449449"/>
                <a:gd name="connsiteX34" fmla="*/ 95629 w 495470"/>
                <a:gd name="connsiteY34" fmla="*/ 255131 h 449449"/>
                <a:gd name="connsiteX35" fmla="*/ 177518 w 495470"/>
                <a:gd name="connsiteY35" fmla="*/ 277618 h 449449"/>
                <a:gd name="connsiteX36" fmla="*/ 223594 w 495470"/>
                <a:gd name="connsiteY36" fmla="*/ 290282 h 449449"/>
                <a:gd name="connsiteX37" fmla="*/ 268925 w 495470"/>
                <a:gd name="connsiteY37" fmla="*/ 290254 h 449449"/>
                <a:gd name="connsiteX38" fmla="*/ 303938 w 495470"/>
                <a:gd name="connsiteY38" fmla="*/ 323225 h 449449"/>
                <a:gd name="connsiteX39" fmla="*/ 304655 w 495470"/>
                <a:gd name="connsiteY39" fmla="*/ 328605 h 449449"/>
                <a:gd name="connsiteX40" fmla="*/ 372942 w 495470"/>
                <a:gd name="connsiteY40" fmla="*/ 308160 h 449449"/>
                <a:gd name="connsiteX41" fmla="*/ 409030 w 495470"/>
                <a:gd name="connsiteY41" fmla="*/ 295993 h 449449"/>
                <a:gd name="connsiteX42" fmla="*/ 455769 w 495470"/>
                <a:gd name="connsiteY42" fmla="*/ 314202 h 449449"/>
                <a:gd name="connsiteX43" fmla="*/ 438993 w 495470"/>
                <a:gd name="connsiteY43" fmla="*/ 364610 h 449449"/>
                <a:gd name="connsiteX44" fmla="*/ 359257 w 495470"/>
                <a:gd name="connsiteY44" fmla="*/ 402878 h 449449"/>
                <a:gd name="connsiteX45" fmla="*/ 237748 w 495470"/>
                <a:gd name="connsiteY45" fmla="*/ 444761 h 449449"/>
                <a:gd name="connsiteX46" fmla="*/ 150865 w 495470"/>
                <a:gd name="connsiteY46" fmla="*/ 431931 h 449449"/>
                <a:gd name="connsiteX47" fmla="*/ 96043 w 495470"/>
                <a:gd name="connsiteY47" fmla="*/ 413694 h 449449"/>
                <a:gd name="connsiteX48" fmla="*/ 84786 w 495470"/>
                <a:gd name="connsiteY48" fmla="*/ 419626 h 449449"/>
                <a:gd name="connsiteX49" fmla="*/ 59375 w 495470"/>
                <a:gd name="connsiteY49" fmla="*/ 433062 h 449449"/>
                <a:gd name="connsiteX50" fmla="*/ 10954 w 495470"/>
                <a:gd name="connsiteY50" fmla="*/ 433283 h 449449"/>
                <a:gd name="connsiteX51" fmla="*/ 55 w 495470"/>
                <a:gd name="connsiteY51" fmla="*/ 421943 h 449449"/>
                <a:gd name="connsiteX52" fmla="*/ 0 w 495470"/>
                <a:gd name="connsiteY52" fmla="*/ 245750 h 449449"/>
                <a:gd name="connsiteX53" fmla="*/ 12471 w 495470"/>
                <a:gd name="connsiteY53" fmla="*/ 233831 h 449449"/>
                <a:gd name="connsiteX54" fmla="*/ 181408 w 495470"/>
                <a:gd name="connsiteY54" fmla="*/ 226023 h 449449"/>
                <a:gd name="connsiteX55" fmla="*/ 186485 w 495470"/>
                <a:gd name="connsiteY55" fmla="*/ 231872 h 449449"/>
                <a:gd name="connsiteX56" fmla="*/ 182539 w 495470"/>
                <a:gd name="connsiteY56" fmla="*/ 238659 h 449449"/>
                <a:gd name="connsiteX57" fmla="*/ 169986 w 495470"/>
                <a:gd name="connsiteY57" fmla="*/ 257255 h 449449"/>
                <a:gd name="connsiteX58" fmla="*/ 159750 w 495470"/>
                <a:gd name="connsiteY58" fmla="*/ 263187 h 449449"/>
                <a:gd name="connsiteX59" fmla="*/ 156135 w 495470"/>
                <a:gd name="connsiteY59" fmla="*/ 252151 h 449449"/>
                <a:gd name="connsiteX60" fmla="*/ 172359 w 495470"/>
                <a:gd name="connsiteY60" fmla="*/ 227540 h 449449"/>
                <a:gd name="connsiteX61" fmla="*/ 181408 w 495470"/>
                <a:gd name="connsiteY61" fmla="*/ 226023 h 449449"/>
                <a:gd name="connsiteX62" fmla="*/ 221028 w 495470"/>
                <a:gd name="connsiteY62" fmla="*/ 208365 h 449449"/>
                <a:gd name="connsiteX63" fmla="*/ 238521 w 495470"/>
                <a:gd name="connsiteY63" fmla="*/ 216559 h 449449"/>
                <a:gd name="connsiteX64" fmla="*/ 221608 w 495470"/>
                <a:gd name="connsiteY64" fmla="*/ 224257 h 449449"/>
                <a:gd name="connsiteX65" fmla="*/ 206322 w 495470"/>
                <a:gd name="connsiteY65" fmla="*/ 225499 h 449449"/>
                <a:gd name="connsiteX66" fmla="*/ 195507 w 495470"/>
                <a:gd name="connsiteY66" fmla="*/ 220532 h 449449"/>
                <a:gd name="connsiteX67" fmla="*/ 203481 w 495470"/>
                <a:gd name="connsiteY67" fmla="*/ 210821 h 449449"/>
                <a:gd name="connsiteX68" fmla="*/ 221028 w 495470"/>
                <a:gd name="connsiteY68" fmla="*/ 208365 h 449449"/>
                <a:gd name="connsiteX69" fmla="*/ 284873 w 495470"/>
                <a:gd name="connsiteY69" fmla="*/ 205578 h 449449"/>
                <a:gd name="connsiteX70" fmla="*/ 295165 w 495470"/>
                <a:gd name="connsiteY70" fmla="*/ 209331 h 449449"/>
                <a:gd name="connsiteX71" fmla="*/ 290447 w 495470"/>
                <a:gd name="connsiteY71" fmla="*/ 219153 h 449449"/>
                <a:gd name="connsiteX72" fmla="*/ 269009 w 495470"/>
                <a:gd name="connsiteY72" fmla="*/ 225444 h 449449"/>
                <a:gd name="connsiteX73" fmla="*/ 268733 w 495470"/>
                <a:gd name="connsiteY73" fmla="*/ 224285 h 449449"/>
                <a:gd name="connsiteX74" fmla="*/ 263573 w 495470"/>
                <a:gd name="connsiteY74" fmla="*/ 224285 h 449449"/>
                <a:gd name="connsiteX75" fmla="*/ 252675 w 495470"/>
                <a:gd name="connsiteY75" fmla="*/ 216449 h 449449"/>
                <a:gd name="connsiteX76" fmla="*/ 263711 w 495470"/>
                <a:gd name="connsiteY76" fmla="*/ 208558 h 449449"/>
                <a:gd name="connsiteX77" fmla="*/ 284873 w 495470"/>
                <a:gd name="connsiteY77" fmla="*/ 205578 h 449449"/>
                <a:gd name="connsiteX78" fmla="*/ 305483 w 495470"/>
                <a:gd name="connsiteY78" fmla="*/ 156853 h 449449"/>
                <a:gd name="connsiteX79" fmla="*/ 314946 w 495470"/>
                <a:gd name="connsiteY79" fmla="*/ 161654 h 449449"/>
                <a:gd name="connsiteX80" fmla="*/ 318533 w 495470"/>
                <a:gd name="connsiteY80" fmla="*/ 177050 h 449449"/>
                <a:gd name="connsiteX81" fmla="*/ 314146 w 495470"/>
                <a:gd name="connsiteY81" fmla="*/ 193438 h 449449"/>
                <a:gd name="connsiteX82" fmla="*/ 304710 w 495470"/>
                <a:gd name="connsiteY82" fmla="*/ 198101 h 449449"/>
                <a:gd name="connsiteX83" fmla="*/ 300047 w 495470"/>
                <a:gd name="connsiteY83" fmla="*/ 189493 h 449449"/>
                <a:gd name="connsiteX84" fmla="*/ 300599 w 495470"/>
                <a:gd name="connsiteY84" fmla="*/ 165351 h 449449"/>
                <a:gd name="connsiteX85" fmla="*/ 305483 w 495470"/>
                <a:gd name="connsiteY85" fmla="*/ 156853 h 449449"/>
                <a:gd name="connsiteX86" fmla="*/ 207013 w 495470"/>
                <a:gd name="connsiteY86" fmla="*/ 128463 h 449449"/>
                <a:gd name="connsiteX87" fmla="*/ 218352 w 495470"/>
                <a:gd name="connsiteY87" fmla="*/ 128904 h 449449"/>
                <a:gd name="connsiteX88" fmla="*/ 233527 w 495470"/>
                <a:gd name="connsiteY88" fmla="*/ 129207 h 449449"/>
                <a:gd name="connsiteX89" fmla="*/ 240480 w 495470"/>
                <a:gd name="connsiteY89" fmla="*/ 135940 h 449449"/>
                <a:gd name="connsiteX90" fmla="*/ 233362 w 495470"/>
                <a:gd name="connsiteY90" fmla="*/ 143692 h 449449"/>
                <a:gd name="connsiteX91" fmla="*/ 205716 w 495470"/>
                <a:gd name="connsiteY91" fmla="*/ 143361 h 449449"/>
                <a:gd name="connsiteX92" fmla="*/ 197218 w 495470"/>
                <a:gd name="connsiteY92" fmla="*/ 135139 h 449449"/>
                <a:gd name="connsiteX93" fmla="*/ 207013 w 495470"/>
                <a:gd name="connsiteY93" fmla="*/ 128463 h 449449"/>
                <a:gd name="connsiteX94" fmla="*/ 269947 w 495470"/>
                <a:gd name="connsiteY94" fmla="*/ 127442 h 449449"/>
                <a:gd name="connsiteX95" fmla="*/ 292102 w 495470"/>
                <a:gd name="connsiteY95" fmla="*/ 134616 h 449449"/>
                <a:gd name="connsiteX96" fmla="*/ 296627 w 495470"/>
                <a:gd name="connsiteY96" fmla="*/ 145265 h 449449"/>
                <a:gd name="connsiteX97" fmla="*/ 285094 w 495470"/>
                <a:gd name="connsiteY97" fmla="*/ 147721 h 449449"/>
                <a:gd name="connsiteX98" fmla="*/ 266139 w 495470"/>
                <a:gd name="connsiteY98" fmla="*/ 144272 h 449449"/>
                <a:gd name="connsiteX99" fmla="*/ 254799 w 495470"/>
                <a:gd name="connsiteY99" fmla="*/ 136823 h 449449"/>
                <a:gd name="connsiteX100" fmla="*/ 266443 w 495470"/>
                <a:gd name="connsiteY100" fmla="*/ 128822 h 449449"/>
                <a:gd name="connsiteX101" fmla="*/ 269533 w 495470"/>
                <a:gd name="connsiteY101" fmla="*/ 128822 h 449449"/>
                <a:gd name="connsiteX102" fmla="*/ 269947 w 495470"/>
                <a:gd name="connsiteY102" fmla="*/ 127442 h 449449"/>
                <a:gd name="connsiteX103" fmla="*/ 183588 w 495470"/>
                <a:gd name="connsiteY103" fmla="*/ 82883 h 449449"/>
                <a:gd name="connsiteX104" fmla="*/ 191755 w 495470"/>
                <a:gd name="connsiteY104" fmla="*/ 93864 h 449449"/>
                <a:gd name="connsiteX105" fmla="*/ 190321 w 495470"/>
                <a:gd name="connsiteY105" fmla="*/ 115633 h 449449"/>
                <a:gd name="connsiteX106" fmla="*/ 186237 w 495470"/>
                <a:gd name="connsiteY106" fmla="*/ 124710 h 449449"/>
                <a:gd name="connsiteX107" fmla="*/ 176856 w 495470"/>
                <a:gd name="connsiteY107" fmla="*/ 121813 h 449449"/>
                <a:gd name="connsiteX108" fmla="*/ 178346 w 495470"/>
                <a:gd name="connsiteY108" fmla="*/ 86690 h 449449"/>
                <a:gd name="connsiteX109" fmla="*/ 183588 w 495470"/>
                <a:gd name="connsiteY109" fmla="*/ 82883 h 449449"/>
                <a:gd name="connsiteX110" fmla="*/ 236810 w 495470"/>
                <a:gd name="connsiteY110" fmla="*/ 67985 h 449449"/>
                <a:gd name="connsiteX111" fmla="*/ 243487 w 495470"/>
                <a:gd name="connsiteY111" fmla="*/ 75131 h 449449"/>
                <a:gd name="connsiteX112" fmla="*/ 236893 w 495470"/>
                <a:gd name="connsiteY112" fmla="*/ 82304 h 449449"/>
                <a:gd name="connsiteX113" fmla="*/ 221608 w 495470"/>
                <a:gd name="connsiteY113" fmla="*/ 82635 h 449449"/>
                <a:gd name="connsiteX114" fmla="*/ 221608 w 495470"/>
                <a:gd name="connsiteY114" fmla="*/ 82884 h 449449"/>
                <a:gd name="connsiteX115" fmla="*/ 208364 w 495470"/>
                <a:gd name="connsiteY115" fmla="*/ 82580 h 449449"/>
                <a:gd name="connsiteX116" fmla="*/ 200722 w 495470"/>
                <a:gd name="connsiteY116" fmla="*/ 75296 h 449449"/>
                <a:gd name="connsiteX117" fmla="*/ 207150 w 495470"/>
                <a:gd name="connsiteY117" fmla="*/ 68095 h 449449"/>
                <a:gd name="connsiteX118" fmla="*/ 236810 w 495470"/>
                <a:gd name="connsiteY118" fmla="*/ 67985 h 449449"/>
                <a:gd name="connsiteX119" fmla="*/ 279989 w 495470"/>
                <a:gd name="connsiteY119" fmla="*/ 67626 h 449449"/>
                <a:gd name="connsiteX120" fmla="*/ 294281 w 495470"/>
                <a:gd name="connsiteY120" fmla="*/ 67957 h 449449"/>
                <a:gd name="connsiteX121" fmla="*/ 300903 w 495470"/>
                <a:gd name="connsiteY121" fmla="*/ 75186 h 449449"/>
                <a:gd name="connsiteX122" fmla="*/ 294226 w 495470"/>
                <a:gd name="connsiteY122" fmla="*/ 82276 h 449449"/>
                <a:gd name="connsiteX123" fmla="*/ 264511 w 495470"/>
                <a:gd name="connsiteY123" fmla="*/ 82249 h 449449"/>
                <a:gd name="connsiteX124" fmla="*/ 257945 w 495470"/>
                <a:gd name="connsiteY124" fmla="*/ 75103 h 449449"/>
                <a:gd name="connsiteX125" fmla="*/ 264677 w 495470"/>
                <a:gd name="connsiteY125" fmla="*/ 67929 h 449449"/>
                <a:gd name="connsiteX126" fmla="*/ 279989 w 495470"/>
                <a:gd name="connsiteY126" fmla="*/ 67626 h 449449"/>
                <a:gd name="connsiteX127" fmla="*/ 456265 w 495470"/>
                <a:gd name="connsiteY127" fmla="*/ 43208 h 449449"/>
                <a:gd name="connsiteX128" fmla="*/ 375204 w 495470"/>
                <a:gd name="connsiteY128" fmla="*/ 75654 h 449449"/>
                <a:gd name="connsiteX129" fmla="*/ 370072 w 495470"/>
                <a:gd name="connsiteY129" fmla="*/ 80924 h 449449"/>
                <a:gd name="connsiteX130" fmla="*/ 366347 w 495470"/>
                <a:gd name="connsiteY130" fmla="*/ 144603 h 449449"/>
                <a:gd name="connsiteX131" fmla="*/ 457645 w 495470"/>
                <a:gd name="connsiteY131" fmla="*/ 44505 h 449449"/>
                <a:gd name="connsiteX132" fmla="*/ 456265 w 495470"/>
                <a:gd name="connsiteY132" fmla="*/ 43208 h 449449"/>
                <a:gd name="connsiteX133" fmla="*/ 315415 w 495470"/>
                <a:gd name="connsiteY133" fmla="*/ 16776 h 449449"/>
                <a:gd name="connsiteX134" fmla="*/ 361602 w 495470"/>
                <a:gd name="connsiteY134" fmla="*/ 60176 h 449449"/>
                <a:gd name="connsiteX135" fmla="*/ 368858 w 495470"/>
                <a:gd name="connsiteY135" fmla="*/ 61031 h 449449"/>
                <a:gd name="connsiteX136" fmla="*/ 449781 w 495470"/>
                <a:gd name="connsiteY136" fmla="*/ 28833 h 449449"/>
                <a:gd name="connsiteX137" fmla="*/ 449616 w 495470"/>
                <a:gd name="connsiteY137" fmla="*/ 26654 h 449449"/>
                <a:gd name="connsiteX138" fmla="*/ 315415 w 495470"/>
                <a:gd name="connsiteY138" fmla="*/ 16776 h 449449"/>
                <a:gd name="connsiteX139" fmla="*/ 296350 w 495470"/>
                <a:gd name="connsiteY139" fmla="*/ 1 h 449449"/>
                <a:gd name="connsiteX140" fmla="*/ 330259 w 495470"/>
                <a:gd name="connsiteY140" fmla="*/ 2181 h 449449"/>
                <a:gd name="connsiteX141" fmla="*/ 484325 w 495470"/>
                <a:gd name="connsiteY141" fmla="*/ 13962 h 449449"/>
                <a:gd name="connsiteX142" fmla="*/ 495168 w 495470"/>
                <a:gd name="connsiteY142" fmla="*/ 19011 h 449449"/>
                <a:gd name="connsiteX143" fmla="*/ 491277 w 495470"/>
                <a:gd name="connsiteY143" fmla="*/ 30295 h 449449"/>
                <a:gd name="connsiteX144" fmla="*/ 367010 w 495470"/>
                <a:gd name="connsiteY144" fmla="*/ 166593 h 449449"/>
                <a:gd name="connsiteX145" fmla="*/ 354318 w 495470"/>
                <a:gd name="connsiteY145" fmla="*/ 172828 h 449449"/>
                <a:gd name="connsiteX146" fmla="*/ 350041 w 495470"/>
                <a:gd name="connsiteY146" fmla="*/ 159281 h 449449"/>
                <a:gd name="connsiteX147" fmla="*/ 354125 w 495470"/>
                <a:gd name="connsiteY147" fmla="*/ 82855 h 449449"/>
                <a:gd name="connsiteX148" fmla="*/ 329845 w 495470"/>
                <a:gd name="connsiteY148" fmla="*/ 82800 h 449449"/>
                <a:gd name="connsiteX149" fmla="*/ 315139 w 495470"/>
                <a:gd name="connsiteY149" fmla="*/ 74799 h 449449"/>
                <a:gd name="connsiteX150" fmla="*/ 329514 w 495470"/>
                <a:gd name="connsiteY150" fmla="*/ 67487 h 449449"/>
                <a:gd name="connsiteX151" fmla="*/ 346344 w 495470"/>
                <a:gd name="connsiteY151" fmla="*/ 67487 h 449449"/>
                <a:gd name="connsiteX152" fmla="*/ 299026 w 495470"/>
                <a:gd name="connsiteY152" fmla="*/ 22625 h 449449"/>
                <a:gd name="connsiteX153" fmla="*/ 290253 w 495470"/>
                <a:gd name="connsiteY153" fmla="*/ 13990 h 449449"/>
                <a:gd name="connsiteX154" fmla="*/ 288073 w 495470"/>
                <a:gd name="connsiteY154" fmla="*/ 4057 h 449449"/>
                <a:gd name="connsiteX155" fmla="*/ 296350 w 495470"/>
                <a:gd name="connsiteY155" fmla="*/ 1 h 449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495470" h="449449">
                  <a:moveTo>
                    <a:pt x="43980" y="322120"/>
                  </a:moveTo>
                  <a:cubicBezTo>
                    <a:pt x="48008" y="327031"/>
                    <a:pt x="52175" y="329901"/>
                    <a:pt x="52147" y="332715"/>
                  </a:cubicBezTo>
                  <a:cubicBezTo>
                    <a:pt x="52119" y="335695"/>
                    <a:pt x="48064" y="338619"/>
                    <a:pt x="45773" y="341571"/>
                  </a:cubicBezTo>
                  <a:cubicBezTo>
                    <a:pt x="42711" y="339005"/>
                    <a:pt x="38103" y="336909"/>
                    <a:pt x="37110" y="333680"/>
                  </a:cubicBezTo>
                  <a:cubicBezTo>
                    <a:pt x="36420" y="331363"/>
                    <a:pt x="40559" y="327583"/>
                    <a:pt x="43980" y="322120"/>
                  </a:cubicBezTo>
                  <a:close/>
                  <a:moveTo>
                    <a:pt x="90166" y="271713"/>
                  </a:moveTo>
                  <a:cubicBezTo>
                    <a:pt x="90166" y="313954"/>
                    <a:pt x="90166" y="355588"/>
                    <a:pt x="90166" y="397691"/>
                  </a:cubicBezTo>
                  <a:cubicBezTo>
                    <a:pt x="116350" y="397029"/>
                    <a:pt x="138670" y="405886"/>
                    <a:pt x="159749" y="419102"/>
                  </a:cubicBezTo>
                  <a:cubicBezTo>
                    <a:pt x="182760" y="433559"/>
                    <a:pt x="207757" y="437063"/>
                    <a:pt x="233968" y="429972"/>
                  </a:cubicBezTo>
                  <a:cubicBezTo>
                    <a:pt x="301482" y="411735"/>
                    <a:pt x="366210" y="386407"/>
                    <a:pt x="427819" y="353243"/>
                  </a:cubicBezTo>
                  <a:cubicBezTo>
                    <a:pt x="442277" y="345463"/>
                    <a:pt x="447436" y="333819"/>
                    <a:pt x="441891" y="321321"/>
                  </a:cubicBezTo>
                  <a:cubicBezTo>
                    <a:pt x="436648" y="309485"/>
                    <a:pt x="426440" y="306615"/>
                    <a:pt x="410465" y="311664"/>
                  </a:cubicBezTo>
                  <a:cubicBezTo>
                    <a:pt x="377108" y="322204"/>
                    <a:pt x="343365" y="331612"/>
                    <a:pt x="310311" y="343035"/>
                  </a:cubicBezTo>
                  <a:cubicBezTo>
                    <a:pt x="286004" y="351422"/>
                    <a:pt x="261669" y="355809"/>
                    <a:pt x="235955" y="354291"/>
                  </a:cubicBezTo>
                  <a:cubicBezTo>
                    <a:pt x="219538" y="353326"/>
                    <a:pt x="202984" y="354567"/>
                    <a:pt x="186540" y="353767"/>
                  </a:cubicBezTo>
                  <a:cubicBezTo>
                    <a:pt x="183146" y="353602"/>
                    <a:pt x="179973" y="348773"/>
                    <a:pt x="176690" y="346097"/>
                  </a:cubicBezTo>
                  <a:cubicBezTo>
                    <a:pt x="179863" y="343614"/>
                    <a:pt x="182732" y="340469"/>
                    <a:pt x="186292" y="338868"/>
                  </a:cubicBezTo>
                  <a:cubicBezTo>
                    <a:pt x="188885" y="337710"/>
                    <a:pt x="192362" y="338565"/>
                    <a:pt x="195452" y="338537"/>
                  </a:cubicBezTo>
                  <a:cubicBezTo>
                    <a:pt x="220531" y="338455"/>
                    <a:pt x="245584" y="338455"/>
                    <a:pt x="270664" y="338234"/>
                  </a:cubicBezTo>
                  <a:cubicBezTo>
                    <a:pt x="281810" y="338123"/>
                    <a:pt x="288128" y="332247"/>
                    <a:pt x="288239" y="322507"/>
                  </a:cubicBezTo>
                  <a:cubicBezTo>
                    <a:pt x="288349" y="312161"/>
                    <a:pt x="281976" y="305843"/>
                    <a:pt x="270470" y="305705"/>
                  </a:cubicBezTo>
                  <a:cubicBezTo>
                    <a:pt x="255020" y="305511"/>
                    <a:pt x="239569" y="305787"/>
                    <a:pt x="224118" y="305787"/>
                  </a:cubicBezTo>
                  <a:cubicBezTo>
                    <a:pt x="203343" y="305787"/>
                    <a:pt x="183698" y="300738"/>
                    <a:pt x="166537" y="289206"/>
                  </a:cubicBezTo>
                  <a:cubicBezTo>
                    <a:pt x="143388" y="273644"/>
                    <a:pt x="118198" y="268899"/>
                    <a:pt x="90166" y="271713"/>
                  </a:cubicBezTo>
                  <a:close/>
                  <a:moveTo>
                    <a:pt x="15947" y="250082"/>
                  </a:moveTo>
                  <a:cubicBezTo>
                    <a:pt x="15947" y="305760"/>
                    <a:pt x="15947" y="360968"/>
                    <a:pt x="15947" y="417612"/>
                  </a:cubicBezTo>
                  <a:cubicBezTo>
                    <a:pt x="31371" y="417612"/>
                    <a:pt x="46076" y="418136"/>
                    <a:pt x="60727" y="417419"/>
                  </a:cubicBezTo>
                  <a:cubicBezTo>
                    <a:pt x="68949" y="417005"/>
                    <a:pt x="73667" y="411293"/>
                    <a:pt x="73667" y="402823"/>
                  </a:cubicBezTo>
                  <a:cubicBezTo>
                    <a:pt x="73667" y="356802"/>
                    <a:pt x="73612" y="310781"/>
                    <a:pt x="73419" y="264760"/>
                  </a:cubicBezTo>
                  <a:cubicBezTo>
                    <a:pt x="73391" y="256290"/>
                    <a:pt x="68563" y="250662"/>
                    <a:pt x="60341" y="250275"/>
                  </a:cubicBezTo>
                  <a:cubicBezTo>
                    <a:pt x="45718" y="249558"/>
                    <a:pt x="31067" y="250082"/>
                    <a:pt x="15947" y="250082"/>
                  </a:cubicBezTo>
                  <a:close/>
                  <a:moveTo>
                    <a:pt x="12471" y="233831"/>
                  </a:moveTo>
                  <a:cubicBezTo>
                    <a:pt x="27563" y="234356"/>
                    <a:pt x="42683" y="234438"/>
                    <a:pt x="57802" y="234466"/>
                  </a:cubicBezTo>
                  <a:cubicBezTo>
                    <a:pt x="69859" y="234494"/>
                    <a:pt x="78523" y="239874"/>
                    <a:pt x="85393" y="249613"/>
                  </a:cubicBezTo>
                  <a:cubicBezTo>
                    <a:pt x="87435" y="252510"/>
                    <a:pt x="92235" y="255324"/>
                    <a:pt x="95629" y="255131"/>
                  </a:cubicBezTo>
                  <a:cubicBezTo>
                    <a:pt x="125482" y="253669"/>
                    <a:pt x="152493" y="260953"/>
                    <a:pt x="177518" y="277618"/>
                  </a:cubicBezTo>
                  <a:cubicBezTo>
                    <a:pt x="191120" y="286667"/>
                    <a:pt x="207067" y="290282"/>
                    <a:pt x="223594" y="290282"/>
                  </a:cubicBezTo>
                  <a:cubicBezTo>
                    <a:pt x="238714" y="290282"/>
                    <a:pt x="253806" y="290226"/>
                    <a:pt x="268925" y="290254"/>
                  </a:cubicBezTo>
                  <a:cubicBezTo>
                    <a:pt x="290860" y="290309"/>
                    <a:pt x="302503" y="301290"/>
                    <a:pt x="303938" y="323225"/>
                  </a:cubicBezTo>
                  <a:cubicBezTo>
                    <a:pt x="304048" y="324521"/>
                    <a:pt x="304296" y="325846"/>
                    <a:pt x="304655" y="328605"/>
                  </a:cubicBezTo>
                  <a:cubicBezTo>
                    <a:pt x="327804" y="321707"/>
                    <a:pt x="350428" y="315113"/>
                    <a:pt x="372942" y="308160"/>
                  </a:cubicBezTo>
                  <a:cubicBezTo>
                    <a:pt x="385054" y="304408"/>
                    <a:pt x="396973" y="299993"/>
                    <a:pt x="409030" y="295993"/>
                  </a:cubicBezTo>
                  <a:cubicBezTo>
                    <a:pt x="429475" y="289206"/>
                    <a:pt x="447409" y="296241"/>
                    <a:pt x="455769" y="314202"/>
                  </a:cubicBezTo>
                  <a:cubicBezTo>
                    <a:pt x="464542" y="333047"/>
                    <a:pt x="458031" y="354733"/>
                    <a:pt x="438993" y="364610"/>
                  </a:cubicBezTo>
                  <a:cubicBezTo>
                    <a:pt x="412810" y="378185"/>
                    <a:pt x="386654" y="392228"/>
                    <a:pt x="359257" y="402878"/>
                  </a:cubicBezTo>
                  <a:cubicBezTo>
                    <a:pt x="319361" y="418412"/>
                    <a:pt x="278554" y="431793"/>
                    <a:pt x="237748" y="444761"/>
                  </a:cubicBezTo>
                  <a:cubicBezTo>
                    <a:pt x="207178" y="454473"/>
                    <a:pt x="177932" y="448568"/>
                    <a:pt x="150865" y="431931"/>
                  </a:cubicBezTo>
                  <a:cubicBezTo>
                    <a:pt x="133952" y="421530"/>
                    <a:pt x="116377" y="413142"/>
                    <a:pt x="96043" y="413694"/>
                  </a:cubicBezTo>
                  <a:cubicBezTo>
                    <a:pt x="92180" y="413804"/>
                    <a:pt x="87297" y="416563"/>
                    <a:pt x="84786" y="419626"/>
                  </a:cubicBezTo>
                  <a:cubicBezTo>
                    <a:pt x="78054" y="427903"/>
                    <a:pt x="70163" y="432980"/>
                    <a:pt x="59375" y="433062"/>
                  </a:cubicBezTo>
                  <a:cubicBezTo>
                    <a:pt x="43235" y="433145"/>
                    <a:pt x="27094" y="433007"/>
                    <a:pt x="10954" y="433283"/>
                  </a:cubicBezTo>
                  <a:cubicBezTo>
                    <a:pt x="2897" y="433421"/>
                    <a:pt x="55" y="429558"/>
                    <a:pt x="55" y="421943"/>
                  </a:cubicBezTo>
                  <a:cubicBezTo>
                    <a:pt x="138" y="363203"/>
                    <a:pt x="193" y="304463"/>
                    <a:pt x="0" y="245750"/>
                  </a:cubicBezTo>
                  <a:cubicBezTo>
                    <a:pt x="-27" y="236756"/>
                    <a:pt x="3780" y="233528"/>
                    <a:pt x="12471" y="233831"/>
                  </a:cubicBezTo>
                  <a:close/>
                  <a:moveTo>
                    <a:pt x="181408" y="226023"/>
                  </a:moveTo>
                  <a:cubicBezTo>
                    <a:pt x="183422" y="226464"/>
                    <a:pt x="184774" y="229747"/>
                    <a:pt x="186485" y="231872"/>
                  </a:cubicBezTo>
                  <a:cubicBezTo>
                    <a:pt x="184885" y="234631"/>
                    <a:pt x="183809" y="236700"/>
                    <a:pt x="182539" y="238659"/>
                  </a:cubicBezTo>
                  <a:cubicBezTo>
                    <a:pt x="178456" y="244922"/>
                    <a:pt x="174759" y="251544"/>
                    <a:pt x="169986" y="257255"/>
                  </a:cubicBezTo>
                  <a:cubicBezTo>
                    <a:pt x="167613" y="260097"/>
                    <a:pt x="163226" y="261256"/>
                    <a:pt x="159750" y="263187"/>
                  </a:cubicBezTo>
                  <a:cubicBezTo>
                    <a:pt x="158425" y="259435"/>
                    <a:pt x="154894" y="254579"/>
                    <a:pt x="156135" y="252151"/>
                  </a:cubicBezTo>
                  <a:cubicBezTo>
                    <a:pt x="160605" y="243432"/>
                    <a:pt x="166316" y="235293"/>
                    <a:pt x="172359" y="227540"/>
                  </a:cubicBezTo>
                  <a:cubicBezTo>
                    <a:pt x="173821" y="225692"/>
                    <a:pt x="178566" y="225388"/>
                    <a:pt x="181408" y="226023"/>
                  </a:cubicBezTo>
                  <a:close/>
                  <a:moveTo>
                    <a:pt x="221028" y="208365"/>
                  </a:moveTo>
                  <a:cubicBezTo>
                    <a:pt x="228147" y="209855"/>
                    <a:pt x="238631" y="205385"/>
                    <a:pt x="238521" y="216559"/>
                  </a:cubicBezTo>
                  <a:cubicBezTo>
                    <a:pt x="238410" y="227513"/>
                    <a:pt x="228147" y="223457"/>
                    <a:pt x="221608" y="224257"/>
                  </a:cubicBezTo>
                  <a:cubicBezTo>
                    <a:pt x="216531" y="224864"/>
                    <a:pt x="211316" y="226078"/>
                    <a:pt x="206322" y="225499"/>
                  </a:cubicBezTo>
                  <a:cubicBezTo>
                    <a:pt x="202570" y="225085"/>
                    <a:pt x="199094" y="222271"/>
                    <a:pt x="195507" y="220532"/>
                  </a:cubicBezTo>
                  <a:cubicBezTo>
                    <a:pt x="198128" y="217166"/>
                    <a:pt x="200087" y="212117"/>
                    <a:pt x="203481" y="210821"/>
                  </a:cubicBezTo>
                  <a:cubicBezTo>
                    <a:pt x="209054" y="208696"/>
                    <a:pt x="215565" y="209000"/>
                    <a:pt x="221028" y="208365"/>
                  </a:cubicBezTo>
                  <a:close/>
                  <a:moveTo>
                    <a:pt x="284873" y="205578"/>
                  </a:moveTo>
                  <a:cubicBezTo>
                    <a:pt x="288239" y="205440"/>
                    <a:pt x="291743" y="207979"/>
                    <a:pt x="295165" y="209331"/>
                  </a:cubicBezTo>
                  <a:cubicBezTo>
                    <a:pt x="293647" y="212724"/>
                    <a:pt x="292985" y="217994"/>
                    <a:pt x="290447" y="219153"/>
                  </a:cubicBezTo>
                  <a:cubicBezTo>
                    <a:pt x="283742" y="222215"/>
                    <a:pt x="276210" y="223485"/>
                    <a:pt x="269009" y="225444"/>
                  </a:cubicBezTo>
                  <a:cubicBezTo>
                    <a:pt x="268954" y="225057"/>
                    <a:pt x="268843" y="224671"/>
                    <a:pt x="268733" y="224285"/>
                  </a:cubicBezTo>
                  <a:cubicBezTo>
                    <a:pt x="267022" y="224285"/>
                    <a:pt x="265312" y="224230"/>
                    <a:pt x="263573" y="224285"/>
                  </a:cubicBezTo>
                  <a:cubicBezTo>
                    <a:pt x="257917" y="224450"/>
                    <a:pt x="252648" y="223264"/>
                    <a:pt x="252675" y="216449"/>
                  </a:cubicBezTo>
                  <a:cubicBezTo>
                    <a:pt x="252730" y="209607"/>
                    <a:pt x="258248" y="209082"/>
                    <a:pt x="263711" y="208558"/>
                  </a:cubicBezTo>
                  <a:cubicBezTo>
                    <a:pt x="270802" y="207868"/>
                    <a:pt x="277783" y="205854"/>
                    <a:pt x="284873" y="205578"/>
                  </a:cubicBezTo>
                  <a:close/>
                  <a:moveTo>
                    <a:pt x="305483" y="156853"/>
                  </a:moveTo>
                  <a:cubicBezTo>
                    <a:pt x="308628" y="156660"/>
                    <a:pt x="313512" y="158950"/>
                    <a:pt x="314946" y="161654"/>
                  </a:cubicBezTo>
                  <a:cubicBezTo>
                    <a:pt x="317292" y="165958"/>
                    <a:pt x="317374" y="171476"/>
                    <a:pt x="318533" y="177050"/>
                  </a:cubicBezTo>
                  <a:cubicBezTo>
                    <a:pt x="317236" y="182347"/>
                    <a:pt x="316685" y="188417"/>
                    <a:pt x="314146" y="193438"/>
                  </a:cubicBezTo>
                  <a:cubicBezTo>
                    <a:pt x="312794" y="196087"/>
                    <a:pt x="307828" y="198349"/>
                    <a:pt x="304710" y="198101"/>
                  </a:cubicBezTo>
                  <a:cubicBezTo>
                    <a:pt x="302834" y="197936"/>
                    <a:pt x="300268" y="192611"/>
                    <a:pt x="300047" y="189493"/>
                  </a:cubicBezTo>
                  <a:cubicBezTo>
                    <a:pt x="299551" y="181464"/>
                    <a:pt x="299744" y="173325"/>
                    <a:pt x="300599" y="165351"/>
                  </a:cubicBezTo>
                  <a:cubicBezTo>
                    <a:pt x="300930" y="162206"/>
                    <a:pt x="303607" y="156991"/>
                    <a:pt x="305483" y="156853"/>
                  </a:cubicBezTo>
                  <a:close/>
                  <a:moveTo>
                    <a:pt x="207013" y="128463"/>
                  </a:moveTo>
                  <a:cubicBezTo>
                    <a:pt x="210737" y="127442"/>
                    <a:pt x="215097" y="128683"/>
                    <a:pt x="218352" y="128904"/>
                  </a:cubicBezTo>
                  <a:cubicBezTo>
                    <a:pt x="224008" y="128904"/>
                    <a:pt x="229030" y="128049"/>
                    <a:pt x="233527" y="129207"/>
                  </a:cubicBezTo>
                  <a:cubicBezTo>
                    <a:pt x="236424" y="129952"/>
                    <a:pt x="240866" y="134201"/>
                    <a:pt x="240480" y="135940"/>
                  </a:cubicBezTo>
                  <a:cubicBezTo>
                    <a:pt x="239790" y="139030"/>
                    <a:pt x="236121" y="143444"/>
                    <a:pt x="233362" y="143692"/>
                  </a:cubicBezTo>
                  <a:cubicBezTo>
                    <a:pt x="224202" y="144575"/>
                    <a:pt x="214821" y="144575"/>
                    <a:pt x="205716" y="143361"/>
                  </a:cubicBezTo>
                  <a:cubicBezTo>
                    <a:pt x="202571" y="142948"/>
                    <a:pt x="200032" y="138009"/>
                    <a:pt x="197218" y="135139"/>
                  </a:cubicBezTo>
                  <a:cubicBezTo>
                    <a:pt x="200446" y="132822"/>
                    <a:pt x="203398" y="129456"/>
                    <a:pt x="207013" y="128463"/>
                  </a:cubicBezTo>
                  <a:close/>
                  <a:moveTo>
                    <a:pt x="269947" y="127442"/>
                  </a:moveTo>
                  <a:cubicBezTo>
                    <a:pt x="277396" y="129704"/>
                    <a:pt x="285204" y="131222"/>
                    <a:pt x="292102" y="134616"/>
                  </a:cubicBezTo>
                  <a:cubicBezTo>
                    <a:pt x="294723" y="135912"/>
                    <a:pt x="295164" y="141568"/>
                    <a:pt x="296627" y="145265"/>
                  </a:cubicBezTo>
                  <a:cubicBezTo>
                    <a:pt x="292792" y="146148"/>
                    <a:pt x="288846" y="147997"/>
                    <a:pt x="285094" y="147721"/>
                  </a:cubicBezTo>
                  <a:cubicBezTo>
                    <a:pt x="278720" y="147224"/>
                    <a:pt x="272512" y="144879"/>
                    <a:pt x="266139" y="144272"/>
                  </a:cubicBezTo>
                  <a:cubicBezTo>
                    <a:pt x="260704" y="143748"/>
                    <a:pt x="255020" y="143610"/>
                    <a:pt x="254799" y="136823"/>
                  </a:cubicBezTo>
                  <a:cubicBezTo>
                    <a:pt x="254551" y="129125"/>
                    <a:pt x="260676" y="128794"/>
                    <a:pt x="266443" y="128822"/>
                  </a:cubicBezTo>
                  <a:cubicBezTo>
                    <a:pt x="267463" y="128822"/>
                    <a:pt x="268512" y="128822"/>
                    <a:pt x="269533" y="128822"/>
                  </a:cubicBezTo>
                  <a:cubicBezTo>
                    <a:pt x="269698" y="128325"/>
                    <a:pt x="269836" y="127883"/>
                    <a:pt x="269947" y="127442"/>
                  </a:cubicBezTo>
                  <a:close/>
                  <a:moveTo>
                    <a:pt x="183588" y="82883"/>
                  </a:moveTo>
                  <a:cubicBezTo>
                    <a:pt x="190321" y="84263"/>
                    <a:pt x="192831" y="87187"/>
                    <a:pt x="191755" y="93864"/>
                  </a:cubicBezTo>
                  <a:cubicBezTo>
                    <a:pt x="190596" y="101010"/>
                    <a:pt x="191203" y="108432"/>
                    <a:pt x="190321" y="115633"/>
                  </a:cubicBezTo>
                  <a:cubicBezTo>
                    <a:pt x="189907" y="118916"/>
                    <a:pt x="188555" y="123634"/>
                    <a:pt x="186237" y="124710"/>
                  </a:cubicBezTo>
                  <a:cubicBezTo>
                    <a:pt x="183947" y="125759"/>
                    <a:pt x="178705" y="124048"/>
                    <a:pt x="176856" y="121813"/>
                  </a:cubicBezTo>
                  <a:cubicBezTo>
                    <a:pt x="170869" y="114557"/>
                    <a:pt x="172111" y="93836"/>
                    <a:pt x="178346" y="86690"/>
                  </a:cubicBezTo>
                  <a:cubicBezTo>
                    <a:pt x="179809" y="85007"/>
                    <a:pt x="182016" y="83987"/>
                    <a:pt x="183588" y="82883"/>
                  </a:cubicBezTo>
                  <a:close/>
                  <a:moveTo>
                    <a:pt x="236810" y="67985"/>
                  </a:moveTo>
                  <a:cubicBezTo>
                    <a:pt x="239376" y="68206"/>
                    <a:pt x="243404" y="72592"/>
                    <a:pt x="243487" y="75131"/>
                  </a:cubicBezTo>
                  <a:cubicBezTo>
                    <a:pt x="243542" y="77586"/>
                    <a:pt x="239680" y="81615"/>
                    <a:pt x="236893" y="82304"/>
                  </a:cubicBezTo>
                  <a:cubicBezTo>
                    <a:pt x="232065" y="83491"/>
                    <a:pt x="226740" y="82635"/>
                    <a:pt x="221608" y="82635"/>
                  </a:cubicBezTo>
                  <a:cubicBezTo>
                    <a:pt x="221608" y="82691"/>
                    <a:pt x="221608" y="82801"/>
                    <a:pt x="221608" y="82884"/>
                  </a:cubicBezTo>
                  <a:cubicBezTo>
                    <a:pt x="217166" y="82884"/>
                    <a:pt x="212420" y="83822"/>
                    <a:pt x="208364" y="82580"/>
                  </a:cubicBezTo>
                  <a:cubicBezTo>
                    <a:pt x="205219" y="81615"/>
                    <a:pt x="201494" y="78276"/>
                    <a:pt x="200722" y="75296"/>
                  </a:cubicBezTo>
                  <a:cubicBezTo>
                    <a:pt x="200253" y="73448"/>
                    <a:pt x="204640" y="68316"/>
                    <a:pt x="207150" y="68095"/>
                  </a:cubicBezTo>
                  <a:cubicBezTo>
                    <a:pt x="216973" y="67212"/>
                    <a:pt x="226960" y="67157"/>
                    <a:pt x="236810" y="67985"/>
                  </a:cubicBezTo>
                  <a:close/>
                  <a:moveTo>
                    <a:pt x="279989" y="67626"/>
                  </a:moveTo>
                  <a:cubicBezTo>
                    <a:pt x="284790" y="67626"/>
                    <a:pt x="289812" y="66743"/>
                    <a:pt x="294281" y="67957"/>
                  </a:cubicBezTo>
                  <a:cubicBezTo>
                    <a:pt x="297123" y="68730"/>
                    <a:pt x="300931" y="72675"/>
                    <a:pt x="300903" y="75186"/>
                  </a:cubicBezTo>
                  <a:cubicBezTo>
                    <a:pt x="300903" y="77669"/>
                    <a:pt x="296792" y="82056"/>
                    <a:pt x="294226" y="82276"/>
                  </a:cubicBezTo>
                  <a:cubicBezTo>
                    <a:pt x="284376" y="83104"/>
                    <a:pt x="274361" y="83104"/>
                    <a:pt x="264511" y="82249"/>
                  </a:cubicBezTo>
                  <a:cubicBezTo>
                    <a:pt x="261973" y="82028"/>
                    <a:pt x="257889" y="77559"/>
                    <a:pt x="257945" y="75103"/>
                  </a:cubicBezTo>
                  <a:cubicBezTo>
                    <a:pt x="258000" y="72565"/>
                    <a:pt x="261835" y="68619"/>
                    <a:pt x="264677" y="67929"/>
                  </a:cubicBezTo>
                  <a:cubicBezTo>
                    <a:pt x="269505" y="66743"/>
                    <a:pt x="274858" y="67598"/>
                    <a:pt x="279989" y="67626"/>
                  </a:cubicBezTo>
                  <a:close/>
                  <a:moveTo>
                    <a:pt x="456265" y="43208"/>
                  </a:moveTo>
                  <a:cubicBezTo>
                    <a:pt x="429226" y="53968"/>
                    <a:pt x="402160" y="64701"/>
                    <a:pt x="375204" y="75654"/>
                  </a:cubicBezTo>
                  <a:cubicBezTo>
                    <a:pt x="373052" y="76537"/>
                    <a:pt x="370210" y="79020"/>
                    <a:pt x="370072" y="80924"/>
                  </a:cubicBezTo>
                  <a:cubicBezTo>
                    <a:pt x="368610" y="101175"/>
                    <a:pt x="367617" y="121482"/>
                    <a:pt x="366347" y="144603"/>
                  </a:cubicBezTo>
                  <a:cubicBezTo>
                    <a:pt x="398132" y="109756"/>
                    <a:pt x="427902" y="77144"/>
                    <a:pt x="457645" y="44505"/>
                  </a:cubicBezTo>
                  <a:cubicBezTo>
                    <a:pt x="457176" y="44063"/>
                    <a:pt x="456734" y="43649"/>
                    <a:pt x="456265" y="43208"/>
                  </a:cubicBezTo>
                  <a:close/>
                  <a:moveTo>
                    <a:pt x="315415" y="16776"/>
                  </a:moveTo>
                  <a:cubicBezTo>
                    <a:pt x="332301" y="32723"/>
                    <a:pt x="346786" y="46629"/>
                    <a:pt x="361602" y="60176"/>
                  </a:cubicBezTo>
                  <a:cubicBezTo>
                    <a:pt x="363092" y="61528"/>
                    <a:pt x="366816" y="61831"/>
                    <a:pt x="368858" y="61031"/>
                  </a:cubicBezTo>
                  <a:cubicBezTo>
                    <a:pt x="395897" y="50464"/>
                    <a:pt x="422825" y="39621"/>
                    <a:pt x="449781" y="28833"/>
                  </a:cubicBezTo>
                  <a:cubicBezTo>
                    <a:pt x="449726" y="28116"/>
                    <a:pt x="449671" y="27371"/>
                    <a:pt x="449616" y="26654"/>
                  </a:cubicBezTo>
                  <a:cubicBezTo>
                    <a:pt x="405885" y="23453"/>
                    <a:pt x="362154" y="20225"/>
                    <a:pt x="315415" y="16776"/>
                  </a:cubicBezTo>
                  <a:close/>
                  <a:moveTo>
                    <a:pt x="296350" y="1"/>
                  </a:moveTo>
                  <a:cubicBezTo>
                    <a:pt x="307662" y="277"/>
                    <a:pt x="318974" y="1325"/>
                    <a:pt x="330259" y="2181"/>
                  </a:cubicBezTo>
                  <a:cubicBezTo>
                    <a:pt x="381633" y="6043"/>
                    <a:pt x="432979" y="9823"/>
                    <a:pt x="484325" y="13962"/>
                  </a:cubicBezTo>
                  <a:cubicBezTo>
                    <a:pt x="488243" y="14265"/>
                    <a:pt x="493981" y="16224"/>
                    <a:pt x="495168" y="19011"/>
                  </a:cubicBezTo>
                  <a:cubicBezTo>
                    <a:pt x="496354" y="21770"/>
                    <a:pt x="493843" y="27454"/>
                    <a:pt x="491277" y="30295"/>
                  </a:cubicBezTo>
                  <a:cubicBezTo>
                    <a:pt x="450085" y="75930"/>
                    <a:pt x="408671" y="121372"/>
                    <a:pt x="367010" y="166593"/>
                  </a:cubicBezTo>
                  <a:cubicBezTo>
                    <a:pt x="364030" y="169821"/>
                    <a:pt x="358622" y="170814"/>
                    <a:pt x="354318" y="172828"/>
                  </a:cubicBezTo>
                  <a:cubicBezTo>
                    <a:pt x="352800" y="168303"/>
                    <a:pt x="349876" y="163751"/>
                    <a:pt x="350041" y="159281"/>
                  </a:cubicBezTo>
                  <a:cubicBezTo>
                    <a:pt x="350979" y="134256"/>
                    <a:pt x="352635" y="109287"/>
                    <a:pt x="354125" y="82855"/>
                  </a:cubicBezTo>
                  <a:cubicBezTo>
                    <a:pt x="344854" y="82855"/>
                    <a:pt x="337350" y="83021"/>
                    <a:pt x="329845" y="82800"/>
                  </a:cubicBezTo>
                  <a:cubicBezTo>
                    <a:pt x="323610" y="82635"/>
                    <a:pt x="314919" y="84538"/>
                    <a:pt x="315139" y="74799"/>
                  </a:cubicBezTo>
                  <a:cubicBezTo>
                    <a:pt x="315360" y="66053"/>
                    <a:pt x="323444" y="67543"/>
                    <a:pt x="329514" y="67487"/>
                  </a:cubicBezTo>
                  <a:cubicBezTo>
                    <a:pt x="334149" y="67432"/>
                    <a:pt x="338812" y="67487"/>
                    <a:pt x="346344" y="67487"/>
                  </a:cubicBezTo>
                  <a:cubicBezTo>
                    <a:pt x="329183" y="51209"/>
                    <a:pt x="314091" y="36917"/>
                    <a:pt x="299026" y="22625"/>
                  </a:cubicBezTo>
                  <a:cubicBezTo>
                    <a:pt x="296047" y="19784"/>
                    <a:pt x="292405" y="17356"/>
                    <a:pt x="290253" y="13990"/>
                  </a:cubicBezTo>
                  <a:cubicBezTo>
                    <a:pt x="288487" y="11203"/>
                    <a:pt x="287107" y="6871"/>
                    <a:pt x="288073" y="4057"/>
                  </a:cubicBezTo>
                  <a:cubicBezTo>
                    <a:pt x="288790" y="1932"/>
                    <a:pt x="293481" y="-54"/>
                    <a:pt x="296350" y="1"/>
                  </a:cubicBezTo>
                  <a:close/>
                </a:path>
              </a:pathLst>
            </a:custGeom>
            <a:solidFill>
              <a:schemeClr val="bg1"/>
            </a:solidFill>
            <a:ln w="2752" cap="flat">
              <a:noFill/>
              <a:prstDash val="solid"/>
              <a:miter/>
            </a:ln>
          </p:spPr>
          <p:txBody>
            <a:bodyPr rtlCol="0" anchor="ctr"/>
            <a:lstStyle/>
            <a:p>
              <a:endParaRPr lang="en-US"/>
            </a:p>
          </p:txBody>
        </p:sp>
        <p:sp>
          <p:nvSpPr>
            <p:cNvPr id="33" name="Freeform: Shape 139">
              <a:extLst>
                <a:ext uri="{FF2B5EF4-FFF2-40B4-BE49-F238E27FC236}">
                  <a16:creationId xmlns:a16="http://schemas.microsoft.com/office/drawing/2014/main" id="{6CD4B106-2F99-668D-B313-8CE7E9B33505}"/>
                </a:ext>
              </a:extLst>
            </p:cNvPr>
            <p:cNvSpPr>
              <a:spLocks noChangeAspect="1"/>
            </p:cNvSpPr>
            <p:nvPr/>
          </p:nvSpPr>
          <p:spPr>
            <a:xfrm>
              <a:off x="2950753" y="1815936"/>
              <a:ext cx="456530" cy="457200"/>
            </a:xfrm>
            <a:custGeom>
              <a:avLst/>
              <a:gdLst>
                <a:gd name="connsiteX0" fmla="*/ 102218 w 508337"/>
                <a:gd name="connsiteY0" fmla="*/ 475478 h 509081"/>
                <a:gd name="connsiteX1" fmla="*/ 102218 w 508337"/>
                <a:gd name="connsiteY1" fmla="*/ 491823 h 509081"/>
                <a:gd name="connsiteX2" fmla="*/ 491269 w 508337"/>
                <a:gd name="connsiteY2" fmla="*/ 491823 h 509081"/>
                <a:gd name="connsiteX3" fmla="*/ 491269 w 508337"/>
                <a:gd name="connsiteY3" fmla="*/ 475478 h 509081"/>
                <a:gd name="connsiteX4" fmla="*/ 102218 w 508337"/>
                <a:gd name="connsiteY4" fmla="*/ 475478 h 509081"/>
                <a:gd name="connsiteX5" fmla="*/ 195126 w 508337"/>
                <a:gd name="connsiteY5" fmla="*/ 450046 h 509081"/>
                <a:gd name="connsiteX6" fmla="*/ 195126 w 508337"/>
                <a:gd name="connsiteY6" fmla="*/ 457789 h 509081"/>
                <a:gd name="connsiteX7" fmla="*/ 245504 w 508337"/>
                <a:gd name="connsiteY7" fmla="*/ 457789 h 509081"/>
                <a:gd name="connsiteX8" fmla="*/ 245504 w 508337"/>
                <a:gd name="connsiteY8" fmla="*/ 450046 h 509081"/>
                <a:gd name="connsiteX9" fmla="*/ 195126 w 508337"/>
                <a:gd name="connsiteY9" fmla="*/ 450046 h 509081"/>
                <a:gd name="connsiteX10" fmla="*/ 59742 w 508337"/>
                <a:gd name="connsiteY10" fmla="*/ 440583 h 509081"/>
                <a:gd name="connsiteX11" fmla="*/ 59742 w 508337"/>
                <a:gd name="connsiteY11" fmla="*/ 491876 h 509081"/>
                <a:gd name="connsiteX12" fmla="*/ 84260 w 508337"/>
                <a:gd name="connsiteY12" fmla="*/ 491876 h 509081"/>
                <a:gd name="connsiteX13" fmla="*/ 74313 w 508337"/>
                <a:gd name="connsiteY13" fmla="*/ 456982 h 509081"/>
                <a:gd name="connsiteX14" fmla="*/ 62377 w 508337"/>
                <a:gd name="connsiteY14" fmla="*/ 442895 h 509081"/>
                <a:gd name="connsiteX15" fmla="*/ 59742 w 508337"/>
                <a:gd name="connsiteY15" fmla="*/ 440583 h 509081"/>
                <a:gd name="connsiteX16" fmla="*/ 114691 w 508337"/>
                <a:gd name="connsiteY16" fmla="*/ 428110 h 509081"/>
                <a:gd name="connsiteX17" fmla="*/ 86679 w 508337"/>
                <a:gd name="connsiteY17" fmla="*/ 445261 h 509081"/>
                <a:gd name="connsiteX18" fmla="*/ 93024 w 508337"/>
                <a:gd name="connsiteY18" fmla="*/ 453111 h 509081"/>
                <a:gd name="connsiteX19" fmla="*/ 104046 w 508337"/>
                <a:gd name="connsiteY19" fmla="*/ 458380 h 509081"/>
                <a:gd name="connsiteX20" fmla="*/ 172221 w 508337"/>
                <a:gd name="connsiteY20" fmla="*/ 458272 h 509081"/>
                <a:gd name="connsiteX21" fmla="*/ 177867 w 508337"/>
                <a:gd name="connsiteY21" fmla="*/ 458272 h 509081"/>
                <a:gd name="connsiteX22" fmla="*/ 177867 w 508337"/>
                <a:gd name="connsiteY22" fmla="*/ 448702 h 509081"/>
                <a:gd name="connsiteX23" fmla="*/ 132434 w 508337"/>
                <a:gd name="connsiteY23" fmla="*/ 442411 h 509081"/>
                <a:gd name="connsiteX24" fmla="*/ 115982 w 508337"/>
                <a:gd name="connsiteY24" fmla="*/ 430744 h 509081"/>
                <a:gd name="connsiteX25" fmla="*/ 114691 w 508337"/>
                <a:gd name="connsiteY25" fmla="*/ 428110 h 509081"/>
                <a:gd name="connsiteX26" fmla="*/ 185125 w 508337"/>
                <a:gd name="connsiteY26" fmla="*/ 416765 h 509081"/>
                <a:gd name="connsiteX27" fmla="*/ 163188 w 508337"/>
                <a:gd name="connsiteY27" fmla="*/ 427626 h 509081"/>
                <a:gd name="connsiteX28" fmla="*/ 211578 w 508337"/>
                <a:gd name="connsiteY28" fmla="*/ 432680 h 509081"/>
                <a:gd name="connsiteX29" fmla="*/ 212277 w 508337"/>
                <a:gd name="connsiteY29" fmla="*/ 431174 h 509081"/>
                <a:gd name="connsiteX30" fmla="*/ 188028 w 508337"/>
                <a:gd name="connsiteY30" fmla="*/ 417088 h 509081"/>
                <a:gd name="connsiteX31" fmla="*/ 185125 w 508337"/>
                <a:gd name="connsiteY31" fmla="*/ 416765 h 509081"/>
                <a:gd name="connsiteX32" fmla="*/ 42268 w 508337"/>
                <a:gd name="connsiteY32" fmla="*/ 390957 h 509081"/>
                <a:gd name="connsiteX33" fmla="*/ 39473 w 508337"/>
                <a:gd name="connsiteY33" fmla="*/ 391603 h 509081"/>
                <a:gd name="connsiteX34" fmla="*/ 36085 w 508337"/>
                <a:gd name="connsiteY34" fmla="*/ 393054 h 509081"/>
                <a:gd name="connsiteX35" fmla="*/ 17160 w 508337"/>
                <a:gd name="connsiteY35" fmla="*/ 424292 h 509081"/>
                <a:gd name="connsiteX36" fmla="*/ 17106 w 508337"/>
                <a:gd name="connsiteY36" fmla="*/ 488220 h 509081"/>
                <a:gd name="connsiteX37" fmla="*/ 17375 w 508337"/>
                <a:gd name="connsiteY37" fmla="*/ 491930 h 509081"/>
                <a:gd name="connsiteX38" fmla="*/ 42268 w 508337"/>
                <a:gd name="connsiteY38" fmla="*/ 491876 h 509081"/>
                <a:gd name="connsiteX39" fmla="*/ 42268 w 508337"/>
                <a:gd name="connsiteY39" fmla="*/ 390957 h 509081"/>
                <a:gd name="connsiteX40" fmla="*/ 371263 w 508337"/>
                <a:gd name="connsiteY40" fmla="*/ 389398 h 509081"/>
                <a:gd name="connsiteX41" fmla="*/ 296636 w 508337"/>
                <a:gd name="connsiteY41" fmla="*/ 389559 h 509081"/>
                <a:gd name="connsiteX42" fmla="*/ 291206 w 508337"/>
                <a:gd name="connsiteY42" fmla="*/ 393162 h 509081"/>
                <a:gd name="connsiteX43" fmla="*/ 266204 w 508337"/>
                <a:gd name="connsiteY43" fmla="*/ 437250 h 509081"/>
                <a:gd name="connsiteX44" fmla="*/ 263032 w 508337"/>
                <a:gd name="connsiteY44" fmla="*/ 458219 h 509081"/>
                <a:gd name="connsiteX45" fmla="*/ 329487 w 508337"/>
                <a:gd name="connsiteY45" fmla="*/ 458326 h 509081"/>
                <a:gd name="connsiteX46" fmla="*/ 336530 w 508337"/>
                <a:gd name="connsiteY46" fmla="*/ 454294 h 509081"/>
                <a:gd name="connsiteX47" fmla="*/ 372661 w 508337"/>
                <a:gd name="connsiteY47" fmla="*/ 392893 h 509081"/>
                <a:gd name="connsiteX48" fmla="*/ 374274 w 508337"/>
                <a:gd name="connsiteY48" fmla="*/ 389667 h 509081"/>
                <a:gd name="connsiteX49" fmla="*/ 371263 w 508337"/>
                <a:gd name="connsiteY49" fmla="*/ 389398 h 509081"/>
                <a:gd name="connsiteX50" fmla="*/ 142865 w 508337"/>
                <a:gd name="connsiteY50" fmla="*/ 345794 h 509081"/>
                <a:gd name="connsiteX51" fmla="*/ 96142 w 508337"/>
                <a:gd name="connsiteY51" fmla="*/ 347192 h 509081"/>
                <a:gd name="connsiteX52" fmla="*/ 91680 w 508337"/>
                <a:gd name="connsiteY52" fmla="*/ 347299 h 509081"/>
                <a:gd name="connsiteX53" fmla="*/ 73238 w 508337"/>
                <a:gd name="connsiteY53" fmla="*/ 359612 h 509081"/>
                <a:gd name="connsiteX54" fmla="*/ 60334 w 508337"/>
                <a:gd name="connsiteY54" fmla="*/ 380580 h 509081"/>
                <a:gd name="connsiteX55" fmla="*/ 59474 w 508337"/>
                <a:gd name="connsiteY55" fmla="*/ 410098 h 509081"/>
                <a:gd name="connsiteX56" fmla="*/ 60872 w 508337"/>
                <a:gd name="connsiteY56" fmla="*/ 413378 h 509081"/>
                <a:gd name="connsiteX57" fmla="*/ 75442 w 508337"/>
                <a:gd name="connsiteY57" fmla="*/ 431067 h 509081"/>
                <a:gd name="connsiteX58" fmla="*/ 105551 w 508337"/>
                <a:gd name="connsiteY58" fmla="*/ 412518 h 509081"/>
                <a:gd name="connsiteX59" fmla="*/ 94422 w 508337"/>
                <a:gd name="connsiteY59" fmla="*/ 393699 h 509081"/>
                <a:gd name="connsiteX60" fmla="*/ 109046 w 508337"/>
                <a:gd name="connsiteY60" fmla="*/ 384935 h 509081"/>
                <a:gd name="connsiteX61" fmla="*/ 127434 w 508337"/>
                <a:gd name="connsiteY61" fmla="*/ 415959 h 509081"/>
                <a:gd name="connsiteX62" fmla="*/ 144209 w 508337"/>
                <a:gd name="connsiteY62" fmla="*/ 424937 h 509081"/>
                <a:gd name="connsiteX63" fmla="*/ 144209 w 508337"/>
                <a:gd name="connsiteY63" fmla="*/ 398269 h 509081"/>
                <a:gd name="connsiteX64" fmla="*/ 161092 w 508337"/>
                <a:gd name="connsiteY64" fmla="*/ 398269 h 509081"/>
                <a:gd name="connsiteX65" fmla="*/ 161092 w 508337"/>
                <a:gd name="connsiteY65" fmla="*/ 409453 h 509081"/>
                <a:gd name="connsiteX66" fmla="*/ 176522 w 508337"/>
                <a:gd name="connsiteY66" fmla="*/ 401711 h 509081"/>
                <a:gd name="connsiteX67" fmla="*/ 142865 w 508337"/>
                <a:gd name="connsiteY67" fmla="*/ 345794 h 509081"/>
                <a:gd name="connsiteX68" fmla="*/ 135284 w 508337"/>
                <a:gd name="connsiteY68" fmla="*/ 304932 h 509081"/>
                <a:gd name="connsiteX69" fmla="*/ 101788 w 508337"/>
                <a:gd name="connsiteY69" fmla="*/ 304985 h 509081"/>
                <a:gd name="connsiteX70" fmla="*/ 101841 w 508337"/>
                <a:gd name="connsiteY70" fmla="*/ 321922 h 509081"/>
                <a:gd name="connsiteX71" fmla="*/ 117864 w 508337"/>
                <a:gd name="connsiteY71" fmla="*/ 338535 h 509081"/>
                <a:gd name="connsiteX72" fmla="*/ 135123 w 508337"/>
                <a:gd name="connsiteY72" fmla="*/ 324610 h 509081"/>
                <a:gd name="connsiteX73" fmla="*/ 135284 w 508337"/>
                <a:gd name="connsiteY73" fmla="*/ 304932 h 509081"/>
                <a:gd name="connsiteX74" fmla="*/ 122367 w 508337"/>
                <a:gd name="connsiteY74" fmla="*/ 271274 h 509081"/>
                <a:gd name="connsiteX75" fmla="*/ 115444 w 508337"/>
                <a:gd name="connsiteY75" fmla="*/ 274930 h 509081"/>
                <a:gd name="connsiteX76" fmla="*/ 104583 w 508337"/>
                <a:gd name="connsiteY76" fmla="*/ 282350 h 509081"/>
                <a:gd name="connsiteX77" fmla="*/ 100443 w 508337"/>
                <a:gd name="connsiteY77" fmla="*/ 287511 h 509081"/>
                <a:gd name="connsiteX78" fmla="*/ 135499 w 508337"/>
                <a:gd name="connsiteY78" fmla="*/ 287511 h 509081"/>
                <a:gd name="connsiteX79" fmla="*/ 130015 w 508337"/>
                <a:gd name="connsiteY79" fmla="*/ 272457 h 509081"/>
                <a:gd name="connsiteX80" fmla="*/ 122367 w 508337"/>
                <a:gd name="connsiteY80" fmla="*/ 271274 h 509081"/>
                <a:gd name="connsiteX81" fmla="*/ 347713 w 508337"/>
                <a:gd name="connsiteY81" fmla="*/ 237401 h 509081"/>
                <a:gd name="connsiteX82" fmla="*/ 364112 w 508337"/>
                <a:gd name="connsiteY82" fmla="*/ 237401 h 509081"/>
                <a:gd name="connsiteX83" fmla="*/ 364112 w 508337"/>
                <a:gd name="connsiteY83" fmla="*/ 262133 h 509081"/>
                <a:gd name="connsiteX84" fmla="*/ 347713 w 508337"/>
                <a:gd name="connsiteY84" fmla="*/ 262133 h 509081"/>
                <a:gd name="connsiteX85" fmla="*/ 347713 w 508337"/>
                <a:gd name="connsiteY85" fmla="*/ 237401 h 509081"/>
                <a:gd name="connsiteX86" fmla="*/ 313894 w 508337"/>
                <a:gd name="connsiteY86" fmla="*/ 237347 h 509081"/>
                <a:gd name="connsiteX87" fmla="*/ 330131 w 508337"/>
                <a:gd name="connsiteY87" fmla="*/ 237347 h 509081"/>
                <a:gd name="connsiteX88" fmla="*/ 330131 w 508337"/>
                <a:gd name="connsiteY88" fmla="*/ 296060 h 509081"/>
                <a:gd name="connsiteX89" fmla="*/ 313894 w 508337"/>
                <a:gd name="connsiteY89" fmla="*/ 296060 h 509081"/>
                <a:gd name="connsiteX90" fmla="*/ 313894 w 508337"/>
                <a:gd name="connsiteY90" fmla="*/ 237347 h 509081"/>
                <a:gd name="connsiteX91" fmla="*/ 280076 w 508337"/>
                <a:gd name="connsiteY91" fmla="*/ 220357 h 509081"/>
                <a:gd name="connsiteX92" fmla="*/ 296313 w 508337"/>
                <a:gd name="connsiteY92" fmla="*/ 220357 h 509081"/>
                <a:gd name="connsiteX93" fmla="*/ 296313 w 508337"/>
                <a:gd name="connsiteY93" fmla="*/ 270628 h 509081"/>
                <a:gd name="connsiteX94" fmla="*/ 280076 w 508337"/>
                <a:gd name="connsiteY94" fmla="*/ 270628 h 509081"/>
                <a:gd name="connsiteX95" fmla="*/ 280076 w 508337"/>
                <a:gd name="connsiteY95" fmla="*/ 220357 h 509081"/>
                <a:gd name="connsiteX96" fmla="*/ 279968 w 508337"/>
                <a:gd name="connsiteY96" fmla="*/ 178151 h 509081"/>
                <a:gd name="connsiteX97" fmla="*/ 296259 w 508337"/>
                <a:gd name="connsiteY97" fmla="*/ 178151 h 509081"/>
                <a:gd name="connsiteX98" fmla="*/ 296259 w 508337"/>
                <a:gd name="connsiteY98" fmla="*/ 202830 h 509081"/>
                <a:gd name="connsiteX99" fmla="*/ 279968 w 508337"/>
                <a:gd name="connsiteY99" fmla="*/ 202830 h 509081"/>
                <a:gd name="connsiteX100" fmla="*/ 279968 w 508337"/>
                <a:gd name="connsiteY100" fmla="*/ 178151 h 509081"/>
                <a:gd name="connsiteX101" fmla="*/ 246203 w 508337"/>
                <a:gd name="connsiteY101" fmla="*/ 178151 h 509081"/>
                <a:gd name="connsiteX102" fmla="*/ 262440 w 508337"/>
                <a:gd name="connsiteY102" fmla="*/ 178151 h 509081"/>
                <a:gd name="connsiteX103" fmla="*/ 262440 w 508337"/>
                <a:gd name="connsiteY103" fmla="*/ 236756 h 509081"/>
                <a:gd name="connsiteX104" fmla="*/ 246203 w 508337"/>
                <a:gd name="connsiteY104" fmla="*/ 236756 h 509081"/>
                <a:gd name="connsiteX105" fmla="*/ 246203 w 508337"/>
                <a:gd name="connsiteY105" fmla="*/ 178151 h 509081"/>
                <a:gd name="connsiteX106" fmla="*/ 177920 w 508337"/>
                <a:gd name="connsiteY106" fmla="*/ 169656 h 509081"/>
                <a:gd name="connsiteX107" fmla="*/ 194803 w 508337"/>
                <a:gd name="connsiteY107" fmla="*/ 169656 h 509081"/>
                <a:gd name="connsiteX108" fmla="*/ 194749 w 508337"/>
                <a:gd name="connsiteY108" fmla="*/ 194819 h 509081"/>
                <a:gd name="connsiteX109" fmla="*/ 198244 w 508337"/>
                <a:gd name="connsiteY109" fmla="*/ 203099 h 509081"/>
                <a:gd name="connsiteX110" fmla="*/ 290722 w 508337"/>
                <a:gd name="connsiteY110" fmla="*/ 295469 h 509081"/>
                <a:gd name="connsiteX111" fmla="*/ 311906 w 508337"/>
                <a:gd name="connsiteY111" fmla="*/ 318642 h 509081"/>
                <a:gd name="connsiteX112" fmla="*/ 313411 w 508337"/>
                <a:gd name="connsiteY112" fmla="*/ 350471 h 509081"/>
                <a:gd name="connsiteX113" fmla="*/ 313411 w 508337"/>
                <a:gd name="connsiteY113" fmla="*/ 372354 h 509081"/>
                <a:gd name="connsiteX114" fmla="*/ 330401 w 508337"/>
                <a:gd name="connsiteY114" fmla="*/ 372354 h 509081"/>
                <a:gd name="connsiteX115" fmla="*/ 330401 w 508337"/>
                <a:gd name="connsiteY115" fmla="*/ 366924 h 509081"/>
                <a:gd name="connsiteX116" fmla="*/ 330294 w 508337"/>
                <a:gd name="connsiteY116" fmla="*/ 325148 h 509081"/>
                <a:gd name="connsiteX117" fmla="*/ 335401 w 508337"/>
                <a:gd name="connsiteY117" fmla="*/ 313104 h 509081"/>
                <a:gd name="connsiteX118" fmla="*/ 445568 w 508337"/>
                <a:gd name="connsiteY118" fmla="*/ 203206 h 509081"/>
                <a:gd name="connsiteX119" fmla="*/ 449063 w 508337"/>
                <a:gd name="connsiteY119" fmla="*/ 194926 h 509081"/>
                <a:gd name="connsiteX120" fmla="*/ 449009 w 508337"/>
                <a:gd name="connsiteY120" fmla="*/ 169817 h 509081"/>
                <a:gd name="connsiteX121" fmla="*/ 465892 w 508337"/>
                <a:gd name="connsiteY121" fmla="*/ 169817 h 509081"/>
                <a:gd name="connsiteX122" fmla="*/ 465677 w 508337"/>
                <a:gd name="connsiteY122" fmla="*/ 204228 h 509081"/>
                <a:gd name="connsiteX123" fmla="*/ 461214 w 508337"/>
                <a:gd name="connsiteY123" fmla="*/ 211594 h 509081"/>
                <a:gd name="connsiteX124" fmla="*/ 351155 w 508337"/>
                <a:gd name="connsiteY124" fmla="*/ 321599 h 509081"/>
                <a:gd name="connsiteX125" fmla="*/ 347230 w 508337"/>
                <a:gd name="connsiteY125" fmla="*/ 330739 h 509081"/>
                <a:gd name="connsiteX126" fmla="*/ 347337 w 508337"/>
                <a:gd name="connsiteY126" fmla="*/ 372623 h 509081"/>
                <a:gd name="connsiteX127" fmla="*/ 357499 w 508337"/>
                <a:gd name="connsiteY127" fmla="*/ 372623 h 509081"/>
                <a:gd name="connsiteX128" fmla="*/ 389275 w 508337"/>
                <a:gd name="connsiteY128" fmla="*/ 372677 h 509081"/>
                <a:gd name="connsiteX129" fmla="*/ 396910 w 508337"/>
                <a:gd name="connsiteY129" fmla="*/ 385527 h 509081"/>
                <a:gd name="connsiteX130" fmla="*/ 387232 w 508337"/>
                <a:gd name="connsiteY130" fmla="*/ 401872 h 509081"/>
                <a:gd name="connsiteX131" fmla="*/ 354058 w 508337"/>
                <a:gd name="connsiteY131" fmla="*/ 458326 h 509081"/>
                <a:gd name="connsiteX132" fmla="*/ 360349 w 508337"/>
                <a:gd name="connsiteY132" fmla="*/ 458326 h 509081"/>
                <a:gd name="connsiteX133" fmla="*/ 496968 w 508337"/>
                <a:gd name="connsiteY133" fmla="*/ 458326 h 509081"/>
                <a:gd name="connsiteX134" fmla="*/ 508313 w 508337"/>
                <a:gd name="connsiteY134" fmla="*/ 469563 h 509081"/>
                <a:gd name="connsiteX135" fmla="*/ 508313 w 508337"/>
                <a:gd name="connsiteY135" fmla="*/ 499188 h 509081"/>
                <a:gd name="connsiteX136" fmla="*/ 498259 w 508337"/>
                <a:gd name="connsiteY136" fmla="*/ 509081 h 509081"/>
                <a:gd name="connsiteX137" fmla="*/ 10116 w 508337"/>
                <a:gd name="connsiteY137" fmla="*/ 509081 h 509081"/>
                <a:gd name="connsiteX138" fmla="*/ 62 w 508337"/>
                <a:gd name="connsiteY138" fmla="*/ 499188 h 509081"/>
                <a:gd name="connsiteX139" fmla="*/ 62 w 508337"/>
                <a:gd name="connsiteY139" fmla="*/ 422464 h 509081"/>
                <a:gd name="connsiteX140" fmla="*/ 39634 w 508337"/>
                <a:gd name="connsiteY140" fmla="*/ 373860 h 509081"/>
                <a:gd name="connsiteX141" fmla="*/ 45871 w 508337"/>
                <a:gd name="connsiteY141" fmla="*/ 368483 h 509081"/>
                <a:gd name="connsiteX142" fmla="*/ 65764 w 508337"/>
                <a:gd name="connsiteY142" fmla="*/ 343804 h 509081"/>
                <a:gd name="connsiteX143" fmla="*/ 82486 w 508337"/>
                <a:gd name="connsiteY143" fmla="*/ 332675 h 509081"/>
                <a:gd name="connsiteX144" fmla="*/ 85228 w 508337"/>
                <a:gd name="connsiteY144" fmla="*/ 326814 h 509081"/>
                <a:gd name="connsiteX145" fmla="*/ 85013 w 508337"/>
                <a:gd name="connsiteY145" fmla="*/ 278156 h 509081"/>
                <a:gd name="connsiteX146" fmla="*/ 89153 w 508337"/>
                <a:gd name="connsiteY146" fmla="*/ 271865 h 509081"/>
                <a:gd name="connsiteX147" fmla="*/ 109369 w 508337"/>
                <a:gd name="connsiteY147" fmla="*/ 258316 h 509081"/>
                <a:gd name="connsiteX148" fmla="*/ 138456 w 508337"/>
                <a:gd name="connsiteY148" fmla="*/ 257564 h 509081"/>
                <a:gd name="connsiteX149" fmla="*/ 152543 w 508337"/>
                <a:gd name="connsiteY149" fmla="*/ 282511 h 509081"/>
                <a:gd name="connsiteX150" fmla="*/ 152597 w 508337"/>
                <a:gd name="connsiteY150" fmla="*/ 330255 h 509081"/>
                <a:gd name="connsiteX151" fmla="*/ 162274 w 508337"/>
                <a:gd name="connsiteY151" fmla="*/ 336116 h 509081"/>
                <a:gd name="connsiteX152" fmla="*/ 190663 w 508337"/>
                <a:gd name="connsiteY152" fmla="*/ 378752 h 509081"/>
                <a:gd name="connsiteX153" fmla="*/ 193405 w 508337"/>
                <a:gd name="connsiteY153" fmla="*/ 395958 h 509081"/>
                <a:gd name="connsiteX154" fmla="*/ 198728 w 508337"/>
                <a:gd name="connsiteY154" fmla="*/ 403539 h 509081"/>
                <a:gd name="connsiteX155" fmla="*/ 239590 w 508337"/>
                <a:gd name="connsiteY155" fmla="*/ 426819 h 509081"/>
                <a:gd name="connsiteX156" fmla="*/ 248515 w 508337"/>
                <a:gd name="connsiteY156" fmla="*/ 433056 h 509081"/>
                <a:gd name="connsiteX157" fmla="*/ 260451 w 508337"/>
                <a:gd name="connsiteY157" fmla="*/ 412195 h 509081"/>
                <a:gd name="connsiteX158" fmla="*/ 278140 w 508337"/>
                <a:gd name="connsiteY158" fmla="*/ 380957 h 509081"/>
                <a:gd name="connsiteX159" fmla="*/ 292765 w 508337"/>
                <a:gd name="connsiteY159" fmla="*/ 372516 h 509081"/>
                <a:gd name="connsiteX160" fmla="*/ 296582 w 508337"/>
                <a:gd name="connsiteY160" fmla="*/ 372354 h 509081"/>
                <a:gd name="connsiteX161" fmla="*/ 296582 w 508337"/>
                <a:gd name="connsiteY161" fmla="*/ 352353 h 509081"/>
                <a:gd name="connsiteX162" fmla="*/ 296636 w 508337"/>
                <a:gd name="connsiteY162" fmla="*/ 330148 h 509081"/>
                <a:gd name="connsiteX163" fmla="*/ 293141 w 508337"/>
                <a:gd name="connsiteY163" fmla="*/ 321868 h 509081"/>
                <a:gd name="connsiteX164" fmla="*/ 184050 w 508337"/>
                <a:gd name="connsiteY164" fmla="*/ 213153 h 509081"/>
                <a:gd name="connsiteX165" fmla="*/ 177813 w 508337"/>
                <a:gd name="connsiteY165" fmla="*/ 197829 h 509081"/>
                <a:gd name="connsiteX166" fmla="*/ 177920 w 508337"/>
                <a:gd name="connsiteY166" fmla="*/ 169656 h 509081"/>
                <a:gd name="connsiteX167" fmla="*/ 330777 w 508337"/>
                <a:gd name="connsiteY167" fmla="*/ 152611 h 509081"/>
                <a:gd name="connsiteX168" fmla="*/ 330777 w 508337"/>
                <a:gd name="connsiteY168" fmla="*/ 202883 h 509081"/>
                <a:gd name="connsiteX169" fmla="*/ 347122 w 508337"/>
                <a:gd name="connsiteY169" fmla="*/ 202883 h 509081"/>
                <a:gd name="connsiteX170" fmla="*/ 347122 w 508337"/>
                <a:gd name="connsiteY170" fmla="*/ 152611 h 509081"/>
                <a:gd name="connsiteX171" fmla="*/ 330777 w 508337"/>
                <a:gd name="connsiteY171" fmla="*/ 152611 h 509081"/>
                <a:gd name="connsiteX172" fmla="*/ 381747 w 508337"/>
                <a:gd name="connsiteY172" fmla="*/ 144224 h 509081"/>
                <a:gd name="connsiteX173" fmla="*/ 398038 w 508337"/>
                <a:gd name="connsiteY173" fmla="*/ 144224 h 509081"/>
                <a:gd name="connsiteX174" fmla="*/ 398038 w 508337"/>
                <a:gd name="connsiteY174" fmla="*/ 228153 h 509081"/>
                <a:gd name="connsiteX175" fmla="*/ 381747 w 508337"/>
                <a:gd name="connsiteY175" fmla="*/ 228153 h 509081"/>
                <a:gd name="connsiteX176" fmla="*/ 381747 w 508337"/>
                <a:gd name="connsiteY176" fmla="*/ 144224 h 509081"/>
                <a:gd name="connsiteX177" fmla="*/ 415620 w 508337"/>
                <a:gd name="connsiteY177" fmla="*/ 144170 h 509081"/>
                <a:gd name="connsiteX178" fmla="*/ 431911 w 508337"/>
                <a:gd name="connsiteY178" fmla="*/ 144170 h 509081"/>
                <a:gd name="connsiteX179" fmla="*/ 431911 w 508337"/>
                <a:gd name="connsiteY179" fmla="*/ 202721 h 509081"/>
                <a:gd name="connsiteX180" fmla="*/ 415620 w 508337"/>
                <a:gd name="connsiteY180" fmla="*/ 202721 h 509081"/>
                <a:gd name="connsiteX181" fmla="*/ 415620 w 508337"/>
                <a:gd name="connsiteY181" fmla="*/ 144170 h 509081"/>
                <a:gd name="connsiteX182" fmla="*/ 212330 w 508337"/>
                <a:gd name="connsiteY182" fmla="*/ 135675 h 509081"/>
                <a:gd name="connsiteX183" fmla="*/ 228567 w 508337"/>
                <a:gd name="connsiteY183" fmla="*/ 135675 h 509081"/>
                <a:gd name="connsiteX184" fmla="*/ 228567 w 508337"/>
                <a:gd name="connsiteY184" fmla="*/ 202883 h 509081"/>
                <a:gd name="connsiteX185" fmla="*/ 212330 w 508337"/>
                <a:gd name="connsiteY185" fmla="*/ 202883 h 509081"/>
                <a:gd name="connsiteX186" fmla="*/ 212330 w 508337"/>
                <a:gd name="connsiteY186" fmla="*/ 135675 h 509081"/>
                <a:gd name="connsiteX187" fmla="*/ 322981 w 508337"/>
                <a:gd name="connsiteY187" fmla="*/ 135460 h 509081"/>
                <a:gd name="connsiteX188" fmla="*/ 355294 w 508337"/>
                <a:gd name="connsiteY188" fmla="*/ 135460 h 509081"/>
                <a:gd name="connsiteX189" fmla="*/ 364381 w 508337"/>
                <a:gd name="connsiteY189" fmla="*/ 144654 h 509081"/>
                <a:gd name="connsiteX190" fmla="*/ 364381 w 508337"/>
                <a:gd name="connsiteY190" fmla="*/ 178043 h 509081"/>
                <a:gd name="connsiteX191" fmla="*/ 364381 w 508337"/>
                <a:gd name="connsiteY191" fmla="*/ 210303 h 509081"/>
                <a:gd name="connsiteX192" fmla="*/ 354756 w 508337"/>
                <a:gd name="connsiteY192" fmla="*/ 220034 h 509081"/>
                <a:gd name="connsiteX193" fmla="*/ 322981 w 508337"/>
                <a:gd name="connsiteY193" fmla="*/ 220034 h 509081"/>
                <a:gd name="connsiteX194" fmla="*/ 313625 w 508337"/>
                <a:gd name="connsiteY194" fmla="*/ 210518 h 509081"/>
                <a:gd name="connsiteX195" fmla="*/ 313625 w 508337"/>
                <a:gd name="connsiteY195" fmla="*/ 144923 h 509081"/>
                <a:gd name="connsiteX196" fmla="*/ 322981 w 508337"/>
                <a:gd name="connsiteY196" fmla="*/ 135460 h 509081"/>
                <a:gd name="connsiteX197" fmla="*/ 263032 w 508337"/>
                <a:gd name="connsiteY197" fmla="*/ 101803 h 509081"/>
                <a:gd name="connsiteX198" fmla="*/ 263032 w 508337"/>
                <a:gd name="connsiteY198" fmla="*/ 143579 h 509081"/>
                <a:gd name="connsiteX199" fmla="*/ 279377 w 508337"/>
                <a:gd name="connsiteY199" fmla="*/ 143579 h 509081"/>
                <a:gd name="connsiteX200" fmla="*/ 279377 w 508337"/>
                <a:gd name="connsiteY200" fmla="*/ 101803 h 509081"/>
                <a:gd name="connsiteX201" fmla="*/ 263032 w 508337"/>
                <a:gd name="connsiteY201" fmla="*/ 101803 h 509081"/>
                <a:gd name="connsiteX202" fmla="*/ 347713 w 508337"/>
                <a:gd name="connsiteY202" fmla="*/ 93415 h 509081"/>
                <a:gd name="connsiteX203" fmla="*/ 363950 w 508337"/>
                <a:gd name="connsiteY203" fmla="*/ 93415 h 509081"/>
                <a:gd name="connsiteX204" fmla="*/ 363950 w 508337"/>
                <a:gd name="connsiteY204" fmla="*/ 118094 h 509081"/>
                <a:gd name="connsiteX205" fmla="*/ 347713 w 508337"/>
                <a:gd name="connsiteY205" fmla="*/ 118094 h 509081"/>
                <a:gd name="connsiteX206" fmla="*/ 347713 w 508337"/>
                <a:gd name="connsiteY206" fmla="*/ 93415 h 509081"/>
                <a:gd name="connsiteX207" fmla="*/ 255451 w 508337"/>
                <a:gd name="connsiteY207" fmla="*/ 84705 h 509081"/>
                <a:gd name="connsiteX208" fmla="*/ 287227 w 508337"/>
                <a:gd name="connsiteY208" fmla="*/ 84705 h 509081"/>
                <a:gd name="connsiteX209" fmla="*/ 296582 w 508337"/>
                <a:gd name="connsiteY209" fmla="*/ 94168 h 509081"/>
                <a:gd name="connsiteX210" fmla="*/ 296582 w 508337"/>
                <a:gd name="connsiteY210" fmla="*/ 151322 h 509081"/>
                <a:gd name="connsiteX211" fmla="*/ 287227 w 508337"/>
                <a:gd name="connsiteY211" fmla="*/ 160784 h 509081"/>
                <a:gd name="connsiteX212" fmla="*/ 254913 w 508337"/>
                <a:gd name="connsiteY212" fmla="*/ 160784 h 509081"/>
                <a:gd name="connsiteX213" fmla="*/ 245827 w 508337"/>
                <a:gd name="connsiteY213" fmla="*/ 151590 h 509081"/>
                <a:gd name="connsiteX214" fmla="*/ 245827 w 508337"/>
                <a:gd name="connsiteY214" fmla="*/ 122503 h 509081"/>
                <a:gd name="connsiteX215" fmla="*/ 245827 w 508337"/>
                <a:gd name="connsiteY215" fmla="*/ 94437 h 509081"/>
                <a:gd name="connsiteX216" fmla="*/ 255451 w 508337"/>
                <a:gd name="connsiteY216" fmla="*/ 84705 h 509081"/>
                <a:gd name="connsiteX217" fmla="*/ 314056 w 508337"/>
                <a:gd name="connsiteY217" fmla="*/ 76640 h 509081"/>
                <a:gd name="connsiteX218" fmla="*/ 330293 w 508337"/>
                <a:gd name="connsiteY218" fmla="*/ 76640 h 509081"/>
                <a:gd name="connsiteX219" fmla="*/ 330293 w 508337"/>
                <a:gd name="connsiteY219" fmla="*/ 118201 h 509081"/>
                <a:gd name="connsiteX220" fmla="*/ 314056 w 508337"/>
                <a:gd name="connsiteY220" fmla="*/ 118201 h 509081"/>
                <a:gd name="connsiteX221" fmla="*/ 314056 w 508337"/>
                <a:gd name="connsiteY221" fmla="*/ 76640 h 509081"/>
                <a:gd name="connsiteX222" fmla="*/ 398522 w 508337"/>
                <a:gd name="connsiteY222" fmla="*/ 68091 h 509081"/>
                <a:gd name="connsiteX223" fmla="*/ 398522 w 508337"/>
                <a:gd name="connsiteY223" fmla="*/ 109814 h 509081"/>
                <a:gd name="connsiteX224" fmla="*/ 414867 w 508337"/>
                <a:gd name="connsiteY224" fmla="*/ 109814 h 509081"/>
                <a:gd name="connsiteX225" fmla="*/ 414867 w 508337"/>
                <a:gd name="connsiteY225" fmla="*/ 68091 h 509081"/>
                <a:gd name="connsiteX226" fmla="*/ 398522 w 508337"/>
                <a:gd name="connsiteY226" fmla="*/ 68091 h 509081"/>
                <a:gd name="connsiteX227" fmla="*/ 449493 w 508337"/>
                <a:gd name="connsiteY227" fmla="*/ 67984 h 509081"/>
                <a:gd name="connsiteX228" fmla="*/ 465784 w 508337"/>
                <a:gd name="connsiteY228" fmla="*/ 67984 h 509081"/>
                <a:gd name="connsiteX229" fmla="*/ 465784 w 508337"/>
                <a:gd name="connsiteY229" fmla="*/ 143472 h 509081"/>
                <a:gd name="connsiteX230" fmla="*/ 449493 w 508337"/>
                <a:gd name="connsiteY230" fmla="*/ 143472 h 509081"/>
                <a:gd name="connsiteX231" fmla="*/ 449493 w 508337"/>
                <a:gd name="connsiteY231" fmla="*/ 67984 h 509081"/>
                <a:gd name="connsiteX232" fmla="*/ 178404 w 508337"/>
                <a:gd name="connsiteY232" fmla="*/ 67984 h 509081"/>
                <a:gd name="connsiteX233" fmla="*/ 194641 w 508337"/>
                <a:gd name="connsiteY233" fmla="*/ 67984 h 509081"/>
                <a:gd name="connsiteX234" fmla="*/ 194641 w 508337"/>
                <a:gd name="connsiteY234" fmla="*/ 152128 h 509081"/>
                <a:gd name="connsiteX235" fmla="*/ 178404 w 508337"/>
                <a:gd name="connsiteY235" fmla="*/ 152128 h 509081"/>
                <a:gd name="connsiteX236" fmla="*/ 178404 w 508337"/>
                <a:gd name="connsiteY236" fmla="*/ 67984 h 509081"/>
                <a:gd name="connsiteX237" fmla="*/ 280076 w 508337"/>
                <a:gd name="connsiteY237" fmla="*/ 51155 h 509081"/>
                <a:gd name="connsiteX238" fmla="*/ 296367 w 508337"/>
                <a:gd name="connsiteY238" fmla="*/ 51155 h 509081"/>
                <a:gd name="connsiteX239" fmla="*/ 296367 w 508337"/>
                <a:gd name="connsiteY239" fmla="*/ 67339 h 509081"/>
                <a:gd name="connsiteX240" fmla="*/ 280076 w 508337"/>
                <a:gd name="connsiteY240" fmla="*/ 67339 h 509081"/>
                <a:gd name="connsiteX241" fmla="*/ 280076 w 508337"/>
                <a:gd name="connsiteY241" fmla="*/ 51155 h 509081"/>
                <a:gd name="connsiteX242" fmla="*/ 390511 w 508337"/>
                <a:gd name="connsiteY242" fmla="*/ 50779 h 509081"/>
                <a:gd name="connsiteX243" fmla="*/ 423362 w 508337"/>
                <a:gd name="connsiteY243" fmla="*/ 50779 h 509081"/>
                <a:gd name="connsiteX244" fmla="*/ 432233 w 508337"/>
                <a:gd name="connsiteY244" fmla="*/ 59704 h 509081"/>
                <a:gd name="connsiteX245" fmla="*/ 432180 w 508337"/>
                <a:gd name="connsiteY245" fmla="*/ 88845 h 509081"/>
                <a:gd name="connsiteX246" fmla="*/ 432180 w 508337"/>
                <a:gd name="connsiteY246" fmla="*/ 117395 h 509081"/>
                <a:gd name="connsiteX247" fmla="*/ 422824 w 508337"/>
                <a:gd name="connsiteY247" fmla="*/ 126911 h 509081"/>
                <a:gd name="connsiteX248" fmla="*/ 390511 w 508337"/>
                <a:gd name="connsiteY248" fmla="*/ 126911 h 509081"/>
                <a:gd name="connsiteX249" fmla="*/ 381424 w 508337"/>
                <a:gd name="connsiteY249" fmla="*/ 117717 h 509081"/>
                <a:gd name="connsiteX250" fmla="*/ 381424 w 508337"/>
                <a:gd name="connsiteY250" fmla="*/ 60026 h 509081"/>
                <a:gd name="connsiteX251" fmla="*/ 390511 w 508337"/>
                <a:gd name="connsiteY251" fmla="*/ 50779 h 509081"/>
                <a:gd name="connsiteX252" fmla="*/ 188028 w 508337"/>
                <a:gd name="connsiteY252" fmla="*/ 24 h 509081"/>
                <a:gd name="connsiteX253" fmla="*/ 255774 w 508337"/>
                <a:gd name="connsiteY253" fmla="*/ 24 h 509081"/>
                <a:gd name="connsiteX254" fmla="*/ 452181 w 508337"/>
                <a:gd name="connsiteY254" fmla="*/ 24 h 509081"/>
                <a:gd name="connsiteX255" fmla="*/ 465999 w 508337"/>
                <a:gd name="connsiteY255" fmla="*/ 14111 h 509081"/>
                <a:gd name="connsiteX256" fmla="*/ 465999 w 508337"/>
                <a:gd name="connsiteY256" fmla="*/ 50403 h 509081"/>
                <a:gd name="connsiteX257" fmla="*/ 449278 w 508337"/>
                <a:gd name="connsiteY257" fmla="*/ 50403 h 509081"/>
                <a:gd name="connsiteX258" fmla="*/ 449278 w 508337"/>
                <a:gd name="connsiteY258" fmla="*/ 17337 h 509081"/>
                <a:gd name="connsiteX259" fmla="*/ 432234 w 508337"/>
                <a:gd name="connsiteY259" fmla="*/ 17337 h 509081"/>
                <a:gd name="connsiteX260" fmla="*/ 432234 w 508337"/>
                <a:gd name="connsiteY260" fmla="*/ 33574 h 509081"/>
                <a:gd name="connsiteX261" fmla="*/ 415405 w 508337"/>
                <a:gd name="connsiteY261" fmla="*/ 33574 h 509081"/>
                <a:gd name="connsiteX262" fmla="*/ 415405 w 508337"/>
                <a:gd name="connsiteY262" fmla="*/ 17283 h 509081"/>
                <a:gd name="connsiteX263" fmla="*/ 398361 w 508337"/>
                <a:gd name="connsiteY263" fmla="*/ 17283 h 509081"/>
                <a:gd name="connsiteX264" fmla="*/ 398361 w 508337"/>
                <a:gd name="connsiteY264" fmla="*/ 33520 h 509081"/>
                <a:gd name="connsiteX265" fmla="*/ 381533 w 508337"/>
                <a:gd name="connsiteY265" fmla="*/ 33520 h 509081"/>
                <a:gd name="connsiteX266" fmla="*/ 381533 w 508337"/>
                <a:gd name="connsiteY266" fmla="*/ 17390 h 509081"/>
                <a:gd name="connsiteX267" fmla="*/ 364489 w 508337"/>
                <a:gd name="connsiteY267" fmla="*/ 17390 h 509081"/>
                <a:gd name="connsiteX268" fmla="*/ 364489 w 508337"/>
                <a:gd name="connsiteY268" fmla="*/ 75942 h 509081"/>
                <a:gd name="connsiteX269" fmla="*/ 347660 w 508337"/>
                <a:gd name="connsiteY269" fmla="*/ 75942 h 509081"/>
                <a:gd name="connsiteX270" fmla="*/ 347660 w 508337"/>
                <a:gd name="connsiteY270" fmla="*/ 17337 h 509081"/>
                <a:gd name="connsiteX271" fmla="*/ 330616 w 508337"/>
                <a:gd name="connsiteY271" fmla="*/ 17337 h 509081"/>
                <a:gd name="connsiteX272" fmla="*/ 330616 w 508337"/>
                <a:gd name="connsiteY272" fmla="*/ 58898 h 509081"/>
                <a:gd name="connsiteX273" fmla="*/ 313572 w 508337"/>
                <a:gd name="connsiteY273" fmla="*/ 58898 h 509081"/>
                <a:gd name="connsiteX274" fmla="*/ 313572 w 508337"/>
                <a:gd name="connsiteY274" fmla="*/ 17229 h 509081"/>
                <a:gd name="connsiteX275" fmla="*/ 296743 w 508337"/>
                <a:gd name="connsiteY275" fmla="*/ 17229 h 509081"/>
                <a:gd name="connsiteX276" fmla="*/ 296743 w 508337"/>
                <a:gd name="connsiteY276" fmla="*/ 33574 h 509081"/>
                <a:gd name="connsiteX277" fmla="*/ 279915 w 508337"/>
                <a:gd name="connsiteY277" fmla="*/ 33574 h 509081"/>
                <a:gd name="connsiteX278" fmla="*/ 279915 w 508337"/>
                <a:gd name="connsiteY278" fmla="*/ 17283 h 509081"/>
                <a:gd name="connsiteX279" fmla="*/ 262871 w 508337"/>
                <a:gd name="connsiteY279" fmla="*/ 17283 h 509081"/>
                <a:gd name="connsiteX280" fmla="*/ 262871 w 508337"/>
                <a:gd name="connsiteY280" fmla="*/ 67339 h 509081"/>
                <a:gd name="connsiteX281" fmla="*/ 245827 w 508337"/>
                <a:gd name="connsiteY281" fmla="*/ 67339 h 509081"/>
                <a:gd name="connsiteX282" fmla="*/ 245827 w 508337"/>
                <a:gd name="connsiteY282" fmla="*/ 17229 h 509081"/>
                <a:gd name="connsiteX283" fmla="*/ 228998 w 508337"/>
                <a:gd name="connsiteY283" fmla="*/ 17229 h 509081"/>
                <a:gd name="connsiteX284" fmla="*/ 229052 w 508337"/>
                <a:gd name="connsiteY284" fmla="*/ 118363 h 509081"/>
                <a:gd name="connsiteX285" fmla="*/ 212223 w 508337"/>
                <a:gd name="connsiteY285" fmla="*/ 118363 h 509081"/>
                <a:gd name="connsiteX286" fmla="*/ 212223 w 508337"/>
                <a:gd name="connsiteY286" fmla="*/ 17283 h 509081"/>
                <a:gd name="connsiteX287" fmla="*/ 195179 w 508337"/>
                <a:gd name="connsiteY287" fmla="*/ 17283 h 509081"/>
                <a:gd name="connsiteX288" fmla="*/ 195179 w 508337"/>
                <a:gd name="connsiteY288" fmla="*/ 50349 h 509081"/>
                <a:gd name="connsiteX289" fmla="*/ 178028 w 508337"/>
                <a:gd name="connsiteY289" fmla="*/ 50349 h 509081"/>
                <a:gd name="connsiteX290" fmla="*/ 178028 w 508337"/>
                <a:gd name="connsiteY290" fmla="*/ 26316 h 509081"/>
                <a:gd name="connsiteX291" fmla="*/ 178028 w 508337"/>
                <a:gd name="connsiteY291" fmla="*/ 9917 h 509081"/>
                <a:gd name="connsiteX292" fmla="*/ 188028 w 508337"/>
                <a:gd name="connsiteY292" fmla="*/ 24 h 509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Lst>
              <a:rect l="l" t="t" r="r" b="b"/>
              <a:pathLst>
                <a:path w="508337" h="509081">
                  <a:moveTo>
                    <a:pt x="102218" y="475478"/>
                  </a:moveTo>
                  <a:cubicBezTo>
                    <a:pt x="102218" y="481177"/>
                    <a:pt x="102218" y="486553"/>
                    <a:pt x="102218" y="491823"/>
                  </a:cubicBezTo>
                  <a:cubicBezTo>
                    <a:pt x="232117" y="491823"/>
                    <a:pt x="361585" y="491823"/>
                    <a:pt x="491269" y="491823"/>
                  </a:cubicBezTo>
                  <a:cubicBezTo>
                    <a:pt x="491269" y="486338"/>
                    <a:pt x="491269" y="481069"/>
                    <a:pt x="491269" y="475478"/>
                  </a:cubicBezTo>
                  <a:cubicBezTo>
                    <a:pt x="361263" y="475478"/>
                    <a:pt x="231686" y="475478"/>
                    <a:pt x="102218" y="475478"/>
                  </a:cubicBezTo>
                  <a:close/>
                  <a:moveTo>
                    <a:pt x="195126" y="450046"/>
                  </a:moveTo>
                  <a:cubicBezTo>
                    <a:pt x="195126" y="452788"/>
                    <a:pt x="195126" y="455208"/>
                    <a:pt x="195126" y="457789"/>
                  </a:cubicBezTo>
                  <a:cubicBezTo>
                    <a:pt x="212384" y="457789"/>
                    <a:pt x="228998" y="457789"/>
                    <a:pt x="245504" y="457789"/>
                  </a:cubicBezTo>
                  <a:cubicBezTo>
                    <a:pt x="245504" y="454939"/>
                    <a:pt x="245504" y="452573"/>
                    <a:pt x="245504" y="450046"/>
                  </a:cubicBezTo>
                  <a:cubicBezTo>
                    <a:pt x="228568" y="450046"/>
                    <a:pt x="211901" y="450046"/>
                    <a:pt x="195126" y="450046"/>
                  </a:cubicBezTo>
                  <a:close/>
                  <a:moveTo>
                    <a:pt x="59742" y="440583"/>
                  </a:moveTo>
                  <a:cubicBezTo>
                    <a:pt x="59742" y="458004"/>
                    <a:pt x="59742" y="474832"/>
                    <a:pt x="59742" y="491876"/>
                  </a:cubicBezTo>
                  <a:cubicBezTo>
                    <a:pt x="68076" y="491876"/>
                    <a:pt x="76141" y="491876"/>
                    <a:pt x="84260" y="491876"/>
                  </a:cubicBezTo>
                  <a:cubicBezTo>
                    <a:pt x="86518" y="478273"/>
                    <a:pt x="85281" y="466391"/>
                    <a:pt x="74313" y="456982"/>
                  </a:cubicBezTo>
                  <a:cubicBezTo>
                    <a:pt x="69689" y="453003"/>
                    <a:pt x="66356" y="447627"/>
                    <a:pt x="62377" y="442895"/>
                  </a:cubicBezTo>
                  <a:cubicBezTo>
                    <a:pt x="61678" y="442089"/>
                    <a:pt x="60764" y="441497"/>
                    <a:pt x="59742" y="440583"/>
                  </a:cubicBezTo>
                  <a:close/>
                  <a:moveTo>
                    <a:pt x="114691" y="428110"/>
                  </a:moveTo>
                  <a:cubicBezTo>
                    <a:pt x="105229" y="433916"/>
                    <a:pt x="96088" y="439508"/>
                    <a:pt x="86679" y="445261"/>
                  </a:cubicBezTo>
                  <a:cubicBezTo>
                    <a:pt x="89099" y="448218"/>
                    <a:pt x="91303" y="450476"/>
                    <a:pt x="93024" y="453111"/>
                  </a:cubicBezTo>
                  <a:cubicBezTo>
                    <a:pt x="95712" y="457197"/>
                    <a:pt x="99099" y="458488"/>
                    <a:pt x="104046" y="458380"/>
                  </a:cubicBezTo>
                  <a:cubicBezTo>
                    <a:pt x="126789" y="458057"/>
                    <a:pt x="149478" y="458272"/>
                    <a:pt x="172221" y="458272"/>
                  </a:cubicBezTo>
                  <a:cubicBezTo>
                    <a:pt x="174103" y="458272"/>
                    <a:pt x="175931" y="458272"/>
                    <a:pt x="177867" y="458272"/>
                  </a:cubicBezTo>
                  <a:cubicBezTo>
                    <a:pt x="177867" y="454724"/>
                    <a:pt x="177867" y="451928"/>
                    <a:pt x="177867" y="448702"/>
                  </a:cubicBezTo>
                  <a:cubicBezTo>
                    <a:pt x="162651" y="446551"/>
                    <a:pt x="147596" y="443917"/>
                    <a:pt x="132434" y="442411"/>
                  </a:cubicBezTo>
                  <a:cubicBezTo>
                    <a:pt x="124208" y="441605"/>
                    <a:pt x="119100" y="438003"/>
                    <a:pt x="115982" y="430744"/>
                  </a:cubicBezTo>
                  <a:cubicBezTo>
                    <a:pt x="115552" y="429669"/>
                    <a:pt x="114960" y="428701"/>
                    <a:pt x="114691" y="428110"/>
                  </a:cubicBezTo>
                  <a:close/>
                  <a:moveTo>
                    <a:pt x="185125" y="416765"/>
                  </a:moveTo>
                  <a:cubicBezTo>
                    <a:pt x="177974" y="420206"/>
                    <a:pt x="170823" y="423808"/>
                    <a:pt x="163188" y="427626"/>
                  </a:cubicBezTo>
                  <a:cubicBezTo>
                    <a:pt x="179533" y="433486"/>
                    <a:pt x="195556" y="433056"/>
                    <a:pt x="211578" y="432680"/>
                  </a:cubicBezTo>
                  <a:cubicBezTo>
                    <a:pt x="211793" y="432196"/>
                    <a:pt x="212008" y="431658"/>
                    <a:pt x="212277" y="431174"/>
                  </a:cubicBezTo>
                  <a:cubicBezTo>
                    <a:pt x="204212" y="426443"/>
                    <a:pt x="196147" y="421712"/>
                    <a:pt x="188028" y="417088"/>
                  </a:cubicBezTo>
                  <a:cubicBezTo>
                    <a:pt x="187222" y="416657"/>
                    <a:pt x="185878" y="416389"/>
                    <a:pt x="185125" y="416765"/>
                  </a:cubicBezTo>
                  <a:close/>
                  <a:moveTo>
                    <a:pt x="42268" y="390957"/>
                  </a:moveTo>
                  <a:cubicBezTo>
                    <a:pt x="41139" y="391226"/>
                    <a:pt x="40279" y="391334"/>
                    <a:pt x="39473" y="391603"/>
                  </a:cubicBezTo>
                  <a:cubicBezTo>
                    <a:pt x="38290" y="392033"/>
                    <a:pt x="37161" y="392463"/>
                    <a:pt x="36085" y="393054"/>
                  </a:cubicBezTo>
                  <a:cubicBezTo>
                    <a:pt x="23612" y="399721"/>
                    <a:pt x="17267" y="410259"/>
                    <a:pt x="17160" y="424292"/>
                  </a:cubicBezTo>
                  <a:cubicBezTo>
                    <a:pt x="16998" y="445584"/>
                    <a:pt x="17106" y="466929"/>
                    <a:pt x="17106" y="488220"/>
                  </a:cubicBezTo>
                  <a:cubicBezTo>
                    <a:pt x="17106" y="489403"/>
                    <a:pt x="17267" y="490586"/>
                    <a:pt x="17375" y="491930"/>
                  </a:cubicBezTo>
                  <a:cubicBezTo>
                    <a:pt x="25709" y="491876"/>
                    <a:pt x="33773" y="491876"/>
                    <a:pt x="42268" y="491876"/>
                  </a:cubicBezTo>
                  <a:cubicBezTo>
                    <a:pt x="42268" y="458004"/>
                    <a:pt x="42268" y="424615"/>
                    <a:pt x="42268" y="390957"/>
                  </a:cubicBezTo>
                  <a:close/>
                  <a:moveTo>
                    <a:pt x="371263" y="389398"/>
                  </a:moveTo>
                  <a:cubicBezTo>
                    <a:pt x="346370" y="389398"/>
                    <a:pt x="321476" y="389291"/>
                    <a:pt x="296636" y="389559"/>
                  </a:cubicBezTo>
                  <a:cubicBezTo>
                    <a:pt x="294754" y="389559"/>
                    <a:pt x="292227" y="391441"/>
                    <a:pt x="291206" y="393162"/>
                  </a:cubicBezTo>
                  <a:cubicBezTo>
                    <a:pt x="282764" y="407786"/>
                    <a:pt x="274968" y="422787"/>
                    <a:pt x="266204" y="437250"/>
                  </a:cubicBezTo>
                  <a:cubicBezTo>
                    <a:pt x="262064" y="444078"/>
                    <a:pt x="262602" y="450799"/>
                    <a:pt x="263032" y="458219"/>
                  </a:cubicBezTo>
                  <a:cubicBezTo>
                    <a:pt x="285453" y="458219"/>
                    <a:pt x="307443" y="458111"/>
                    <a:pt x="329487" y="458326"/>
                  </a:cubicBezTo>
                  <a:cubicBezTo>
                    <a:pt x="332982" y="458380"/>
                    <a:pt x="334810" y="457197"/>
                    <a:pt x="336530" y="454294"/>
                  </a:cubicBezTo>
                  <a:cubicBezTo>
                    <a:pt x="348466" y="433755"/>
                    <a:pt x="360618" y="413324"/>
                    <a:pt x="372661" y="392893"/>
                  </a:cubicBezTo>
                  <a:cubicBezTo>
                    <a:pt x="373199" y="391979"/>
                    <a:pt x="373575" y="391065"/>
                    <a:pt x="374274" y="389667"/>
                  </a:cubicBezTo>
                  <a:cubicBezTo>
                    <a:pt x="372876" y="389559"/>
                    <a:pt x="372070" y="389398"/>
                    <a:pt x="371263" y="389398"/>
                  </a:cubicBezTo>
                  <a:close/>
                  <a:moveTo>
                    <a:pt x="142865" y="345794"/>
                  </a:moveTo>
                  <a:cubicBezTo>
                    <a:pt x="126789" y="358698"/>
                    <a:pt x="114315" y="359182"/>
                    <a:pt x="96142" y="347192"/>
                  </a:cubicBezTo>
                  <a:cubicBezTo>
                    <a:pt x="95121" y="346493"/>
                    <a:pt x="92809" y="346600"/>
                    <a:pt x="91680" y="347299"/>
                  </a:cubicBezTo>
                  <a:cubicBezTo>
                    <a:pt x="85443" y="351224"/>
                    <a:pt x="79260" y="355310"/>
                    <a:pt x="73238" y="359612"/>
                  </a:cubicBezTo>
                  <a:cubicBezTo>
                    <a:pt x="66087" y="364773"/>
                    <a:pt x="61140" y="371763"/>
                    <a:pt x="60334" y="380580"/>
                  </a:cubicBezTo>
                  <a:cubicBezTo>
                    <a:pt x="59420" y="390366"/>
                    <a:pt x="59635" y="400259"/>
                    <a:pt x="59474" y="410098"/>
                  </a:cubicBezTo>
                  <a:cubicBezTo>
                    <a:pt x="59474" y="411173"/>
                    <a:pt x="60173" y="412464"/>
                    <a:pt x="60872" y="413378"/>
                  </a:cubicBezTo>
                  <a:cubicBezTo>
                    <a:pt x="65818" y="419453"/>
                    <a:pt x="70818" y="425475"/>
                    <a:pt x="75442" y="431067"/>
                  </a:cubicBezTo>
                  <a:cubicBezTo>
                    <a:pt x="85496" y="424884"/>
                    <a:pt x="95443" y="418754"/>
                    <a:pt x="105551" y="412518"/>
                  </a:cubicBezTo>
                  <a:cubicBezTo>
                    <a:pt x="101734" y="406066"/>
                    <a:pt x="98185" y="400044"/>
                    <a:pt x="94422" y="393699"/>
                  </a:cubicBezTo>
                  <a:cubicBezTo>
                    <a:pt x="99368" y="390742"/>
                    <a:pt x="103992" y="387946"/>
                    <a:pt x="109046" y="384935"/>
                  </a:cubicBezTo>
                  <a:cubicBezTo>
                    <a:pt x="115337" y="395420"/>
                    <a:pt x="122057" y="405367"/>
                    <a:pt x="127434" y="415959"/>
                  </a:cubicBezTo>
                  <a:cubicBezTo>
                    <a:pt x="131144" y="423163"/>
                    <a:pt x="136252" y="425636"/>
                    <a:pt x="144209" y="424937"/>
                  </a:cubicBezTo>
                  <a:cubicBezTo>
                    <a:pt x="144209" y="416066"/>
                    <a:pt x="144209" y="407195"/>
                    <a:pt x="144209" y="398269"/>
                  </a:cubicBezTo>
                  <a:cubicBezTo>
                    <a:pt x="150070" y="398269"/>
                    <a:pt x="155446" y="398269"/>
                    <a:pt x="161092" y="398269"/>
                  </a:cubicBezTo>
                  <a:cubicBezTo>
                    <a:pt x="161092" y="401926"/>
                    <a:pt x="161092" y="405259"/>
                    <a:pt x="161092" y="409453"/>
                  </a:cubicBezTo>
                  <a:cubicBezTo>
                    <a:pt x="166791" y="406603"/>
                    <a:pt x="171845" y="404022"/>
                    <a:pt x="176522" y="401711"/>
                  </a:cubicBezTo>
                  <a:cubicBezTo>
                    <a:pt x="174533" y="377193"/>
                    <a:pt x="171200" y="354020"/>
                    <a:pt x="142865" y="345794"/>
                  </a:cubicBezTo>
                  <a:close/>
                  <a:moveTo>
                    <a:pt x="135284" y="304932"/>
                  </a:moveTo>
                  <a:cubicBezTo>
                    <a:pt x="124047" y="304985"/>
                    <a:pt x="113186" y="304985"/>
                    <a:pt x="101788" y="304985"/>
                  </a:cubicBezTo>
                  <a:cubicBezTo>
                    <a:pt x="101788" y="311061"/>
                    <a:pt x="101572" y="316491"/>
                    <a:pt x="101841" y="321922"/>
                  </a:cubicBezTo>
                  <a:cubicBezTo>
                    <a:pt x="102271" y="331008"/>
                    <a:pt x="109100" y="337998"/>
                    <a:pt x="117864" y="338535"/>
                  </a:cubicBezTo>
                  <a:cubicBezTo>
                    <a:pt x="125929" y="339073"/>
                    <a:pt x="133940" y="333159"/>
                    <a:pt x="135123" y="324610"/>
                  </a:cubicBezTo>
                  <a:cubicBezTo>
                    <a:pt x="135983" y="318158"/>
                    <a:pt x="135284" y="311491"/>
                    <a:pt x="135284" y="304932"/>
                  </a:cubicBezTo>
                  <a:close/>
                  <a:moveTo>
                    <a:pt x="122367" y="271274"/>
                  </a:moveTo>
                  <a:cubicBezTo>
                    <a:pt x="119974" y="271906"/>
                    <a:pt x="117703" y="273344"/>
                    <a:pt x="115444" y="274930"/>
                  </a:cubicBezTo>
                  <a:cubicBezTo>
                    <a:pt x="111842" y="277457"/>
                    <a:pt x="108078" y="279715"/>
                    <a:pt x="104583" y="282350"/>
                  </a:cubicBezTo>
                  <a:cubicBezTo>
                    <a:pt x="103132" y="283371"/>
                    <a:pt x="102271" y="285146"/>
                    <a:pt x="100443" y="287511"/>
                  </a:cubicBezTo>
                  <a:cubicBezTo>
                    <a:pt x="113455" y="287511"/>
                    <a:pt x="124477" y="287511"/>
                    <a:pt x="135499" y="287511"/>
                  </a:cubicBezTo>
                  <a:cubicBezTo>
                    <a:pt x="136198" y="281328"/>
                    <a:pt x="135714" y="275844"/>
                    <a:pt x="130015" y="272457"/>
                  </a:cubicBezTo>
                  <a:cubicBezTo>
                    <a:pt x="127273" y="270817"/>
                    <a:pt x="124760" y="270642"/>
                    <a:pt x="122367" y="271274"/>
                  </a:cubicBezTo>
                  <a:close/>
                  <a:moveTo>
                    <a:pt x="347713" y="237401"/>
                  </a:moveTo>
                  <a:cubicBezTo>
                    <a:pt x="353090" y="237401"/>
                    <a:pt x="358466" y="237401"/>
                    <a:pt x="364112" y="237401"/>
                  </a:cubicBezTo>
                  <a:cubicBezTo>
                    <a:pt x="364112" y="245573"/>
                    <a:pt x="364112" y="253692"/>
                    <a:pt x="364112" y="262133"/>
                  </a:cubicBezTo>
                  <a:cubicBezTo>
                    <a:pt x="358735" y="262133"/>
                    <a:pt x="353520" y="262133"/>
                    <a:pt x="347713" y="262133"/>
                  </a:cubicBezTo>
                  <a:cubicBezTo>
                    <a:pt x="347713" y="253800"/>
                    <a:pt x="347713" y="245788"/>
                    <a:pt x="347713" y="237401"/>
                  </a:cubicBezTo>
                  <a:close/>
                  <a:moveTo>
                    <a:pt x="313894" y="237347"/>
                  </a:moveTo>
                  <a:cubicBezTo>
                    <a:pt x="319324" y="237347"/>
                    <a:pt x="324540" y="237347"/>
                    <a:pt x="330131" y="237347"/>
                  </a:cubicBezTo>
                  <a:cubicBezTo>
                    <a:pt x="330131" y="256757"/>
                    <a:pt x="330131" y="276166"/>
                    <a:pt x="330131" y="296060"/>
                  </a:cubicBezTo>
                  <a:cubicBezTo>
                    <a:pt x="324593" y="296060"/>
                    <a:pt x="319378" y="296060"/>
                    <a:pt x="313894" y="296060"/>
                  </a:cubicBezTo>
                  <a:cubicBezTo>
                    <a:pt x="313894" y="276435"/>
                    <a:pt x="313894" y="257025"/>
                    <a:pt x="313894" y="237347"/>
                  </a:cubicBezTo>
                  <a:close/>
                  <a:moveTo>
                    <a:pt x="280076" y="220357"/>
                  </a:moveTo>
                  <a:cubicBezTo>
                    <a:pt x="285614" y="220357"/>
                    <a:pt x="290829" y="220357"/>
                    <a:pt x="296313" y="220357"/>
                  </a:cubicBezTo>
                  <a:cubicBezTo>
                    <a:pt x="296313" y="237186"/>
                    <a:pt x="296313" y="253800"/>
                    <a:pt x="296313" y="270628"/>
                  </a:cubicBezTo>
                  <a:cubicBezTo>
                    <a:pt x="290883" y="270628"/>
                    <a:pt x="285668" y="270628"/>
                    <a:pt x="280076" y="270628"/>
                  </a:cubicBezTo>
                  <a:cubicBezTo>
                    <a:pt x="280076" y="254015"/>
                    <a:pt x="280076" y="237401"/>
                    <a:pt x="280076" y="220357"/>
                  </a:cubicBezTo>
                  <a:close/>
                  <a:moveTo>
                    <a:pt x="279968" y="178151"/>
                  </a:moveTo>
                  <a:cubicBezTo>
                    <a:pt x="285291" y="178151"/>
                    <a:pt x="290614" y="178151"/>
                    <a:pt x="296259" y="178151"/>
                  </a:cubicBezTo>
                  <a:cubicBezTo>
                    <a:pt x="296259" y="186216"/>
                    <a:pt x="296259" y="194388"/>
                    <a:pt x="296259" y="202830"/>
                  </a:cubicBezTo>
                  <a:cubicBezTo>
                    <a:pt x="290990" y="202830"/>
                    <a:pt x="285775" y="202830"/>
                    <a:pt x="279968" y="202830"/>
                  </a:cubicBezTo>
                  <a:cubicBezTo>
                    <a:pt x="279968" y="194603"/>
                    <a:pt x="279968" y="186592"/>
                    <a:pt x="279968" y="178151"/>
                  </a:cubicBezTo>
                  <a:close/>
                  <a:moveTo>
                    <a:pt x="246203" y="178151"/>
                  </a:moveTo>
                  <a:cubicBezTo>
                    <a:pt x="251526" y="178151"/>
                    <a:pt x="256849" y="178151"/>
                    <a:pt x="262440" y="178151"/>
                  </a:cubicBezTo>
                  <a:cubicBezTo>
                    <a:pt x="262440" y="197668"/>
                    <a:pt x="262440" y="217078"/>
                    <a:pt x="262440" y="236756"/>
                  </a:cubicBezTo>
                  <a:cubicBezTo>
                    <a:pt x="256956" y="236756"/>
                    <a:pt x="251795" y="236756"/>
                    <a:pt x="246203" y="236756"/>
                  </a:cubicBezTo>
                  <a:cubicBezTo>
                    <a:pt x="246203" y="217293"/>
                    <a:pt x="246203" y="197883"/>
                    <a:pt x="246203" y="178151"/>
                  </a:cubicBezTo>
                  <a:close/>
                  <a:moveTo>
                    <a:pt x="177920" y="169656"/>
                  </a:moveTo>
                  <a:cubicBezTo>
                    <a:pt x="183620" y="169656"/>
                    <a:pt x="188835" y="169656"/>
                    <a:pt x="194803" y="169656"/>
                  </a:cubicBezTo>
                  <a:cubicBezTo>
                    <a:pt x="194803" y="178044"/>
                    <a:pt x="194964" y="186431"/>
                    <a:pt x="194749" y="194819"/>
                  </a:cubicBezTo>
                  <a:cubicBezTo>
                    <a:pt x="194642" y="198313"/>
                    <a:pt x="195771" y="200679"/>
                    <a:pt x="198244" y="203099"/>
                  </a:cubicBezTo>
                  <a:cubicBezTo>
                    <a:pt x="229159" y="233799"/>
                    <a:pt x="259967" y="264607"/>
                    <a:pt x="290722" y="295469"/>
                  </a:cubicBezTo>
                  <a:cubicBezTo>
                    <a:pt x="298195" y="302942"/>
                    <a:pt x="308196" y="309555"/>
                    <a:pt x="311906" y="318642"/>
                  </a:cubicBezTo>
                  <a:cubicBezTo>
                    <a:pt x="315669" y="327890"/>
                    <a:pt x="313250" y="339772"/>
                    <a:pt x="313411" y="350471"/>
                  </a:cubicBezTo>
                  <a:cubicBezTo>
                    <a:pt x="313518" y="357676"/>
                    <a:pt x="313411" y="364827"/>
                    <a:pt x="313411" y="372354"/>
                  </a:cubicBezTo>
                  <a:cubicBezTo>
                    <a:pt x="319056" y="372354"/>
                    <a:pt x="324325" y="372354"/>
                    <a:pt x="330401" y="372354"/>
                  </a:cubicBezTo>
                  <a:cubicBezTo>
                    <a:pt x="330401" y="370634"/>
                    <a:pt x="330401" y="368752"/>
                    <a:pt x="330401" y="366924"/>
                  </a:cubicBezTo>
                  <a:cubicBezTo>
                    <a:pt x="330401" y="352998"/>
                    <a:pt x="330616" y="339073"/>
                    <a:pt x="330294" y="325148"/>
                  </a:cubicBezTo>
                  <a:cubicBezTo>
                    <a:pt x="330186" y="320094"/>
                    <a:pt x="331906" y="316545"/>
                    <a:pt x="335401" y="313104"/>
                  </a:cubicBezTo>
                  <a:cubicBezTo>
                    <a:pt x="372177" y="276543"/>
                    <a:pt x="408792" y="239821"/>
                    <a:pt x="445568" y="203206"/>
                  </a:cubicBezTo>
                  <a:cubicBezTo>
                    <a:pt x="447988" y="200787"/>
                    <a:pt x="449170" y="198421"/>
                    <a:pt x="449063" y="194926"/>
                  </a:cubicBezTo>
                  <a:cubicBezTo>
                    <a:pt x="448794" y="186646"/>
                    <a:pt x="449009" y="178420"/>
                    <a:pt x="449009" y="169817"/>
                  </a:cubicBezTo>
                  <a:cubicBezTo>
                    <a:pt x="454708" y="169817"/>
                    <a:pt x="460031" y="169817"/>
                    <a:pt x="465892" y="169817"/>
                  </a:cubicBezTo>
                  <a:cubicBezTo>
                    <a:pt x="465892" y="181431"/>
                    <a:pt x="466160" y="192829"/>
                    <a:pt x="465677" y="204228"/>
                  </a:cubicBezTo>
                  <a:cubicBezTo>
                    <a:pt x="465569" y="206755"/>
                    <a:pt x="463203" y="209604"/>
                    <a:pt x="461214" y="211594"/>
                  </a:cubicBezTo>
                  <a:cubicBezTo>
                    <a:pt x="424599" y="248316"/>
                    <a:pt x="387931" y="284984"/>
                    <a:pt x="351155" y="321599"/>
                  </a:cubicBezTo>
                  <a:cubicBezTo>
                    <a:pt x="348466" y="324287"/>
                    <a:pt x="347176" y="326868"/>
                    <a:pt x="347230" y="330739"/>
                  </a:cubicBezTo>
                  <a:cubicBezTo>
                    <a:pt x="347499" y="344450"/>
                    <a:pt x="347337" y="358214"/>
                    <a:pt x="347337" y="372623"/>
                  </a:cubicBezTo>
                  <a:cubicBezTo>
                    <a:pt x="350940" y="372623"/>
                    <a:pt x="354219" y="372623"/>
                    <a:pt x="357499" y="372623"/>
                  </a:cubicBezTo>
                  <a:cubicBezTo>
                    <a:pt x="368091" y="372623"/>
                    <a:pt x="378683" y="372516"/>
                    <a:pt x="389275" y="372677"/>
                  </a:cubicBezTo>
                  <a:cubicBezTo>
                    <a:pt x="396587" y="372784"/>
                    <a:pt x="400405" y="379075"/>
                    <a:pt x="396910" y="385527"/>
                  </a:cubicBezTo>
                  <a:cubicBezTo>
                    <a:pt x="393899" y="391119"/>
                    <a:pt x="390404" y="396441"/>
                    <a:pt x="387232" y="401872"/>
                  </a:cubicBezTo>
                  <a:cubicBezTo>
                    <a:pt x="376371" y="420314"/>
                    <a:pt x="365510" y="438809"/>
                    <a:pt x="354058" y="458326"/>
                  </a:cubicBezTo>
                  <a:cubicBezTo>
                    <a:pt x="356746" y="458326"/>
                    <a:pt x="358574" y="458326"/>
                    <a:pt x="360349" y="458326"/>
                  </a:cubicBezTo>
                  <a:cubicBezTo>
                    <a:pt x="405889" y="458326"/>
                    <a:pt x="451429" y="458326"/>
                    <a:pt x="496968" y="458326"/>
                  </a:cubicBezTo>
                  <a:cubicBezTo>
                    <a:pt x="505786" y="458326"/>
                    <a:pt x="508313" y="460799"/>
                    <a:pt x="508313" y="469563"/>
                  </a:cubicBezTo>
                  <a:cubicBezTo>
                    <a:pt x="508313" y="479456"/>
                    <a:pt x="508367" y="489296"/>
                    <a:pt x="508313" y="499188"/>
                  </a:cubicBezTo>
                  <a:cubicBezTo>
                    <a:pt x="508259" y="506124"/>
                    <a:pt x="505302" y="509081"/>
                    <a:pt x="498259" y="509081"/>
                  </a:cubicBezTo>
                  <a:cubicBezTo>
                    <a:pt x="335563" y="509081"/>
                    <a:pt x="172813" y="509081"/>
                    <a:pt x="10116" y="509081"/>
                  </a:cubicBezTo>
                  <a:cubicBezTo>
                    <a:pt x="3073" y="509081"/>
                    <a:pt x="62" y="506178"/>
                    <a:pt x="62" y="499188"/>
                  </a:cubicBezTo>
                  <a:cubicBezTo>
                    <a:pt x="8" y="473596"/>
                    <a:pt x="-45" y="448057"/>
                    <a:pt x="62" y="422464"/>
                  </a:cubicBezTo>
                  <a:cubicBezTo>
                    <a:pt x="170" y="399345"/>
                    <a:pt x="17052" y="378537"/>
                    <a:pt x="39634" y="373860"/>
                  </a:cubicBezTo>
                  <a:cubicBezTo>
                    <a:pt x="43129" y="373053"/>
                    <a:pt x="44742" y="371763"/>
                    <a:pt x="45871" y="368483"/>
                  </a:cubicBezTo>
                  <a:cubicBezTo>
                    <a:pt x="49634" y="358052"/>
                    <a:pt x="56570" y="349934"/>
                    <a:pt x="65764" y="343804"/>
                  </a:cubicBezTo>
                  <a:cubicBezTo>
                    <a:pt x="71356" y="340095"/>
                    <a:pt x="76894" y="336331"/>
                    <a:pt x="82486" y="332675"/>
                  </a:cubicBezTo>
                  <a:cubicBezTo>
                    <a:pt x="84744" y="331223"/>
                    <a:pt x="85335" y="329825"/>
                    <a:pt x="85228" y="326814"/>
                  </a:cubicBezTo>
                  <a:cubicBezTo>
                    <a:pt x="84744" y="310631"/>
                    <a:pt x="84744" y="294393"/>
                    <a:pt x="85013" y="278156"/>
                  </a:cubicBezTo>
                  <a:cubicBezTo>
                    <a:pt x="85066" y="276005"/>
                    <a:pt x="87217" y="273317"/>
                    <a:pt x="89153" y="271865"/>
                  </a:cubicBezTo>
                  <a:cubicBezTo>
                    <a:pt x="95712" y="267080"/>
                    <a:pt x="102487" y="262618"/>
                    <a:pt x="109369" y="258316"/>
                  </a:cubicBezTo>
                  <a:cubicBezTo>
                    <a:pt x="118831" y="252402"/>
                    <a:pt x="128778" y="251972"/>
                    <a:pt x="138456" y="257564"/>
                  </a:cubicBezTo>
                  <a:cubicBezTo>
                    <a:pt x="147919" y="262994"/>
                    <a:pt x="152597" y="271489"/>
                    <a:pt x="152543" y="282511"/>
                  </a:cubicBezTo>
                  <a:cubicBezTo>
                    <a:pt x="152597" y="298265"/>
                    <a:pt x="152597" y="313964"/>
                    <a:pt x="152597" y="330255"/>
                  </a:cubicBezTo>
                  <a:cubicBezTo>
                    <a:pt x="155392" y="331976"/>
                    <a:pt x="158780" y="334180"/>
                    <a:pt x="162274" y="336116"/>
                  </a:cubicBezTo>
                  <a:cubicBezTo>
                    <a:pt x="179211" y="345417"/>
                    <a:pt x="188190" y="359827"/>
                    <a:pt x="190663" y="378752"/>
                  </a:cubicBezTo>
                  <a:cubicBezTo>
                    <a:pt x="191416" y="384505"/>
                    <a:pt x="192867" y="390151"/>
                    <a:pt x="193405" y="395958"/>
                  </a:cubicBezTo>
                  <a:cubicBezTo>
                    <a:pt x="193781" y="399775"/>
                    <a:pt x="195448" y="401764"/>
                    <a:pt x="198728" y="403539"/>
                  </a:cubicBezTo>
                  <a:cubicBezTo>
                    <a:pt x="212438" y="411120"/>
                    <a:pt x="226041" y="418969"/>
                    <a:pt x="239590" y="426819"/>
                  </a:cubicBezTo>
                  <a:cubicBezTo>
                    <a:pt x="242709" y="428594"/>
                    <a:pt x="245504" y="430906"/>
                    <a:pt x="248515" y="433056"/>
                  </a:cubicBezTo>
                  <a:cubicBezTo>
                    <a:pt x="252655" y="425798"/>
                    <a:pt x="256580" y="418969"/>
                    <a:pt x="260451" y="412195"/>
                  </a:cubicBezTo>
                  <a:cubicBezTo>
                    <a:pt x="266419" y="401818"/>
                    <a:pt x="272656" y="391549"/>
                    <a:pt x="278140" y="380957"/>
                  </a:cubicBezTo>
                  <a:cubicBezTo>
                    <a:pt x="281420" y="374666"/>
                    <a:pt x="285614" y="371440"/>
                    <a:pt x="292765" y="372516"/>
                  </a:cubicBezTo>
                  <a:cubicBezTo>
                    <a:pt x="293786" y="372677"/>
                    <a:pt x="294862" y="372462"/>
                    <a:pt x="296582" y="372354"/>
                  </a:cubicBezTo>
                  <a:cubicBezTo>
                    <a:pt x="296582" y="365633"/>
                    <a:pt x="296582" y="358966"/>
                    <a:pt x="296582" y="352353"/>
                  </a:cubicBezTo>
                  <a:cubicBezTo>
                    <a:pt x="296582" y="344934"/>
                    <a:pt x="296421" y="337514"/>
                    <a:pt x="296636" y="330148"/>
                  </a:cubicBezTo>
                  <a:cubicBezTo>
                    <a:pt x="296743" y="326653"/>
                    <a:pt x="295614" y="324287"/>
                    <a:pt x="293141" y="321868"/>
                  </a:cubicBezTo>
                  <a:cubicBezTo>
                    <a:pt x="256741" y="285629"/>
                    <a:pt x="220557" y="249284"/>
                    <a:pt x="184050" y="213153"/>
                  </a:cubicBezTo>
                  <a:cubicBezTo>
                    <a:pt x="179533" y="208690"/>
                    <a:pt x="177490" y="204174"/>
                    <a:pt x="177813" y="197829"/>
                  </a:cubicBezTo>
                  <a:cubicBezTo>
                    <a:pt x="178297" y="188528"/>
                    <a:pt x="177920" y="179226"/>
                    <a:pt x="177920" y="169656"/>
                  </a:cubicBezTo>
                  <a:close/>
                  <a:moveTo>
                    <a:pt x="330777" y="152611"/>
                  </a:moveTo>
                  <a:cubicBezTo>
                    <a:pt x="330777" y="169709"/>
                    <a:pt x="330777" y="186215"/>
                    <a:pt x="330777" y="202883"/>
                  </a:cubicBezTo>
                  <a:cubicBezTo>
                    <a:pt x="336422" y="202883"/>
                    <a:pt x="341745" y="202883"/>
                    <a:pt x="347122" y="202883"/>
                  </a:cubicBezTo>
                  <a:cubicBezTo>
                    <a:pt x="347122" y="185946"/>
                    <a:pt x="347122" y="169279"/>
                    <a:pt x="347122" y="152611"/>
                  </a:cubicBezTo>
                  <a:cubicBezTo>
                    <a:pt x="341530" y="152611"/>
                    <a:pt x="336261" y="152611"/>
                    <a:pt x="330777" y="152611"/>
                  </a:cubicBezTo>
                  <a:close/>
                  <a:moveTo>
                    <a:pt x="381747" y="144224"/>
                  </a:moveTo>
                  <a:cubicBezTo>
                    <a:pt x="387392" y="144224"/>
                    <a:pt x="392608" y="144224"/>
                    <a:pt x="398038" y="144224"/>
                  </a:cubicBezTo>
                  <a:cubicBezTo>
                    <a:pt x="398038" y="172236"/>
                    <a:pt x="398038" y="199979"/>
                    <a:pt x="398038" y="228153"/>
                  </a:cubicBezTo>
                  <a:cubicBezTo>
                    <a:pt x="392769" y="228153"/>
                    <a:pt x="387446" y="228153"/>
                    <a:pt x="381747" y="228153"/>
                  </a:cubicBezTo>
                  <a:cubicBezTo>
                    <a:pt x="381747" y="200356"/>
                    <a:pt x="381747" y="172451"/>
                    <a:pt x="381747" y="144224"/>
                  </a:cubicBezTo>
                  <a:close/>
                  <a:moveTo>
                    <a:pt x="415620" y="144170"/>
                  </a:moveTo>
                  <a:cubicBezTo>
                    <a:pt x="421212" y="144170"/>
                    <a:pt x="426427" y="144170"/>
                    <a:pt x="431911" y="144170"/>
                  </a:cubicBezTo>
                  <a:cubicBezTo>
                    <a:pt x="431911" y="163687"/>
                    <a:pt x="431911" y="182989"/>
                    <a:pt x="431911" y="202721"/>
                  </a:cubicBezTo>
                  <a:cubicBezTo>
                    <a:pt x="426696" y="202721"/>
                    <a:pt x="421373" y="202721"/>
                    <a:pt x="415620" y="202721"/>
                  </a:cubicBezTo>
                  <a:cubicBezTo>
                    <a:pt x="415620" y="183419"/>
                    <a:pt x="415620" y="164010"/>
                    <a:pt x="415620" y="144170"/>
                  </a:cubicBezTo>
                  <a:close/>
                  <a:moveTo>
                    <a:pt x="212330" y="135675"/>
                  </a:moveTo>
                  <a:cubicBezTo>
                    <a:pt x="217814" y="135675"/>
                    <a:pt x="223029" y="135675"/>
                    <a:pt x="228567" y="135675"/>
                  </a:cubicBezTo>
                  <a:cubicBezTo>
                    <a:pt x="228567" y="158149"/>
                    <a:pt x="228567" y="180355"/>
                    <a:pt x="228567" y="202883"/>
                  </a:cubicBezTo>
                  <a:cubicBezTo>
                    <a:pt x="223191" y="202883"/>
                    <a:pt x="217975" y="202883"/>
                    <a:pt x="212330" y="202883"/>
                  </a:cubicBezTo>
                  <a:cubicBezTo>
                    <a:pt x="212330" y="180677"/>
                    <a:pt x="212330" y="158472"/>
                    <a:pt x="212330" y="135675"/>
                  </a:cubicBezTo>
                  <a:close/>
                  <a:moveTo>
                    <a:pt x="322981" y="135460"/>
                  </a:moveTo>
                  <a:cubicBezTo>
                    <a:pt x="333734" y="135406"/>
                    <a:pt x="344487" y="135353"/>
                    <a:pt x="355294" y="135460"/>
                  </a:cubicBezTo>
                  <a:cubicBezTo>
                    <a:pt x="361262" y="135514"/>
                    <a:pt x="364327" y="138632"/>
                    <a:pt x="364381" y="144654"/>
                  </a:cubicBezTo>
                  <a:cubicBezTo>
                    <a:pt x="364434" y="155837"/>
                    <a:pt x="364381" y="166967"/>
                    <a:pt x="364381" y="178043"/>
                  </a:cubicBezTo>
                  <a:cubicBezTo>
                    <a:pt x="364381" y="188796"/>
                    <a:pt x="364434" y="199549"/>
                    <a:pt x="364381" y="210303"/>
                  </a:cubicBezTo>
                  <a:cubicBezTo>
                    <a:pt x="364327" y="216969"/>
                    <a:pt x="361370" y="220034"/>
                    <a:pt x="354756" y="220034"/>
                  </a:cubicBezTo>
                  <a:cubicBezTo>
                    <a:pt x="344164" y="220088"/>
                    <a:pt x="333573" y="220088"/>
                    <a:pt x="322981" y="220034"/>
                  </a:cubicBezTo>
                  <a:cubicBezTo>
                    <a:pt x="316690" y="219980"/>
                    <a:pt x="313625" y="216916"/>
                    <a:pt x="313625" y="210518"/>
                  </a:cubicBezTo>
                  <a:cubicBezTo>
                    <a:pt x="313572" y="188635"/>
                    <a:pt x="313572" y="166806"/>
                    <a:pt x="313625" y="144923"/>
                  </a:cubicBezTo>
                  <a:cubicBezTo>
                    <a:pt x="313625" y="138525"/>
                    <a:pt x="316690" y="135514"/>
                    <a:pt x="322981" y="135460"/>
                  </a:cubicBezTo>
                  <a:close/>
                  <a:moveTo>
                    <a:pt x="263032" y="101803"/>
                  </a:moveTo>
                  <a:cubicBezTo>
                    <a:pt x="263032" y="116105"/>
                    <a:pt x="263032" y="129761"/>
                    <a:pt x="263032" y="143579"/>
                  </a:cubicBezTo>
                  <a:cubicBezTo>
                    <a:pt x="268677" y="143579"/>
                    <a:pt x="274000" y="143579"/>
                    <a:pt x="279377" y="143579"/>
                  </a:cubicBezTo>
                  <a:cubicBezTo>
                    <a:pt x="279377" y="129439"/>
                    <a:pt x="279377" y="115621"/>
                    <a:pt x="279377" y="101803"/>
                  </a:cubicBezTo>
                  <a:cubicBezTo>
                    <a:pt x="273732" y="101803"/>
                    <a:pt x="268516" y="101803"/>
                    <a:pt x="263032" y="101803"/>
                  </a:cubicBezTo>
                  <a:close/>
                  <a:moveTo>
                    <a:pt x="347713" y="93415"/>
                  </a:moveTo>
                  <a:cubicBezTo>
                    <a:pt x="353143" y="93415"/>
                    <a:pt x="358359" y="93415"/>
                    <a:pt x="363950" y="93415"/>
                  </a:cubicBezTo>
                  <a:cubicBezTo>
                    <a:pt x="363950" y="101426"/>
                    <a:pt x="363950" y="109545"/>
                    <a:pt x="363950" y="118094"/>
                  </a:cubicBezTo>
                  <a:cubicBezTo>
                    <a:pt x="358843" y="118094"/>
                    <a:pt x="353466" y="118094"/>
                    <a:pt x="347713" y="118094"/>
                  </a:cubicBezTo>
                  <a:cubicBezTo>
                    <a:pt x="347713" y="109706"/>
                    <a:pt x="347713" y="101695"/>
                    <a:pt x="347713" y="93415"/>
                  </a:cubicBezTo>
                  <a:close/>
                  <a:moveTo>
                    <a:pt x="255451" y="84705"/>
                  </a:moveTo>
                  <a:cubicBezTo>
                    <a:pt x="266043" y="84652"/>
                    <a:pt x="276635" y="84652"/>
                    <a:pt x="287227" y="84705"/>
                  </a:cubicBezTo>
                  <a:cubicBezTo>
                    <a:pt x="293517" y="84759"/>
                    <a:pt x="296582" y="87824"/>
                    <a:pt x="296582" y="94168"/>
                  </a:cubicBezTo>
                  <a:cubicBezTo>
                    <a:pt x="296636" y="113201"/>
                    <a:pt x="296636" y="132288"/>
                    <a:pt x="296582" y="151322"/>
                  </a:cubicBezTo>
                  <a:cubicBezTo>
                    <a:pt x="296582" y="157666"/>
                    <a:pt x="293517" y="160784"/>
                    <a:pt x="287227" y="160784"/>
                  </a:cubicBezTo>
                  <a:cubicBezTo>
                    <a:pt x="276474" y="160838"/>
                    <a:pt x="265720" y="160892"/>
                    <a:pt x="254913" y="160784"/>
                  </a:cubicBezTo>
                  <a:cubicBezTo>
                    <a:pt x="248945" y="160731"/>
                    <a:pt x="245881" y="157612"/>
                    <a:pt x="245827" y="151590"/>
                  </a:cubicBezTo>
                  <a:cubicBezTo>
                    <a:pt x="245773" y="141859"/>
                    <a:pt x="245827" y="132181"/>
                    <a:pt x="245827" y="122503"/>
                  </a:cubicBezTo>
                  <a:cubicBezTo>
                    <a:pt x="245827" y="113148"/>
                    <a:pt x="245773" y="103792"/>
                    <a:pt x="245827" y="94437"/>
                  </a:cubicBezTo>
                  <a:cubicBezTo>
                    <a:pt x="245881" y="87716"/>
                    <a:pt x="248784" y="84759"/>
                    <a:pt x="255451" y="84705"/>
                  </a:cubicBezTo>
                  <a:close/>
                  <a:moveTo>
                    <a:pt x="314056" y="76640"/>
                  </a:moveTo>
                  <a:cubicBezTo>
                    <a:pt x="319164" y="76640"/>
                    <a:pt x="324487" y="76640"/>
                    <a:pt x="330293" y="76640"/>
                  </a:cubicBezTo>
                  <a:cubicBezTo>
                    <a:pt x="330293" y="90619"/>
                    <a:pt x="330293" y="104276"/>
                    <a:pt x="330293" y="118201"/>
                  </a:cubicBezTo>
                  <a:cubicBezTo>
                    <a:pt x="324917" y="118201"/>
                    <a:pt x="319701" y="118201"/>
                    <a:pt x="314056" y="118201"/>
                  </a:cubicBezTo>
                  <a:cubicBezTo>
                    <a:pt x="314056" y="104598"/>
                    <a:pt x="314056" y="90834"/>
                    <a:pt x="314056" y="76640"/>
                  </a:cubicBezTo>
                  <a:close/>
                  <a:moveTo>
                    <a:pt x="398522" y="68091"/>
                  </a:moveTo>
                  <a:cubicBezTo>
                    <a:pt x="398522" y="82178"/>
                    <a:pt x="398522" y="95888"/>
                    <a:pt x="398522" y="109814"/>
                  </a:cubicBezTo>
                  <a:cubicBezTo>
                    <a:pt x="404060" y="109814"/>
                    <a:pt x="409275" y="109814"/>
                    <a:pt x="414867" y="109814"/>
                  </a:cubicBezTo>
                  <a:cubicBezTo>
                    <a:pt x="414867" y="95566"/>
                    <a:pt x="414867" y="81748"/>
                    <a:pt x="414867" y="68091"/>
                  </a:cubicBezTo>
                  <a:cubicBezTo>
                    <a:pt x="409114" y="68091"/>
                    <a:pt x="403791" y="68091"/>
                    <a:pt x="398522" y="68091"/>
                  </a:cubicBezTo>
                  <a:close/>
                  <a:moveTo>
                    <a:pt x="449493" y="67984"/>
                  </a:moveTo>
                  <a:cubicBezTo>
                    <a:pt x="455085" y="67984"/>
                    <a:pt x="460300" y="67984"/>
                    <a:pt x="465784" y="67984"/>
                  </a:cubicBezTo>
                  <a:cubicBezTo>
                    <a:pt x="465784" y="93147"/>
                    <a:pt x="465784" y="118094"/>
                    <a:pt x="465784" y="143472"/>
                  </a:cubicBezTo>
                  <a:cubicBezTo>
                    <a:pt x="460569" y="143472"/>
                    <a:pt x="455246" y="143472"/>
                    <a:pt x="449493" y="143472"/>
                  </a:cubicBezTo>
                  <a:cubicBezTo>
                    <a:pt x="449493" y="118524"/>
                    <a:pt x="449493" y="93469"/>
                    <a:pt x="449493" y="67984"/>
                  </a:cubicBezTo>
                  <a:close/>
                  <a:moveTo>
                    <a:pt x="178404" y="67984"/>
                  </a:moveTo>
                  <a:cubicBezTo>
                    <a:pt x="183942" y="67984"/>
                    <a:pt x="189157" y="67984"/>
                    <a:pt x="194641" y="67984"/>
                  </a:cubicBezTo>
                  <a:cubicBezTo>
                    <a:pt x="194641" y="96104"/>
                    <a:pt x="194641" y="123955"/>
                    <a:pt x="194641" y="152128"/>
                  </a:cubicBezTo>
                  <a:cubicBezTo>
                    <a:pt x="189157" y="152128"/>
                    <a:pt x="183996" y="152128"/>
                    <a:pt x="178404" y="152128"/>
                  </a:cubicBezTo>
                  <a:cubicBezTo>
                    <a:pt x="178404" y="124223"/>
                    <a:pt x="178404" y="96319"/>
                    <a:pt x="178404" y="67984"/>
                  </a:cubicBezTo>
                  <a:close/>
                  <a:moveTo>
                    <a:pt x="280076" y="51155"/>
                  </a:moveTo>
                  <a:cubicBezTo>
                    <a:pt x="285453" y="51155"/>
                    <a:pt x="290775" y="51155"/>
                    <a:pt x="296367" y="51155"/>
                  </a:cubicBezTo>
                  <a:cubicBezTo>
                    <a:pt x="296367" y="56532"/>
                    <a:pt x="296367" y="61747"/>
                    <a:pt x="296367" y="67339"/>
                  </a:cubicBezTo>
                  <a:cubicBezTo>
                    <a:pt x="291098" y="67339"/>
                    <a:pt x="285775" y="67339"/>
                    <a:pt x="280076" y="67339"/>
                  </a:cubicBezTo>
                  <a:cubicBezTo>
                    <a:pt x="280076" y="62123"/>
                    <a:pt x="280076" y="56800"/>
                    <a:pt x="280076" y="51155"/>
                  </a:cubicBezTo>
                  <a:close/>
                  <a:moveTo>
                    <a:pt x="390511" y="50779"/>
                  </a:moveTo>
                  <a:cubicBezTo>
                    <a:pt x="401479" y="50671"/>
                    <a:pt x="412394" y="50671"/>
                    <a:pt x="423362" y="50779"/>
                  </a:cubicBezTo>
                  <a:cubicBezTo>
                    <a:pt x="429061" y="50832"/>
                    <a:pt x="432126" y="54005"/>
                    <a:pt x="432233" y="59704"/>
                  </a:cubicBezTo>
                  <a:cubicBezTo>
                    <a:pt x="432233" y="69489"/>
                    <a:pt x="432180" y="79167"/>
                    <a:pt x="432180" y="88845"/>
                  </a:cubicBezTo>
                  <a:cubicBezTo>
                    <a:pt x="432180" y="98362"/>
                    <a:pt x="432233" y="107878"/>
                    <a:pt x="432180" y="117395"/>
                  </a:cubicBezTo>
                  <a:cubicBezTo>
                    <a:pt x="432126" y="123793"/>
                    <a:pt x="429115" y="126858"/>
                    <a:pt x="422824" y="126911"/>
                  </a:cubicBezTo>
                  <a:cubicBezTo>
                    <a:pt x="412071" y="126965"/>
                    <a:pt x="401318" y="127019"/>
                    <a:pt x="390511" y="126911"/>
                  </a:cubicBezTo>
                  <a:cubicBezTo>
                    <a:pt x="384543" y="126858"/>
                    <a:pt x="381424" y="123739"/>
                    <a:pt x="381424" y="117717"/>
                  </a:cubicBezTo>
                  <a:cubicBezTo>
                    <a:pt x="381371" y="98469"/>
                    <a:pt x="381371" y="79275"/>
                    <a:pt x="381424" y="60026"/>
                  </a:cubicBezTo>
                  <a:cubicBezTo>
                    <a:pt x="381424" y="53951"/>
                    <a:pt x="384489" y="50832"/>
                    <a:pt x="390511" y="50779"/>
                  </a:cubicBezTo>
                  <a:close/>
                  <a:moveTo>
                    <a:pt x="188028" y="24"/>
                  </a:moveTo>
                  <a:cubicBezTo>
                    <a:pt x="210610" y="-30"/>
                    <a:pt x="233192" y="24"/>
                    <a:pt x="255774" y="24"/>
                  </a:cubicBezTo>
                  <a:cubicBezTo>
                    <a:pt x="321261" y="24"/>
                    <a:pt x="386694" y="24"/>
                    <a:pt x="452181" y="24"/>
                  </a:cubicBezTo>
                  <a:cubicBezTo>
                    <a:pt x="464494" y="24"/>
                    <a:pt x="465999" y="1583"/>
                    <a:pt x="465999" y="14111"/>
                  </a:cubicBezTo>
                  <a:cubicBezTo>
                    <a:pt x="465999" y="26100"/>
                    <a:pt x="465999" y="38037"/>
                    <a:pt x="465999" y="50403"/>
                  </a:cubicBezTo>
                  <a:cubicBezTo>
                    <a:pt x="460407" y="50403"/>
                    <a:pt x="455031" y="50403"/>
                    <a:pt x="449278" y="50403"/>
                  </a:cubicBezTo>
                  <a:cubicBezTo>
                    <a:pt x="449278" y="39488"/>
                    <a:pt x="449278" y="28627"/>
                    <a:pt x="449278" y="17337"/>
                  </a:cubicBezTo>
                  <a:cubicBezTo>
                    <a:pt x="443525" y="17337"/>
                    <a:pt x="438202" y="17337"/>
                    <a:pt x="432234" y="17337"/>
                  </a:cubicBezTo>
                  <a:cubicBezTo>
                    <a:pt x="432234" y="22552"/>
                    <a:pt x="432234" y="27929"/>
                    <a:pt x="432234" y="33574"/>
                  </a:cubicBezTo>
                  <a:cubicBezTo>
                    <a:pt x="426427" y="33574"/>
                    <a:pt x="421212" y="33574"/>
                    <a:pt x="415405" y="33574"/>
                  </a:cubicBezTo>
                  <a:cubicBezTo>
                    <a:pt x="415405" y="28305"/>
                    <a:pt x="415405" y="22928"/>
                    <a:pt x="415405" y="17283"/>
                  </a:cubicBezTo>
                  <a:cubicBezTo>
                    <a:pt x="409491" y="17283"/>
                    <a:pt x="404114" y="17283"/>
                    <a:pt x="398361" y="17283"/>
                  </a:cubicBezTo>
                  <a:cubicBezTo>
                    <a:pt x="398361" y="22659"/>
                    <a:pt x="398361" y="27875"/>
                    <a:pt x="398361" y="33520"/>
                  </a:cubicBezTo>
                  <a:cubicBezTo>
                    <a:pt x="392608" y="33520"/>
                    <a:pt x="387286" y="33520"/>
                    <a:pt x="381533" y="33520"/>
                  </a:cubicBezTo>
                  <a:cubicBezTo>
                    <a:pt x="381533" y="28305"/>
                    <a:pt x="381533" y="23036"/>
                    <a:pt x="381533" y="17390"/>
                  </a:cubicBezTo>
                  <a:cubicBezTo>
                    <a:pt x="375780" y="17390"/>
                    <a:pt x="370457" y="17390"/>
                    <a:pt x="364489" y="17390"/>
                  </a:cubicBezTo>
                  <a:cubicBezTo>
                    <a:pt x="364489" y="36692"/>
                    <a:pt x="364489" y="56156"/>
                    <a:pt x="364489" y="75942"/>
                  </a:cubicBezTo>
                  <a:cubicBezTo>
                    <a:pt x="358682" y="75942"/>
                    <a:pt x="353467" y="75942"/>
                    <a:pt x="347660" y="75942"/>
                  </a:cubicBezTo>
                  <a:cubicBezTo>
                    <a:pt x="347660" y="56586"/>
                    <a:pt x="347660" y="37123"/>
                    <a:pt x="347660" y="17337"/>
                  </a:cubicBezTo>
                  <a:cubicBezTo>
                    <a:pt x="341746" y="17337"/>
                    <a:pt x="336369" y="17337"/>
                    <a:pt x="330616" y="17337"/>
                  </a:cubicBezTo>
                  <a:cubicBezTo>
                    <a:pt x="330616" y="31154"/>
                    <a:pt x="330616" y="44811"/>
                    <a:pt x="330616" y="58898"/>
                  </a:cubicBezTo>
                  <a:cubicBezTo>
                    <a:pt x="324863" y="58898"/>
                    <a:pt x="319540" y="58898"/>
                    <a:pt x="313572" y="58898"/>
                  </a:cubicBezTo>
                  <a:cubicBezTo>
                    <a:pt x="313572" y="45080"/>
                    <a:pt x="313572" y="31262"/>
                    <a:pt x="313572" y="17229"/>
                  </a:cubicBezTo>
                  <a:cubicBezTo>
                    <a:pt x="307766" y="17229"/>
                    <a:pt x="302550" y="17229"/>
                    <a:pt x="296743" y="17229"/>
                  </a:cubicBezTo>
                  <a:cubicBezTo>
                    <a:pt x="296743" y="22606"/>
                    <a:pt x="296743" y="27929"/>
                    <a:pt x="296743" y="33574"/>
                  </a:cubicBezTo>
                  <a:cubicBezTo>
                    <a:pt x="290937" y="33574"/>
                    <a:pt x="285721" y="33574"/>
                    <a:pt x="279915" y="33574"/>
                  </a:cubicBezTo>
                  <a:cubicBezTo>
                    <a:pt x="279915" y="28359"/>
                    <a:pt x="279915" y="22982"/>
                    <a:pt x="279915" y="17283"/>
                  </a:cubicBezTo>
                  <a:cubicBezTo>
                    <a:pt x="274000" y="17283"/>
                    <a:pt x="268624" y="17283"/>
                    <a:pt x="262871" y="17283"/>
                  </a:cubicBezTo>
                  <a:cubicBezTo>
                    <a:pt x="262871" y="33897"/>
                    <a:pt x="262871" y="50403"/>
                    <a:pt x="262871" y="67339"/>
                  </a:cubicBezTo>
                  <a:cubicBezTo>
                    <a:pt x="257118" y="67339"/>
                    <a:pt x="251795" y="67339"/>
                    <a:pt x="245827" y="67339"/>
                  </a:cubicBezTo>
                  <a:cubicBezTo>
                    <a:pt x="245827" y="50725"/>
                    <a:pt x="245827" y="34112"/>
                    <a:pt x="245827" y="17229"/>
                  </a:cubicBezTo>
                  <a:cubicBezTo>
                    <a:pt x="240020" y="17229"/>
                    <a:pt x="234805" y="17229"/>
                    <a:pt x="228998" y="17229"/>
                  </a:cubicBezTo>
                  <a:cubicBezTo>
                    <a:pt x="229052" y="50725"/>
                    <a:pt x="229052" y="84275"/>
                    <a:pt x="229052" y="118363"/>
                  </a:cubicBezTo>
                  <a:cubicBezTo>
                    <a:pt x="222976" y="118363"/>
                    <a:pt x="217922" y="118363"/>
                    <a:pt x="212223" y="118363"/>
                  </a:cubicBezTo>
                  <a:cubicBezTo>
                    <a:pt x="212223" y="84759"/>
                    <a:pt x="212223" y="51209"/>
                    <a:pt x="212223" y="17283"/>
                  </a:cubicBezTo>
                  <a:cubicBezTo>
                    <a:pt x="206309" y="17283"/>
                    <a:pt x="200932" y="17283"/>
                    <a:pt x="195179" y="17283"/>
                  </a:cubicBezTo>
                  <a:cubicBezTo>
                    <a:pt x="195179" y="28197"/>
                    <a:pt x="195179" y="39058"/>
                    <a:pt x="195179" y="50349"/>
                  </a:cubicBezTo>
                  <a:cubicBezTo>
                    <a:pt x="189426" y="50349"/>
                    <a:pt x="184103" y="50349"/>
                    <a:pt x="178028" y="50349"/>
                  </a:cubicBezTo>
                  <a:cubicBezTo>
                    <a:pt x="178028" y="42392"/>
                    <a:pt x="178028" y="34380"/>
                    <a:pt x="178028" y="26316"/>
                  </a:cubicBezTo>
                  <a:cubicBezTo>
                    <a:pt x="178028" y="20831"/>
                    <a:pt x="177974" y="15401"/>
                    <a:pt x="178028" y="9917"/>
                  </a:cubicBezTo>
                  <a:cubicBezTo>
                    <a:pt x="178082" y="2927"/>
                    <a:pt x="180985" y="24"/>
                    <a:pt x="188028" y="24"/>
                  </a:cubicBezTo>
                  <a:close/>
                </a:path>
              </a:pathLst>
            </a:custGeom>
            <a:solidFill>
              <a:schemeClr val="bg1"/>
            </a:solidFill>
            <a:ln w="5314" cap="flat">
              <a:noFill/>
              <a:prstDash val="solid"/>
              <a:miter/>
            </a:ln>
          </p:spPr>
          <p:txBody>
            <a:bodyPr rtlCol="0" anchor="ctr"/>
            <a:lstStyle/>
            <a:p>
              <a:endParaRPr lang="en-US"/>
            </a:p>
          </p:txBody>
        </p:sp>
        <p:sp>
          <p:nvSpPr>
            <p:cNvPr id="34" name="Freeform: Shape 140">
              <a:extLst>
                <a:ext uri="{FF2B5EF4-FFF2-40B4-BE49-F238E27FC236}">
                  <a16:creationId xmlns:a16="http://schemas.microsoft.com/office/drawing/2014/main" id="{52100074-C563-0F73-7592-ED16A98B5C6D}"/>
                </a:ext>
              </a:extLst>
            </p:cNvPr>
            <p:cNvSpPr>
              <a:spLocks noChangeAspect="1"/>
            </p:cNvSpPr>
            <p:nvPr/>
          </p:nvSpPr>
          <p:spPr>
            <a:xfrm flipH="1">
              <a:off x="5796682" y="1815936"/>
              <a:ext cx="456530" cy="457200"/>
            </a:xfrm>
            <a:custGeom>
              <a:avLst/>
              <a:gdLst>
                <a:gd name="connsiteX0" fmla="*/ 102218 w 508337"/>
                <a:gd name="connsiteY0" fmla="*/ 475478 h 509081"/>
                <a:gd name="connsiteX1" fmla="*/ 102218 w 508337"/>
                <a:gd name="connsiteY1" fmla="*/ 491823 h 509081"/>
                <a:gd name="connsiteX2" fmla="*/ 491269 w 508337"/>
                <a:gd name="connsiteY2" fmla="*/ 491823 h 509081"/>
                <a:gd name="connsiteX3" fmla="*/ 491269 w 508337"/>
                <a:gd name="connsiteY3" fmla="*/ 475478 h 509081"/>
                <a:gd name="connsiteX4" fmla="*/ 102218 w 508337"/>
                <a:gd name="connsiteY4" fmla="*/ 475478 h 509081"/>
                <a:gd name="connsiteX5" fmla="*/ 195126 w 508337"/>
                <a:gd name="connsiteY5" fmla="*/ 450046 h 509081"/>
                <a:gd name="connsiteX6" fmla="*/ 195126 w 508337"/>
                <a:gd name="connsiteY6" fmla="*/ 457789 h 509081"/>
                <a:gd name="connsiteX7" fmla="*/ 245504 w 508337"/>
                <a:gd name="connsiteY7" fmla="*/ 457789 h 509081"/>
                <a:gd name="connsiteX8" fmla="*/ 245504 w 508337"/>
                <a:gd name="connsiteY8" fmla="*/ 450046 h 509081"/>
                <a:gd name="connsiteX9" fmla="*/ 195126 w 508337"/>
                <a:gd name="connsiteY9" fmla="*/ 450046 h 509081"/>
                <a:gd name="connsiteX10" fmla="*/ 59742 w 508337"/>
                <a:gd name="connsiteY10" fmla="*/ 440583 h 509081"/>
                <a:gd name="connsiteX11" fmla="*/ 59742 w 508337"/>
                <a:gd name="connsiteY11" fmla="*/ 491876 h 509081"/>
                <a:gd name="connsiteX12" fmla="*/ 84260 w 508337"/>
                <a:gd name="connsiteY12" fmla="*/ 491876 h 509081"/>
                <a:gd name="connsiteX13" fmla="*/ 74313 w 508337"/>
                <a:gd name="connsiteY13" fmla="*/ 456982 h 509081"/>
                <a:gd name="connsiteX14" fmla="*/ 62377 w 508337"/>
                <a:gd name="connsiteY14" fmla="*/ 442895 h 509081"/>
                <a:gd name="connsiteX15" fmla="*/ 59742 w 508337"/>
                <a:gd name="connsiteY15" fmla="*/ 440583 h 509081"/>
                <a:gd name="connsiteX16" fmla="*/ 114691 w 508337"/>
                <a:gd name="connsiteY16" fmla="*/ 428110 h 509081"/>
                <a:gd name="connsiteX17" fmla="*/ 86679 w 508337"/>
                <a:gd name="connsiteY17" fmla="*/ 445261 h 509081"/>
                <a:gd name="connsiteX18" fmla="*/ 93024 w 508337"/>
                <a:gd name="connsiteY18" fmla="*/ 453111 h 509081"/>
                <a:gd name="connsiteX19" fmla="*/ 104046 w 508337"/>
                <a:gd name="connsiteY19" fmla="*/ 458380 h 509081"/>
                <a:gd name="connsiteX20" fmla="*/ 172221 w 508337"/>
                <a:gd name="connsiteY20" fmla="*/ 458272 h 509081"/>
                <a:gd name="connsiteX21" fmla="*/ 177867 w 508337"/>
                <a:gd name="connsiteY21" fmla="*/ 458272 h 509081"/>
                <a:gd name="connsiteX22" fmla="*/ 177867 w 508337"/>
                <a:gd name="connsiteY22" fmla="*/ 448702 h 509081"/>
                <a:gd name="connsiteX23" fmla="*/ 132434 w 508337"/>
                <a:gd name="connsiteY23" fmla="*/ 442411 h 509081"/>
                <a:gd name="connsiteX24" fmla="*/ 115982 w 508337"/>
                <a:gd name="connsiteY24" fmla="*/ 430744 h 509081"/>
                <a:gd name="connsiteX25" fmla="*/ 114691 w 508337"/>
                <a:gd name="connsiteY25" fmla="*/ 428110 h 509081"/>
                <a:gd name="connsiteX26" fmla="*/ 185125 w 508337"/>
                <a:gd name="connsiteY26" fmla="*/ 416765 h 509081"/>
                <a:gd name="connsiteX27" fmla="*/ 163188 w 508337"/>
                <a:gd name="connsiteY27" fmla="*/ 427626 h 509081"/>
                <a:gd name="connsiteX28" fmla="*/ 211578 w 508337"/>
                <a:gd name="connsiteY28" fmla="*/ 432680 h 509081"/>
                <a:gd name="connsiteX29" fmla="*/ 212277 w 508337"/>
                <a:gd name="connsiteY29" fmla="*/ 431174 h 509081"/>
                <a:gd name="connsiteX30" fmla="*/ 188028 w 508337"/>
                <a:gd name="connsiteY30" fmla="*/ 417088 h 509081"/>
                <a:gd name="connsiteX31" fmla="*/ 185125 w 508337"/>
                <a:gd name="connsiteY31" fmla="*/ 416765 h 509081"/>
                <a:gd name="connsiteX32" fmla="*/ 42268 w 508337"/>
                <a:gd name="connsiteY32" fmla="*/ 390957 h 509081"/>
                <a:gd name="connsiteX33" fmla="*/ 39473 w 508337"/>
                <a:gd name="connsiteY33" fmla="*/ 391603 h 509081"/>
                <a:gd name="connsiteX34" fmla="*/ 36085 w 508337"/>
                <a:gd name="connsiteY34" fmla="*/ 393054 h 509081"/>
                <a:gd name="connsiteX35" fmla="*/ 17160 w 508337"/>
                <a:gd name="connsiteY35" fmla="*/ 424292 h 509081"/>
                <a:gd name="connsiteX36" fmla="*/ 17106 w 508337"/>
                <a:gd name="connsiteY36" fmla="*/ 488220 h 509081"/>
                <a:gd name="connsiteX37" fmla="*/ 17375 w 508337"/>
                <a:gd name="connsiteY37" fmla="*/ 491930 h 509081"/>
                <a:gd name="connsiteX38" fmla="*/ 42268 w 508337"/>
                <a:gd name="connsiteY38" fmla="*/ 491876 h 509081"/>
                <a:gd name="connsiteX39" fmla="*/ 42268 w 508337"/>
                <a:gd name="connsiteY39" fmla="*/ 390957 h 509081"/>
                <a:gd name="connsiteX40" fmla="*/ 371263 w 508337"/>
                <a:gd name="connsiteY40" fmla="*/ 389398 h 509081"/>
                <a:gd name="connsiteX41" fmla="*/ 296636 w 508337"/>
                <a:gd name="connsiteY41" fmla="*/ 389559 h 509081"/>
                <a:gd name="connsiteX42" fmla="*/ 291206 w 508337"/>
                <a:gd name="connsiteY42" fmla="*/ 393162 h 509081"/>
                <a:gd name="connsiteX43" fmla="*/ 266204 w 508337"/>
                <a:gd name="connsiteY43" fmla="*/ 437250 h 509081"/>
                <a:gd name="connsiteX44" fmla="*/ 263032 w 508337"/>
                <a:gd name="connsiteY44" fmla="*/ 458219 h 509081"/>
                <a:gd name="connsiteX45" fmla="*/ 329487 w 508337"/>
                <a:gd name="connsiteY45" fmla="*/ 458326 h 509081"/>
                <a:gd name="connsiteX46" fmla="*/ 336530 w 508337"/>
                <a:gd name="connsiteY46" fmla="*/ 454294 h 509081"/>
                <a:gd name="connsiteX47" fmla="*/ 372661 w 508337"/>
                <a:gd name="connsiteY47" fmla="*/ 392893 h 509081"/>
                <a:gd name="connsiteX48" fmla="*/ 374274 w 508337"/>
                <a:gd name="connsiteY48" fmla="*/ 389667 h 509081"/>
                <a:gd name="connsiteX49" fmla="*/ 371263 w 508337"/>
                <a:gd name="connsiteY49" fmla="*/ 389398 h 509081"/>
                <a:gd name="connsiteX50" fmla="*/ 142865 w 508337"/>
                <a:gd name="connsiteY50" fmla="*/ 345794 h 509081"/>
                <a:gd name="connsiteX51" fmla="*/ 96142 w 508337"/>
                <a:gd name="connsiteY51" fmla="*/ 347192 h 509081"/>
                <a:gd name="connsiteX52" fmla="*/ 91680 w 508337"/>
                <a:gd name="connsiteY52" fmla="*/ 347299 h 509081"/>
                <a:gd name="connsiteX53" fmla="*/ 73238 w 508337"/>
                <a:gd name="connsiteY53" fmla="*/ 359612 h 509081"/>
                <a:gd name="connsiteX54" fmla="*/ 60334 w 508337"/>
                <a:gd name="connsiteY54" fmla="*/ 380580 h 509081"/>
                <a:gd name="connsiteX55" fmla="*/ 59474 w 508337"/>
                <a:gd name="connsiteY55" fmla="*/ 410098 h 509081"/>
                <a:gd name="connsiteX56" fmla="*/ 60872 w 508337"/>
                <a:gd name="connsiteY56" fmla="*/ 413378 h 509081"/>
                <a:gd name="connsiteX57" fmla="*/ 75442 w 508337"/>
                <a:gd name="connsiteY57" fmla="*/ 431067 h 509081"/>
                <a:gd name="connsiteX58" fmla="*/ 105551 w 508337"/>
                <a:gd name="connsiteY58" fmla="*/ 412518 h 509081"/>
                <a:gd name="connsiteX59" fmla="*/ 94422 w 508337"/>
                <a:gd name="connsiteY59" fmla="*/ 393699 h 509081"/>
                <a:gd name="connsiteX60" fmla="*/ 109046 w 508337"/>
                <a:gd name="connsiteY60" fmla="*/ 384935 h 509081"/>
                <a:gd name="connsiteX61" fmla="*/ 127434 w 508337"/>
                <a:gd name="connsiteY61" fmla="*/ 415959 h 509081"/>
                <a:gd name="connsiteX62" fmla="*/ 144209 w 508337"/>
                <a:gd name="connsiteY62" fmla="*/ 424937 h 509081"/>
                <a:gd name="connsiteX63" fmla="*/ 144209 w 508337"/>
                <a:gd name="connsiteY63" fmla="*/ 398269 h 509081"/>
                <a:gd name="connsiteX64" fmla="*/ 161092 w 508337"/>
                <a:gd name="connsiteY64" fmla="*/ 398269 h 509081"/>
                <a:gd name="connsiteX65" fmla="*/ 161092 w 508337"/>
                <a:gd name="connsiteY65" fmla="*/ 409453 h 509081"/>
                <a:gd name="connsiteX66" fmla="*/ 176522 w 508337"/>
                <a:gd name="connsiteY66" fmla="*/ 401711 h 509081"/>
                <a:gd name="connsiteX67" fmla="*/ 142865 w 508337"/>
                <a:gd name="connsiteY67" fmla="*/ 345794 h 509081"/>
                <a:gd name="connsiteX68" fmla="*/ 135284 w 508337"/>
                <a:gd name="connsiteY68" fmla="*/ 304932 h 509081"/>
                <a:gd name="connsiteX69" fmla="*/ 101788 w 508337"/>
                <a:gd name="connsiteY69" fmla="*/ 304985 h 509081"/>
                <a:gd name="connsiteX70" fmla="*/ 101841 w 508337"/>
                <a:gd name="connsiteY70" fmla="*/ 321922 h 509081"/>
                <a:gd name="connsiteX71" fmla="*/ 117864 w 508337"/>
                <a:gd name="connsiteY71" fmla="*/ 338535 h 509081"/>
                <a:gd name="connsiteX72" fmla="*/ 135123 w 508337"/>
                <a:gd name="connsiteY72" fmla="*/ 324610 h 509081"/>
                <a:gd name="connsiteX73" fmla="*/ 135284 w 508337"/>
                <a:gd name="connsiteY73" fmla="*/ 304932 h 509081"/>
                <a:gd name="connsiteX74" fmla="*/ 122367 w 508337"/>
                <a:gd name="connsiteY74" fmla="*/ 271274 h 509081"/>
                <a:gd name="connsiteX75" fmla="*/ 115444 w 508337"/>
                <a:gd name="connsiteY75" fmla="*/ 274930 h 509081"/>
                <a:gd name="connsiteX76" fmla="*/ 104583 w 508337"/>
                <a:gd name="connsiteY76" fmla="*/ 282350 h 509081"/>
                <a:gd name="connsiteX77" fmla="*/ 100443 w 508337"/>
                <a:gd name="connsiteY77" fmla="*/ 287511 h 509081"/>
                <a:gd name="connsiteX78" fmla="*/ 135499 w 508337"/>
                <a:gd name="connsiteY78" fmla="*/ 287511 h 509081"/>
                <a:gd name="connsiteX79" fmla="*/ 130015 w 508337"/>
                <a:gd name="connsiteY79" fmla="*/ 272457 h 509081"/>
                <a:gd name="connsiteX80" fmla="*/ 122367 w 508337"/>
                <a:gd name="connsiteY80" fmla="*/ 271274 h 509081"/>
                <a:gd name="connsiteX81" fmla="*/ 347713 w 508337"/>
                <a:gd name="connsiteY81" fmla="*/ 237401 h 509081"/>
                <a:gd name="connsiteX82" fmla="*/ 364112 w 508337"/>
                <a:gd name="connsiteY82" fmla="*/ 237401 h 509081"/>
                <a:gd name="connsiteX83" fmla="*/ 364112 w 508337"/>
                <a:gd name="connsiteY83" fmla="*/ 262133 h 509081"/>
                <a:gd name="connsiteX84" fmla="*/ 347713 w 508337"/>
                <a:gd name="connsiteY84" fmla="*/ 262133 h 509081"/>
                <a:gd name="connsiteX85" fmla="*/ 347713 w 508337"/>
                <a:gd name="connsiteY85" fmla="*/ 237401 h 509081"/>
                <a:gd name="connsiteX86" fmla="*/ 313894 w 508337"/>
                <a:gd name="connsiteY86" fmla="*/ 237347 h 509081"/>
                <a:gd name="connsiteX87" fmla="*/ 330131 w 508337"/>
                <a:gd name="connsiteY87" fmla="*/ 237347 h 509081"/>
                <a:gd name="connsiteX88" fmla="*/ 330131 w 508337"/>
                <a:gd name="connsiteY88" fmla="*/ 296060 h 509081"/>
                <a:gd name="connsiteX89" fmla="*/ 313894 w 508337"/>
                <a:gd name="connsiteY89" fmla="*/ 296060 h 509081"/>
                <a:gd name="connsiteX90" fmla="*/ 313894 w 508337"/>
                <a:gd name="connsiteY90" fmla="*/ 237347 h 509081"/>
                <a:gd name="connsiteX91" fmla="*/ 280076 w 508337"/>
                <a:gd name="connsiteY91" fmla="*/ 220357 h 509081"/>
                <a:gd name="connsiteX92" fmla="*/ 296313 w 508337"/>
                <a:gd name="connsiteY92" fmla="*/ 220357 h 509081"/>
                <a:gd name="connsiteX93" fmla="*/ 296313 w 508337"/>
                <a:gd name="connsiteY93" fmla="*/ 270628 h 509081"/>
                <a:gd name="connsiteX94" fmla="*/ 280076 w 508337"/>
                <a:gd name="connsiteY94" fmla="*/ 270628 h 509081"/>
                <a:gd name="connsiteX95" fmla="*/ 280076 w 508337"/>
                <a:gd name="connsiteY95" fmla="*/ 220357 h 509081"/>
                <a:gd name="connsiteX96" fmla="*/ 279968 w 508337"/>
                <a:gd name="connsiteY96" fmla="*/ 178151 h 509081"/>
                <a:gd name="connsiteX97" fmla="*/ 296259 w 508337"/>
                <a:gd name="connsiteY97" fmla="*/ 178151 h 509081"/>
                <a:gd name="connsiteX98" fmla="*/ 296259 w 508337"/>
                <a:gd name="connsiteY98" fmla="*/ 202830 h 509081"/>
                <a:gd name="connsiteX99" fmla="*/ 279968 w 508337"/>
                <a:gd name="connsiteY99" fmla="*/ 202830 h 509081"/>
                <a:gd name="connsiteX100" fmla="*/ 279968 w 508337"/>
                <a:gd name="connsiteY100" fmla="*/ 178151 h 509081"/>
                <a:gd name="connsiteX101" fmla="*/ 246203 w 508337"/>
                <a:gd name="connsiteY101" fmla="*/ 178151 h 509081"/>
                <a:gd name="connsiteX102" fmla="*/ 262440 w 508337"/>
                <a:gd name="connsiteY102" fmla="*/ 178151 h 509081"/>
                <a:gd name="connsiteX103" fmla="*/ 262440 w 508337"/>
                <a:gd name="connsiteY103" fmla="*/ 236756 h 509081"/>
                <a:gd name="connsiteX104" fmla="*/ 246203 w 508337"/>
                <a:gd name="connsiteY104" fmla="*/ 236756 h 509081"/>
                <a:gd name="connsiteX105" fmla="*/ 246203 w 508337"/>
                <a:gd name="connsiteY105" fmla="*/ 178151 h 509081"/>
                <a:gd name="connsiteX106" fmla="*/ 177920 w 508337"/>
                <a:gd name="connsiteY106" fmla="*/ 169656 h 509081"/>
                <a:gd name="connsiteX107" fmla="*/ 194803 w 508337"/>
                <a:gd name="connsiteY107" fmla="*/ 169656 h 509081"/>
                <a:gd name="connsiteX108" fmla="*/ 194749 w 508337"/>
                <a:gd name="connsiteY108" fmla="*/ 194819 h 509081"/>
                <a:gd name="connsiteX109" fmla="*/ 198244 w 508337"/>
                <a:gd name="connsiteY109" fmla="*/ 203099 h 509081"/>
                <a:gd name="connsiteX110" fmla="*/ 290722 w 508337"/>
                <a:gd name="connsiteY110" fmla="*/ 295469 h 509081"/>
                <a:gd name="connsiteX111" fmla="*/ 311906 w 508337"/>
                <a:gd name="connsiteY111" fmla="*/ 318642 h 509081"/>
                <a:gd name="connsiteX112" fmla="*/ 313411 w 508337"/>
                <a:gd name="connsiteY112" fmla="*/ 350471 h 509081"/>
                <a:gd name="connsiteX113" fmla="*/ 313411 w 508337"/>
                <a:gd name="connsiteY113" fmla="*/ 372354 h 509081"/>
                <a:gd name="connsiteX114" fmla="*/ 330401 w 508337"/>
                <a:gd name="connsiteY114" fmla="*/ 372354 h 509081"/>
                <a:gd name="connsiteX115" fmla="*/ 330401 w 508337"/>
                <a:gd name="connsiteY115" fmla="*/ 366924 h 509081"/>
                <a:gd name="connsiteX116" fmla="*/ 330294 w 508337"/>
                <a:gd name="connsiteY116" fmla="*/ 325148 h 509081"/>
                <a:gd name="connsiteX117" fmla="*/ 335401 w 508337"/>
                <a:gd name="connsiteY117" fmla="*/ 313104 h 509081"/>
                <a:gd name="connsiteX118" fmla="*/ 445568 w 508337"/>
                <a:gd name="connsiteY118" fmla="*/ 203206 h 509081"/>
                <a:gd name="connsiteX119" fmla="*/ 449063 w 508337"/>
                <a:gd name="connsiteY119" fmla="*/ 194926 h 509081"/>
                <a:gd name="connsiteX120" fmla="*/ 449009 w 508337"/>
                <a:gd name="connsiteY120" fmla="*/ 169817 h 509081"/>
                <a:gd name="connsiteX121" fmla="*/ 465892 w 508337"/>
                <a:gd name="connsiteY121" fmla="*/ 169817 h 509081"/>
                <a:gd name="connsiteX122" fmla="*/ 465677 w 508337"/>
                <a:gd name="connsiteY122" fmla="*/ 204228 h 509081"/>
                <a:gd name="connsiteX123" fmla="*/ 461214 w 508337"/>
                <a:gd name="connsiteY123" fmla="*/ 211594 h 509081"/>
                <a:gd name="connsiteX124" fmla="*/ 351155 w 508337"/>
                <a:gd name="connsiteY124" fmla="*/ 321599 h 509081"/>
                <a:gd name="connsiteX125" fmla="*/ 347230 w 508337"/>
                <a:gd name="connsiteY125" fmla="*/ 330739 h 509081"/>
                <a:gd name="connsiteX126" fmla="*/ 347337 w 508337"/>
                <a:gd name="connsiteY126" fmla="*/ 372623 h 509081"/>
                <a:gd name="connsiteX127" fmla="*/ 357499 w 508337"/>
                <a:gd name="connsiteY127" fmla="*/ 372623 h 509081"/>
                <a:gd name="connsiteX128" fmla="*/ 389275 w 508337"/>
                <a:gd name="connsiteY128" fmla="*/ 372677 h 509081"/>
                <a:gd name="connsiteX129" fmla="*/ 396910 w 508337"/>
                <a:gd name="connsiteY129" fmla="*/ 385527 h 509081"/>
                <a:gd name="connsiteX130" fmla="*/ 387232 w 508337"/>
                <a:gd name="connsiteY130" fmla="*/ 401872 h 509081"/>
                <a:gd name="connsiteX131" fmla="*/ 354058 w 508337"/>
                <a:gd name="connsiteY131" fmla="*/ 458326 h 509081"/>
                <a:gd name="connsiteX132" fmla="*/ 360349 w 508337"/>
                <a:gd name="connsiteY132" fmla="*/ 458326 h 509081"/>
                <a:gd name="connsiteX133" fmla="*/ 496968 w 508337"/>
                <a:gd name="connsiteY133" fmla="*/ 458326 h 509081"/>
                <a:gd name="connsiteX134" fmla="*/ 508313 w 508337"/>
                <a:gd name="connsiteY134" fmla="*/ 469563 h 509081"/>
                <a:gd name="connsiteX135" fmla="*/ 508313 w 508337"/>
                <a:gd name="connsiteY135" fmla="*/ 499188 h 509081"/>
                <a:gd name="connsiteX136" fmla="*/ 498259 w 508337"/>
                <a:gd name="connsiteY136" fmla="*/ 509081 h 509081"/>
                <a:gd name="connsiteX137" fmla="*/ 10116 w 508337"/>
                <a:gd name="connsiteY137" fmla="*/ 509081 h 509081"/>
                <a:gd name="connsiteX138" fmla="*/ 62 w 508337"/>
                <a:gd name="connsiteY138" fmla="*/ 499188 h 509081"/>
                <a:gd name="connsiteX139" fmla="*/ 62 w 508337"/>
                <a:gd name="connsiteY139" fmla="*/ 422464 h 509081"/>
                <a:gd name="connsiteX140" fmla="*/ 39634 w 508337"/>
                <a:gd name="connsiteY140" fmla="*/ 373860 h 509081"/>
                <a:gd name="connsiteX141" fmla="*/ 45871 w 508337"/>
                <a:gd name="connsiteY141" fmla="*/ 368483 h 509081"/>
                <a:gd name="connsiteX142" fmla="*/ 65764 w 508337"/>
                <a:gd name="connsiteY142" fmla="*/ 343804 h 509081"/>
                <a:gd name="connsiteX143" fmla="*/ 82486 w 508337"/>
                <a:gd name="connsiteY143" fmla="*/ 332675 h 509081"/>
                <a:gd name="connsiteX144" fmla="*/ 85228 w 508337"/>
                <a:gd name="connsiteY144" fmla="*/ 326814 h 509081"/>
                <a:gd name="connsiteX145" fmla="*/ 85013 w 508337"/>
                <a:gd name="connsiteY145" fmla="*/ 278156 h 509081"/>
                <a:gd name="connsiteX146" fmla="*/ 89153 w 508337"/>
                <a:gd name="connsiteY146" fmla="*/ 271865 h 509081"/>
                <a:gd name="connsiteX147" fmla="*/ 109369 w 508337"/>
                <a:gd name="connsiteY147" fmla="*/ 258316 h 509081"/>
                <a:gd name="connsiteX148" fmla="*/ 138456 w 508337"/>
                <a:gd name="connsiteY148" fmla="*/ 257564 h 509081"/>
                <a:gd name="connsiteX149" fmla="*/ 152543 w 508337"/>
                <a:gd name="connsiteY149" fmla="*/ 282511 h 509081"/>
                <a:gd name="connsiteX150" fmla="*/ 152597 w 508337"/>
                <a:gd name="connsiteY150" fmla="*/ 330255 h 509081"/>
                <a:gd name="connsiteX151" fmla="*/ 162274 w 508337"/>
                <a:gd name="connsiteY151" fmla="*/ 336116 h 509081"/>
                <a:gd name="connsiteX152" fmla="*/ 190663 w 508337"/>
                <a:gd name="connsiteY152" fmla="*/ 378752 h 509081"/>
                <a:gd name="connsiteX153" fmla="*/ 193405 w 508337"/>
                <a:gd name="connsiteY153" fmla="*/ 395958 h 509081"/>
                <a:gd name="connsiteX154" fmla="*/ 198728 w 508337"/>
                <a:gd name="connsiteY154" fmla="*/ 403539 h 509081"/>
                <a:gd name="connsiteX155" fmla="*/ 239590 w 508337"/>
                <a:gd name="connsiteY155" fmla="*/ 426819 h 509081"/>
                <a:gd name="connsiteX156" fmla="*/ 248515 w 508337"/>
                <a:gd name="connsiteY156" fmla="*/ 433056 h 509081"/>
                <a:gd name="connsiteX157" fmla="*/ 260451 w 508337"/>
                <a:gd name="connsiteY157" fmla="*/ 412195 h 509081"/>
                <a:gd name="connsiteX158" fmla="*/ 278140 w 508337"/>
                <a:gd name="connsiteY158" fmla="*/ 380957 h 509081"/>
                <a:gd name="connsiteX159" fmla="*/ 292765 w 508337"/>
                <a:gd name="connsiteY159" fmla="*/ 372516 h 509081"/>
                <a:gd name="connsiteX160" fmla="*/ 296582 w 508337"/>
                <a:gd name="connsiteY160" fmla="*/ 372354 h 509081"/>
                <a:gd name="connsiteX161" fmla="*/ 296582 w 508337"/>
                <a:gd name="connsiteY161" fmla="*/ 352353 h 509081"/>
                <a:gd name="connsiteX162" fmla="*/ 296636 w 508337"/>
                <a:gd name="connsiteY162" fmla="*/ 330148 h 509081"/>
                <a:gd name="connsiteX163" fmla="*/ 293141 w 508337"/>
                <a:gd name="connsiteY163" fmla="*/ 321868 h 509081"/>
                <a:gd name="connsiteX164" fmla="*/ 184050 w 508337"/>
                <a:gd name="connsiteY164" fmla="*/ 213153 h 509081"/>
                <a:gd name="connsiteX165" fmla="*/ 177813 w 508337"/>
                <a:gd name="connsiteY165" fmla="*/ 197829 h 509081"/>
                <a:gd name="connsiteX166" fmla="*/ 177920 w 508337"/>
                <a:gd name="connsiteY166" fmla="*/ 169656 h 509081"/>
                <a:gd name="connsiteX167" fmla="*/ 330777 w 508337"/>
                <a:gd name="connsiteY167" fmla="*/ 152611 h 509081"/>
                <a:gd name="connsiteX168" fmla="*/ 330777 w 508337"/>
                <a:gd name="connsiteY168" fmla="*/ 202883 h 509081"/>
                <a:gd name="connsiteX169" fmla="*/ 347122 w 508337"/>
                <a:gd name="connsiteY169" fmla="*/ 202883 h 509081"/>
                <a:gd name="connsiteX170" fmla="*/ 347122 w 508337"/>
                <a:gd name="connsiteY170" fmla="*/ 152611 h 509081"/>
                <a:gd name="connsiteX171" fmla="*/ 330777 w 508337"/>
                <a:gd name="connsiteY171" fmla="*/ 152611 h 509081"/>
                <a:gd name="connsiteX172" fmla="*/ 381747 w 508337"/>
                <a:gd name="connsiteY172" fmla="*/ 144224 h 509081"/>
                <a:gd name="connsiteX173" fmla="*/ 398038 w 508337"/>
                <a:gd name="connsiteY173" fmla="*/ 144224 h 509081"/>
                <a:gd name="connsiteX174" fmla="*/ 398038 w 508337"/>
                <a:gd name="connsiteY174" fmla="*/ 228153 h 509081"/>
                <a:gd name="connsiteX175" fmla="*/ 381747 w 508337"/>
                <a:gd name="connsiteY175" fmla="*/ 228153 h 509081"/>
                <a:gd name="connsiteX176" fmla="*/ 381747 w 508337"/>
                <a:gd name="connsiteY176" fmla="*/ 144224 h 509081"/>
                <a:gd name="connsiteX177" fmla="*/ 415620 w 508337"/>
                <a:gd name="connsiteY177" fmla="*/ 144170 h 509081"/>
                <a:gd name="connsiteX178" fmla="*/ 431911 w 508337"/>
                <a:gd name="connsiteY178" fmla="*/ 144170 h 509081"/>
                <a:gd name="connsiteX179" fmla="*/ 431911 w 508337"/>
                <a:gd name="connsiteY179" fmla="*/ 202721 h 509081"/>
                <a:gd name="connsiteX180" fmla="*/ 415620 w 508337"/>
                <a:gd name="connsiteY180" fmla="*/ 202721 h 509081"/>
                <a:gd name="connsiteX181" fmla="*/ 415620 w 508337"/>
                <a:gd name="connsiteY181" fmla="*/ 144170 h 509081"/>
                <a:gd name="connsiteX182" fmla="*/ 212330 w 508337"/>
                <a:gd name="connsiteY182" fmla="*/ 135675 h 509081"/>
                <a:gd name="connsiteX183" fmla="*/ 228567 w 508337"/>
                <a:gd name="connsiteY183" fmla="*/ 135675 h 509081"/>
                <a:gd name="connsiteX184" fmla="*/ 228567 w 508337"/>
                <a:gd name="connsiteY184" fmla="*/ 202883 h 509081"/>
                <a:gd name="connsiteX185" fmla="*/ 212330 w 508337"/>
                <a:gd name="connsiteY185" fmla="*/ 202883 h 509081"/>
                <a:gd name="connsiteX186" fmla="*/ 212330 w 508337"/>
                <a:gd name="connsiteY186" fmla="*/ 135675 h 509081"/>
                <a:gd name="connsiteX187" fmla="*/ 322981 w 508337"/>
                <a:gd name="connsiteY187" fmla="*/ 135460 h 509081"/>
                <a:gd name="connsiteX188" fmla="*/ 355294 w 508337"/>
                <a:gd name="connsiteY188" fmla="*/ 135460 h 509081"/>
                <a:gd name="connsiteX189" fmla="*/ 364381 w 508337"/>
                <a:gd name="connsiteY189" fmla="*/ 144654 h 509081"/>
                <a:gd name="connsiteX190" fmla="*/ 364381 w 508337"/>
                <a:gd name="connsiteY190" fmla="*/ 178043 h 509081"/>
                <a:gd name="connsiteX191" fmla="*/ 364381 w 508337"/>
                <a:gd name="connsiteY191" fmla="*/ 210303 h 509081"/>
                <a:gd name="connsiteX192" fmla="*/ 354756 w 508337"/>
                <a:gd name="connsiteY192" fmla="*/ 220034 h 509081"/>
                <a:gd name="connsiteX193" fmla="*/ 322981 w 508337"/>
                <a:gd name="connsiteY193" fmla="*/ 220034 h 509081"/>
                <a:gd name="connsiteX194" fmla="*/ 313625 w 508337"/>
                <a:gd name="connsiteY194" fmla="*/ 210518 h 509081"/>
                <a:gd name="connsiteX195" fmla="*/ 313625 w 508337"/>
                <a:gd name="connsiteY195" fmla="*/ 144923 h 509081"/>
                <a:gd name="connsiteX196" fmla="*/ 322981 w 508337"/>
                <a:gd name="connsiteY196" fmla="*/ 135460 h 509081"/>
                <a:gd name="connsiteX197" fmla="*/ 263032 w 508337"/>
                <a:gd name="connsiteY197" fmla="*/ 101803 h 509081"/>
                <a:gd name="connsiteX198" fmla="*/ 263032 w 508337"/>
                <a:gd name="connsiteY198" fmla="*/ 143579 h 509081"/>
                <a:gd name="connsiteX199" fmla="*/ 279377 w 508337"/>
                <a:gd name="connsiteY199" fmla="*/ 143579 h 509081"/>
                <a:gd name="connsiteX200" fmla="*/ 279377 w 508337"/>
                <a:gd name="connsiteY200" fmla="*/ 101803 h 509081"/>
                <a:gd name="connsiteX201" fmla="*/ 263032 w 508337"/>
                <a:gd name="connsiteY201" fmla="*/ 101803 h 509081"/>
                <a:gd name="connsiteX202" fmla="*/ 347713 w 508337"/>
                <a:gd name="connsiteY202" fmla="*/ 93415 h 509081"/>
                <a:gd name="connsiteX203" fmla="*/ 363950 w 508337"/>
                <a:gd name="connsiteY203" fmla="*/ 93415 h 509081"/>
                <a:gd name="connsiteX204" fmla="*/ 363950 w 508337"/>
                <a:gd name="connsiteY204" fmla="*/ 118094 h 509081"/>
                <a:gd name="connsiteX205" fmla="*/ 347713 w 508337"/>
                <a:gd name="connsiteY205" fmla="*/ 118094 h 509081"/>
                <a:gd name="connsiteX206" fmla="*/ 347713 w 508337"/>
                <a:gd name="connsiteY206" fmla="*/ 93415 h 509081"/>
                <a:gd name="connsiteX207" fmla="*/ 255451 w 508337"/>
                <a:gd name="connsiteY207" fmla="*/ 84705 h 509081"/>
                <a:gd name="connsiteX208" fmla="*/ 287227 w 508337"/>
                <a:gd name="connsiteY208" fmla="*/ 84705 h 509081"/>
                <a:gd name="connsiteX209" fmla="*/ 296582 w 508337"/>
                <a:gd name="connsiteY209" fmla="*/ 94168 h 509081"/>
                <a:gd name="connsiteX210" fmla="*/ 296582 w 508337"/>
                <a:gd name="connsiteY210" fmla="*/ 151322 h 509081"/>
                <a:gd name="connsiteX211" fmla="*/ 287227 w 508337"/>
                <a:gd name="connsiteY211" fmla="*/ 160784 h 509081"/>
                <a:gd name="connsiteX212" fmla="*/ 254913 w 508337"/>
                <a:gd name="connsiteY212" fmla="*/ 160784 h 509081"/>
                <a:gd name="connsiteX213" fmla="*/ 245827 w 508337"/>
                <a:gd name="connsiteY213" fmla="*/ 151590 h 509081"/>
                <a:gd name="connsiteX214" fmla="*/ 245827 w 508337"/>
                <a:gd name="connsiteY214" fmla="*/ 122503 h 509081"/>
                <a:gd name="connsiteX215" fmla="*/ 245827 w 508337"/>
                <a:gd name="connsiteY215" fmla="*/ 94437 h 509081"/>
                <a:gd name="connsiteX216" fmla="*/ 255451 w 508337"/>
                <a:gd name="connsiteY216" fmla="*/ 84705 h 509081"/>
                <a:gd name="connsiteX217" fmla="*/ 314056 w 508337"/>
                <a:gd name="connsiteY217" fmla="*/ 76640 h 509081"/>
                <a:gd name="connsiteX218" fmla="*/ 330293 w 508337"/>
                <a:gd name="connsiteY218" fmla="*/ 76640 h 509081"/>
                <a:gd name="connsiteX219" fmla="*/ 330293 w 508337"/>
                <a:gd name="connsiteY219" fmla="*/ 118201 h 509081"/>
                <a:gd name="connsiteX220" fmla="*/ 314056 w 508337"/>
                <a:gd name="connsiteY220" fmla="*/ 118201 h 509081"/>
                <a:gd name="connsiteX221" fmla="*/ 314056 w 508337"/>
                <a:gd name="connsiteY221" fmla="*/ 76640 h 509081"/>
                <a:gd name="connsiteX222" fmla="*/ 398522 w 508337"/>
                <a:gd name="connsiteY222" fmla="*/ 68091 h 509081"/>
                <a:gd name="connsiteX223" fmla="*/ 398522 w 508337"/>
                <a:gd name="connsiteY223" fmla="*/ 109814 h 509081"/>
                <a:gd name="connsiteX224" fmla="*/ 414867 w 508337"/>
                <a:gd name="connsiteY224" fmla="*/ 109814 h 509081"/>
                <a:gd name="connsiteX225" fmla="*/ 414867 w 508337"/>
                <a:gd name="connsiteY225" fmla="*/ 68091 h 509081"/>
                <a:gd name="connsiteX226" fmla="*/ 398522 w 508337"/>
                <a:gd name="connsiteY226" fmla="*/ 68091 h 509081"/>
                <a:gd name="connsiteX227" fmla="*/ 449493 w 508337"/>
                <a:gd name="connsiteY227" fmla="*/ 67984 h 509081"/>
                <a:gd name="connsiteX228" fmla="*/ 465784 w 508337"/>
                <a:gd name="connsiteY228" fmla="*/ 67984 h 509081"/>
                <a:gd name="connsiteX229" fmla="*/ 465784 w 508337"/>
                <a:gd name="connsiteY229" fmla="*/ 143472 h 509081"/>
                <a:gd name="connsiteX230" fmla="*/ 449493 w 508337"/>
                <a:gd name="connsiteY230" fmla="*/ 143472 h 509081"/>
                <a:gd name="connsiteX231" fmla="*/ 449493 w 508337"/>
                <a:gd name="connsiteY231" fmla="*/ 67984 h 509081"/>
                <a:gd name="connsiteX232" fmla="*/ 178404 w 508337"/>
                <a:gd name="connsiteY232" fmla="*/ 67984 h 509081"/>
                <a:gd name="connsiteX233" fmla="*/ 194641 w 508337"/>
                <a:gd name="connsiteY233" fmla="*/ 67984 h 509081"/>
                <a:gd name="connsiteX234" fmla="*/ 194641 w 508337"/>
                <a:gd name="connsiteY234" fmla="*/ 152128 h 509081"/>
                <a:gd name="connsiteX235" fmla="*/ 178404 w 508337"/>
                <a:gd name="connsiteY235" fmla="*/ 152128 h 509081"/>
                <a:gd name="connsiteX236" fmla="*/ 178404 w 508337"/>
                <a:gd name="connsiteY236" fmla="*/ 67984 h 509081"/>
                <a:gd name="connsiteX237" fmla="*/ 280076 w 508337"/>
                <a:gd name="connsiteY237" fmla="*/ 51155 h 509081"/>
                <a:gd name="connsiteX238" fmla="*/ 296367 w 508337"/>
                <a:gd name="connsiteY238" fmla="*/ 51155 h 509081"/>
                <a:gd name="connsiteX239" fmla="*/ 296367 w 508337"/>
                <a:gd name="connsiteY239" fmla="*/ 67339 h 509081"/>
                <a:gd name="connsiteX240" fmla="*/ 280076 w 508337"/>
                <a:gd name="connsiteY240" fmla="*/ 67339 h 509081"/>
                <a:gd name="connsiteX241" fmla="*/ 280076 w 508337"/>
                <a:gd name="connsiteY241" fmla="*/ 51155 h 509081"/>
                <a:gd name="connsiteX242" fmla="*/ 390511 w 508337"/>
                <a:gd name="connsiteY242" fmla="*/ 50779 h 509081"/>
                <a:gd name="connsiteX243" fmla="*/ 423362 w 508337"/>
                <a:gd name="connsiteY243" fmla="*/ 50779 h 509081"/>
                <a:gd name="connsiteX244" fmla="*/ 432233 w 508337"/>
                <a:gd name="connsiteY244" fmla="*/ 59704 h 509081"/>
                <a:gd name="connsiteX245" fmla="*/ 432180 w 508337"/>
                <a:gd name="connsiteY245" fmla="*/ 88845 h 509081"/>
                <a:gd name="connsiteX246" fmla="*/ 432180 w 508337"/>
                <a:gd name="connsiteY246" fmla="*/ 117395 h 509081"/>
                <a:gd name="connsiteX247" fmla="*/ 422824 w 508337"/>
                <a:gd name="connsiteY247" fmla="*/ 126911 h 509081"/>
                <a:gd name="connsiteX248" fmla="*/ 390511 w 508337"/>
                <a:gd name="connsiteY248" fmla="*/ 126911 h 509081"/>
                <a:gd name="connsiteX249" fmla="*/ 381424 w 508337"/>
                <a:gd name="connsiteY249" fmla="*/ 117717 h 509081"/>
                <a:gd name="connsiteX250" fmla="*/ 381424 w 508337"/>
                <a:gd name="connsiteY250" fmla="*/ 60026 h 509081"/>
                <a:gd name="connsiteX251" fmla="*/ 390511 w 508337"/>
                <a:gd name="connsiteY251" fmla="*/ 50779 h 509081"/>
                <a:gd name="connsiteX252" fmla="*/ 188028 w 508337"/>
                <a:gd name="connsiteY252" fmla="*/ 24 h 509081"/>
                <a:gd name="connsiteX253" fmla="*/ 255774 w 508337"/>
                <a:gd name="connsiteY253" fmla="*/ 24 h 509081"/>
                <a:gd name="connsiteX254" fmla="*/ 452181 w 508337"/>
                <a:gd name="connsiteY254" fmla="*/ 24 h 509081"/>
                <a:gd name="connsiteX255" fmla="*/ 465999 w 508337"/>
                <a:gd name="connsiteY255" fmla="*/ 14111 h 509081"/>
                <a:gd name="connsiteX256" fmla="*/ 465999 w 508337"/>
                <a:gd name="connsiteY256" fmla="*/ 50403 h 509081"/>
                <a:gd name="connsiteX257" fmla="*/ 449278 w 508337"/>
                <a:gd name="connsiteY257" fmla="*/ 50403 h 509081"/>
                <a:gd name="connsiteX258" fmla="*/ 449278 w 508337"/>
                <a:gd name="connsiteY258" fmla="*/ 17337 h 509081"/>
                <a:gd name="connsiteX259" fmla="*/ 432234 w 508337"/>
                <a:gd name="connsiteY259" fmla="*/ 17337 h 509081"/>
                <a:gd name="connsiteX260" fmla="*/ 432234 w 508337"/>
                <a:gd name="connsiteY260" fmla="*/ 33574 h 509081"/>
                <a:gd name="connsiteX261" fmla="*/ 415405 w 508337"/>
                <a:gd name="connsiteY261" fmla="*/ 33574 h 509081"/>
                <a:gd name="connsiteX262" fmla="*/ 415405 w 508337"/>
                <a:gd name="connsiteY262" fmla="*/ 17283 h 509081"/>
                <a:gd name="connsiteX263" fmla="*/ 398361 w 508337"/>
                <a:gd name="connsiteY263" fmla="*/ 17283 h 509081"/>
                <a:gd name="connsiteX264" fmla="*/ 398361 w 508337"/>
                <a:gd name="connsiteY264" fmla="*/ 33520 h 509081"/>
                <a:gd name="connsiteX265" fmla="*/ 381533 w 508337"/>
                <a:gd name="connsiteY265" fmla="*/ 33520 h 509081"/>
                <a:gd name="connsiteX266" fmla="*/ 381533 w 508337"/>
                <a:gd name="connsiteY266" fmla="*/ 17390 h 509081"/>
                <a:gd name="connsiteX267" fmla="*/ 364489 w 508337"/>
                <a:gd name="connsiteY267" fmla="*/ 17390 h 509081"/>
                <a:gd name="connsiteX268" fmla="*/ 364489 w 508337"/>
                <a:gd name="connsiteY268" fmla="*/ 75942 h 509081"/>
                <a:gd name="connsiteX269" fmla="*/ 347660 w 508337"/>
                <a:gd name="connsiteY269" fmla="*/ 75942 h 509081"/>
                <a:gd name="connsiteX270" fmla="*/ 347660 w 508337"/>
                <a:gd name="connsiteY270" fmla="*/ 17337 h 509081"/>
                <a:gd name="connsiteX271" fmla="*/ 330616 w 508337"/>
                <a:gd name="connsiteY271" fmla="*/ 17337 h 509081"/>
                <a:gd name="connsiteX272" fmla="*/ 330616 w 508337"/>
                <a:gd name="connsiteY272" fmla="*/ 58898 h 509081"/>
                <a:gd name="connsiteX273" fmla="*/ 313572 w 508337"/>
                <a:gd name="connsiteY273" fmla="*/ 58898 h 509081"/>
                <a:gd name="connsiteX274" fmla="*/ 313572 w 508337"/>
                <a:gd name="connsiteY274" fmla="*/ 17229 h 509081"/>
                <a:gd name="connsiteX275" fmla="*/ 296743 w 508337"/>
                <a:gd name="connsiteY275" fmla="*/ 17229 h 509081"/>
                <a:gd name="connsiteX276" fmla="*/ 296743 w 508337"/>
                <a:gd name="connsiteY276" fmla="*/ 33574 h 509081"/>
                <a:gd name="connsiteX277" fmla="*/ 279915 w 508337"/>
                <a:gd name="connsiteY277" fmla="*/ 33574 h 509081"/>
                <a:gd name="connsiteX278" fmla="*/ 279915 w 508337"/>
                <a:gd name="connsiteY278" fmla="*/ 17283 h 509081"/>
                <a:gd name="connsiteX279" fmla="*/ 262871 w 508337"/>
                <a:gd name="connsiteY279" fmla="*/ 17283 h 509081"/>
                <a:gd name="connsiteX280" fmla="*/ 262871 w 508337"/>
                <a:gd name="connsiteY280" fmla="*/ 67339 h 509081"/>
                <a:gd name="connsiteX281" fmla="*/ 245827 w 508337"/>
                <a:gd name="connsiteY281" fmla="*/ 67339 h 509081"/>
                <a:gd name="connsiteX282" fmla="*/ 245827 w 508337"/>
                <a:gd name="connsiteY282" fmla="*/ 17229 h 509081"/>
                <a:gd name="connsiteX283" fmla="*/ 228998 w 508337"/>
                <a:gd name="connsiteY283" fmla="*/ 17229 h 509081"/>
                <a:gd name="connsiteX284" fmla="*/ 229052 w 508337"/>
                <a:gd name="connsiteY284" fmla="*/ 118363 h 509081"/>
                <a:gd name="connsiteX285" fmla="*/ 212223 w 508337"/>
                <a:gd name="connsiteY285" fmla="*/ 118363 h 509081"/>
                <a:gd name="connsiteX286" fmla="*/ 212223 w 508337"/>
                <a:gd name="connsiteY286" fmla="*/ 17283 h 509081"/>
                <a:gd name="connsiteX287" fmla="*/ 195179 w 508337"/>
                <a:gd name="connsiteY287" fmla="*/ 17283 h 509081"/>
                <a:gd name="connsiteX288" fmla="*/ 195179 w 508337"/>
                <a:gd name="connsiteY288" fmla="*/ 50349 h 509081"/>
                <a:gd name="connsiteX289" fmla="*/ 178028 w 508337"/>
                <a:gd name="connsiteY289" fmla="*/ 50349 h 509081"/>
                <a:gd name="connsiteX290" fmla="*/ 178028 w 508337"/>
                <a:gd name="connsiteY290" fmla="*/ 26316 h 509081"/>
                <a:gd name="connsiteX291" fmla="*/ 178028 w 508337"/>
                <a:gd name="connsiteY291" fmla="*/ 9917 h 509081"/>
                <a:gd name="connsiteX292" fmla="*/ 188028 w 508337"/>
                <a:gd name="connsiteY292" fmla="*/ 24 h 509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Lst>
              <a:rect l="l" t="t" r="r" b="b"/>
              <a:pathLst>
                <a:path w="508337" h="509081">
                  <a:moveTo>
                    <a:pt x="102218" y="475478"/>
                  </a:moveTo>
                  <a:cubicBezTo>
                    <a:pt x="102218" y="481177"/>
                    <a:pt x="102218" y="486553"/>
                    <a:pt x="102218" y="491823"/>
                  </a:cubicBezTo>
                  <a:cubicBezTo>
                    <a:pt x="232117" y="491823"/>
                    <a:pt x="361585" y="491823"/>
                    <a:pt x="491269" y="491823"/>
                  </a:cubicBezTo>
                  <a:cubicBezTo>
                    <a:pt x="491269" y="486338"/>
                    <a:pt x="491269" y="481069"/>
                    <a:pt x="491269" y="475478"/>
                  </a:cubicBezTo>
                  <a:cubicBezTo>
                    <a:pt x="361263" y="475478"/>
                    <a:pt x="231686" y="475478"/>
                    <a:pt x="102218" y="475478"/>
                  </a:cubicBezTo>
                  <a:close/>
                  <a:moveTo>
                    <a:pt x="195126" y="450046"/>
                  </a:moveTo>
                  <a:cubicBezTo>
                    <a:pt x="195126" y="452788"/>
                    <a:pt x="195126" y="455208"/>
                    <a:pt x="195126" y="457789"/>
                  </a:cubicBezTo>
                  <a:cubicBezTo>
                    <a:pt x="212384" y="457789"/>
                    <a:pt x="228998" y="457789"/>
                    <a:pt x="245504" y="457789"/>
                  </a:cubicBezTo>
                  <a:cubicBezTo>
                    <a:pt x="245504" y="454939"/>
                    <a:pt x="245504" y="452573"/>
                    <a:pt x="245504" y="450046"/>
                  </a:cubicBezTo>
                  <a:cubicBezTo>
                    <a:pt x="228568" y="450046"/>
                    <a:pt x="211901" y="450046"/>
                    <a:pt x="195126" y="450046"/>
                  </a:cubicBezTo>
                  <a:close/>
                  <a:moveTo>
                    <a:pt x="59742" y="440583"/>
                  </a:moveTo>
                  <a:cubicBezTo>
                    <a:pt x="59742" y="458004"/>
                    <a:pt x="59742" y="474832"/>
                    <a:pt x="59742" y="491876"/>
                  </a:cubicBezTo>
                  <a:cubicBezTo>
                    <a:pt x="68076" y="491876"/>
                    <a:pt x="76141" y="491876"/>
                    <a:pt x="84260" y="491876"/>
                  </a:cubicBezTo>
                  <a:cubicBezTo>
                    <a:pt x="86518" y="478273"/>
                    <a:pt x="85281" y="466391"/>
                    <a:pt x="74313" y="456982"/>
                  </a:cubicBezTo>
                  <a:cubicBezTo>
                    <a:pt x="69689" y="453003"/>
                    <a:pt x="66356" y="447627"/>
                    <a:pt x="62377" y="442895"/>
                  </a:cubicBezTo>
                  <a:cubicBezTo>
                    <a:pt x="61678" y="442089"/>
                    <a:pt x="60764" y="441497"/>
                    <a:pt x="59742" y="440583"/>
                  </a:cubicBezTo>
                  <a:close/>
                  <a:moveTo>
                    <a:pt x="114691" y="428110"/>
                  </a:moveTo>
                  <a:cubicBezTo>
                    <a:pt x="105229" y="433916"/>
                    <a:pt x="96088" y="439508"/>
                    <a:pt x="86679" y="445261"/>
                  </a:cubicBezTo>
                  <a:cubicBezTo>
                    <a:pt x="89099" y="448218"/>
                    <a:pt x="91303" y="450476"/>
                    <a:pt x="93024" y="453111"/>
                  </a:cubicBezTo>
                  <a:cubicBezTo>
                    <a:pt x="95712" y="457197"/>
                    <a:pt x="99099" y="458488"/>
                    <a:pt x="104046" y="458380"/>
                  </a:cubicBezTo>
                  <a:cubicBezTo>
                    <a:pt x="126789" y="458057"/>
                    <a:pt x="149478" y="458272"/>
                    <a:pt x="172221" y="458272"/>
                  </a:cubicBezTo>
                  <a:cubicBezTo>
                    <a:pt x="174103" y="458272"/>
                    <a:pt x="175931" y="458272"/>
                    <a:pt x="177867" y="458272"/>
                  </a:cubicBezTo>
                  <a:cubicBezTo>
                    <a:pt x="177867" y="454724"/>
                    <a:pt x="177867" y="451928"/>
                    <a:pt x="177867" y="448702"/>
                  </a:cubicBezTo>
                  <a:cubicBezTo>
                    <a:pt x="162651" y="446551"/>
                    <a:pt x="147596" y="443917"/>
                    <a:pt x="132434" y="442411"/>
                  </a:cubicBezTo>
                  <a:cubicBezTo>
                    <a:pt x="124208" y="441605"/>
                    <a:pt x="119100" y="438003"/>
                    <a:pt x="115982" y="430744"/>
                  </a:cubicBezTo>
                  <a:cubicBezTo>
                    <a:pt x="115552" y="429669"/>
                    <a:pt x="114960" y="428701"/>
                    <a:pt x="114691" y="428110"/>
                  </a:cubicBezTo>
                  <a:close/>
                  <a:moveTo>
                    <a:pt x="185125" y="416765"/>
                  </a:moveTo>
                  <a:cubicBezTo>
                    <a:pt x="177974" y="420206"/>
                    <a:pt x="170823" y="423808"/>
                    <a:pt x="163188" y="427626"/>
                  </a:cubicBezTo>
                  <a:cubicBezTo>
                    <a:pt x="179533" y="433486"/>
                    <a:pt x="195556" y="433056"/>
                    <a:pt x="211578" y="432680"/>
                  </a:cubicBezTo>
                  <a:cubicBezTo>
                    <a:pt x="211793" y="432196"/>
                    <a:pt x="212008" y="431658"/>
                    <a:pt x="212277" y="431174"/>
                  </a:cubicBezTo>
                  <a:cubicBezTo>
                    <a:pt x="204212" y="426443"/>
                    <a:pt x="196147" y="421712"/>
                    <a:pt x="188028" y="417088"/>
                  </a:cubicBezTo>
                  <a:cubicBezTo>
                    <a:pt x="187222" y="416657"/>
                    <a:pt x="185878" y="416389"/>
                    <a:pt x="185125" y="416765"/>
                  </a:cubicBezTo>
                  <a:close/>
                  <a:moveTo>
                    <a:pt x="42268" y="390957"/>
                  </a:moveTo>
                  <a:cubicBezTo>
                    <a:pt x="41139" y="391226"/>
                    <a:pt x="40279" y="391334"/>
                    <a:pt x="39473" y="391603"/>
                  </a:cubicBezTo>
                  <a:cubicBezTo>
                    <a:pt x="38290" y="392033"/>
                    <a:pt x="37161" y="392463"/>
                    <a:pt x="36085" y="393054"/>
                  </a:cubicBezTo>
                  <a:cubicBezTo>
                    <a:pt x="23612" y="399721"/>
                    <a:pt x="17267" y="410259"/>
                    <a:pt x="17160" y="424292"/>
                  </a:cubicBezTo>
                  <a:cubicBezTo>
                    <a:pt x="16998" y="445584"/>
                    <a:pt x="17106" y="466929"/>
                    <a:pt x="17106" y="488220"/>
                  </a:cubicBezTo>
                  <a:cubicBezTo>
                    <a:pt x="17106" y="489403"/>
                    <a:pt x="17267" y="490586"/>
                    <a:pt x="17375" y="491930"/>
                  </a:cubicBezTo>
                  <a:cubicBezTo>
                    <a:pt x="25709" y="491876"/>
                    <a:pt x="33773" y="491876"/>
                    <a:pt x="42268" y="491876"/>
                  </a:cubicBezTo>
                  <a:cubicBezTo>
                    <a:pt x="42268" y="458004"/>
                    <a:pt x="42268" y="424615"/>
                    <a:pt x="42268" y="390957"/>
                  </a:cubicBezTo>
                  <a:close/>
                  <a:moveTo>
                    <a:pt x="371263" y="389398"/>
                  </a:moveTo>
                  <a:cubicBezTo>
                    <a:pt x="346370" y="389398"/>
                    <a:pt x="321476" y="389291"/>
                    <a:pt x="296636" y="389559"/>
                  </a:cubicBezTo>
                  <a:cubicBezTo>
                    <a:pt x="294754" y="389559"/>
                    <a:pt x="292227" y="391441"/>
                    <a:pt x="291206" y="393162"/>
                  </a:cubicBezTo>
                  <a:cubicBezTo>
                    <a:pt x="282764" y="407786"/>
                    <a:pt x="274968" y="422787"/>
                    <a:pt x="266204" y="437250"/>
                  </a:cubicBezTo>
                  <a:cubicBezTo>
                    <a:pt x="262064" y="444078"/>
                    <a:pt x="262602" y="450799"/>
                    <a:pt x="263032" y="458219"/>
                  </a:cubicBezTo>
                  <a:cubicBezTo>
                    <a:pt x="285453" y="458219"/>
                    <a:pt x="307443" y="458111"/>
                    <a:pt x="329487" y="458326"/>
                  </a:cubicBezTo>
                  <a:cubicBezTo>
                    <a:pt x="332982" y="458380"/>
                    <a:pt x="334810" y="457197"/>
                    <a:pt x="336530" y="454294"/>
                  </a:cubicBezTo>
                  <a:cubicBezTo>
                    <a:pt x="348466" y="433755"/>
                    <a:pt x="360618" y="413324"/>
                    <a:pt x="372661" y="392893"/>
                  </a:cubicBezTo>
                  <a:cubicBezTo>
                    <a:pt x="373199" y="391979"/>
                    <a:pt x="373575" y="391065"/>
                    <a:pt x="374274" y="389667"/>
                  </a:cubicBezTo>
                  <a:cubicBezTo>
                    <a:pt x="372876" y="389559"/>
                    <a:pt x="372070" y="389398"/>
                    <a:pt x="371263" y="389398"/>
                  </a:cubicBezTo>
                  <a:close/>
                  <a:moveTo>
                    <a:pt x="142865" y="345794"/>
                  </a:moveTo>
                  <a:cubicBezTo>
                    <a:pt x="126789" y="358698"/>
                    <a:pt x="114315" y="359182"/>
                    <a:pt x="96142" y="347192"/>
                  </a:cubicBezTo>
                  <a:cubicBezTo>
                    <a:pt x="95121" y="346493"/>
                    <a:pt x="92809" y="346600"/>
                    <a:pt x="91680" y="347299"/>
                  </a:cubicBezTo>
                  <a:cubicBezTo>
                    <a:pt x="85443" y="351224"/>
                    <a:pt x="79260" y="355310"/>
                    <a:pt x="73238" y="359612"/>
                  </a:cubicBezTo>
                  <a:cubicBezTo>
                    <a:pt x="66087" y="364773"/>
                    <a:pt x="61140" y="371763"/>
                    <a:pt x="60334" y="380580"/>
                  </a:cubicBezTo>
                  <a:cubicBezTo>
                    <a:pt x="59420" y="390366"/>
                    <a:pt x="59635" y="400259"/>
                    <a:pt x="59474" y="410098"/>
                  </a:cubicBezTo>
                  <a:cubicBezTo>
                    <a:pt x="59474" y="411173"/>
                    <a:pt x="60173" y="412464"/>
                    <a:pt x="60872" y="413378"/>
                  </a:cubicBezTo>
                  <a:cubicBezTo>
                    <a:pt x="65818" y="419453"/>
                    <a:pt x="70818" y="425475"/>
                    <a:pt x="75442" y="431067"/>
                  </a:cubicBezTo>
                  <a:cubicBezTo>
                    <a:pt x="85496" y="424884"/>
                    <a:pt x="95443" y="418754"/>
                    <a:pt x="105551" y="412518"/>
                  </a:cubicBezTo>
                  <a:cubicBezTo>
                    <a:pt x="101734" y="406066"/>
                    <a:pt x="98185" y="400044"/>
                    <a:pt x="94422" y="393699"/>
                  </a:cubicBezTo>
                  <a:cubicBezTo>
                    <a:pt x="99368" y="390742"/>
                    <a:pt x="103992" y="387946"/>
                    <a:pt x="109046" y="384935"/>
                  </a:cubicBezTo>
                  <a:cubicBezTo>
                    <a:pt x="115337" y="395420"/>
                    <a:pt x="122057" y="405367"/>
                    <a:pt x="127434" y="415959"/>
                  </a:cubicBezTo>
                  <a:cubicBezTo>
                    <a:pt x="131144" y="423163"/>
                    <a:pt x="136252" y="425636"/>
                    <a:pt x="144209" y="424937"/>
                  </a:cubicBezTo>
                  <a:cubicBezTo>
                    <a:pt x="144209" y="416066"/>
                    <a:pt x="144209" y="407195"/>
                    <a:pt x="144209" y="398269"/>
                  </a:cubicBezTo>
                  <a:cubicBezTo>
                    <a:pt x="150070" y="398269"/>
                    <a:pt x="155446" y="398269"/>
                    <a:pt x="161092" y="398269"/>
                  </a:cubicBezTo>
                  <a:cubicBezTo>
                    <a:pt x="161092" y="401926"/>
                    <a:pt x="161092" y="405259"/>
                    <a:pt x="161092" y="409453"/>
                  </a:cubicBezTo>
                  <a:cubicBezTo>
                    <a:pt x="166791" y="406603"/>
                    <a:pt x="171845" y="404022"/>
                    <a:pt x="176522" y="401711"/>
                  </a:cubicBezTo>
                  <a:cubicBezTo>
                    <a:pt x="174533" y="377193"/>
                    <a:pt x="171200" y="354020"/>
                    <a:pt x="142865" y="345794"/>
                  </a:cubicBezTo>
                  <a:close/>
                  <a:moveTo>
                    <a:pt x="135284" y="304932"/>
                  </a:moveTo>
                  <a:cubicBezTo>
                    <a:pt x="124047" y="304985"/>
                    <a:pt x="113186" y="304985"/>
                    <a:pt x="101788" y="304985"/>
                  </a:cubicBezTo>
                  <a:cubicBezTo>
                    <a:pt x="101788" y="311061"/>
                    <a:pt x="101572" y="316491"/>
                    <a:pt x="101841" y="321922"/>
                  </a:cubicBezTo>
                  <a:cubicBezTo>
                    <a:pt x="102271" y="331008"/>
                    <a:pt x="109100" y="337998"/>
                    <a:pt x="117864" y="338535"/>
                  </a:cubicBezTo>
                  <a:cubicBezTo>
                    <a:pt x="125929" y="339073"/>
                    <a:pt x="133940" y="333159"/>
                    <a:pt x="135123" y="324610"/>
                  </a:cubicBezTo>
                  <a:cubicBezTo>
                    <a:pt x="135983" y="318158"/>
                    <a:pt x="135284" y="311491"/>
                    <a:pt x="135284" y="304932"/>
                  </a:cubicBezTo>
                  <a:close/>
                  <a:moveTo>
                    <a:pt x="122367" y="271274"/>
                  </a:moveTo>
                  <a:cubicBezTo>
                    <a:pt x="119974" y="271906"/>
                    <a:pt x="117703" y="273344"/>
                    <a:pt x="115444" y="274930"/>
                  </a:cubicBezTo>
                  <a:cubicBezTo>
                    <a:pt x="111842" y="277457"/>
                    <a:pt x="108078" y="279715"/>
                    <a:pt x="104583" y="282350"/>
                  </a:cubicBezTo>
                  <a:cubicBezTo>
                    <a:pt x="103132" y="283371"/>
                    <a:pt x="102271" y="285146"/>
                    <a:pt x="100443" y="287511"/>
                  </a:cubicBezTo>
                  <a:cubicBezTo>
                    <a:pt x="113455" y="287511"/>
                    <a:pt x="124477" y="287511"/>
                    <a:pt x="135499" y="287511"/>
                  </a:cubicBezTo>
                  <a:cubicBezTo>
                    <a:pt x="136198" y="281328"/>
                    <a:pt x="135714" y="275844"/>
                    <a:pt x="130015" y="272457"/>
                  </a:cubicBezTo>
                  <a:cubicBezTo>
                    <a:pt x="127273" y="270817"/>
                    <a:pt x="124760" y="270642"/>
                    <a:pt x="122367" y="271274"/>
                  </a:cubicBezTo>
                  <a:close/>
                  <a:moveTo>
                    <a:pt x="347713" y="237401"/>
                  </a:moveTo>
                  <a:cubicBezTo>
                    <a:pt x="353090" y="237401"/>
                    <a:pt x="358466" y="237401"/>
                    <a:pt x="364112" y="237401"/>
                  </a:cubicBezTo>
                  <a:cubicBezTo>
                    <a:pt x="364112" y="245573"/>
                    <a:pt x="364112" y="253692"/>
                    <a:pt x="364112" y="262133"/>
                  </a:cubicBezTo>
                  <a:cubicBezTo>
                    <a:pt x="358735" y="262133"/>
                    <a:pt x="353520" y="262133"/>
                    <a:pt x="347713" y="262133"/>
                  </a:cubicBezTo>
                  <a:cubicBezTo>
                    <a:pt x="347713" y="253800"/>
                    <a:pt x="347713" y="245788"/>
                    <a:pt x="347713" y="237401"/>
                  </a:cubicBezTo>
                  <a:close/>
                  <a:moveTo>
                    <a:pt x="313894" y="237347"/>
                  </a:moveTo>
                  <a:cubicBezTo>
                    <a:pt x="319324" y="237347"/>
                    <a:pt x="324540" y="237347"/>
                    <a:pt x="330131" y="237347"/>
                  </a:cubicBezTo>
                  <a:cubicBezTo>
                    <a:pt x="330131" y="256757"/>
                    <a:pt x="330131" y="276166"/>
                    <a:pt x="330131" y="296060"/>
                  </a:cubicBezTo>
                  <a:cubicBezTo>
                    <a:pt x="324593" y="296060"/>
                    <a:pt x="319378" y="296060"/>
                    <a:pt x="313894" y="296060"/>
                  </a:cubicBezTo>
                  <a:cubicBezTo>
                    <a:pt x="313894" y="276435"/>
                    <a:pt x="313894" y="257025"/>
                    <a:pt x="313894" y="237347"/>
                  </a:cubicBezTo>
                  <a:close/>
                  <a:moveTo>
                    <a:pt x="280076" y="220357"/>
                  </a:moveTo>
                  <a:cubicBezTo>
                    <a:pt x="285614" y="220357"/>
                    <a:pt x="290829" y="220357"/>
                    <a:pt x="296313" y="220357"/>
                  </a:cubicBezTo>
                  <a:cubicBezTo>
                    <a:pt x="296313" y="237186"/>
                    <a:pt x="296313" y="253800"/>
                    <a:pt x="296313" y="270628"/>
                  </a:cubicBezTo>
                  <a:cubicBezTo>
                    <a:pt x="290883" y="270628"/>
                    <a:pt x="285668" y="270628"/>
                    <a:pt x="280076" y="270628"/>
                  </a:cubicBezTo>
                  <a:cubicBezTo>
                    <a:pt x="280076" y="254015"/>
                    <a:pt x="280076" y="237401"/>
                    <a:pt x="280076" y="220357"/>
                  </a:cubicBezTo>
                  <a:close/>
                  <a:moveTo>
                    <a:pt x="279968" y="178151"/>
                  </a:moveTo>
                  <a:cubicBezTo>
                    <a:pt x="285291" y="178151"/>
                    <a:pt x="290614" y="178151"/>
                    <a:pt x="296259" y="178151"/>
                  </a:cubicBezTo>
                  <a:cubicBezTo>
                    <a:pt x="296259" y="186216"/>
                    <a:pt x="296259" y="194388"/>
                    <a:pt x="296259" y="202830"/>
                  </a:cubicBezTo>
                  <a:cubicBezTo>
                    <a:pt x="290990" y="202830"/>
                    <a:pt x="285775" y="202830"/>
                    <a:pt x="279968" y="202830"/>
                  </a:cubicBezTo>
                  <a:cubicBezTo>
                    <a:pt x="279968" y="194603"/>
                    <a:pt x="279968" y="186592"/>
                    <a:pt x="279968" y="178151"/>
                  </a:cubicBezTo>
                  <a:close/>
                  <a:moveTo>
                    <a:pt x="246203" y="178151"/>
                  </a:moveTo>
                  <a:cubicBezTo>
                    <a:pt x="251526" y="178151"/>
                    <a:pt x="256849" y="178151"/>
                    <a:pt x="262440" y="178151"/>
                  </a:cubicBezTo>
                  <a:cubicBezTo>
                    <a:pt x="262440" y="197668"/>
                    <a:pt x="262440" y="217078"/>
                    <a:pt x="262440" y="236756"/>
                  </a:cubicBezTo>
                  <a:cubicBezTo>
                    <a:pt x="256956" y="236756"/>
                    <a:pt x="251795" y="236756"/>
                    <a:pt x="246203" y="236756"/>
                  </a:cubicBezTo>
                  <a:cubicBezTo>
                    <a:pt x="246203" y="217293"/>
                    <a:pt x="246203" y="197883"/>
                    <a:pt x="246203" y="178151"/>
                  </a:cubicBezTo>
                  <a:close/>
                  <a:moveTo>
                    <a:pt x="177920" y="169656"/>
                  </a:moveTo>
                  <a:cubicBezTo>
                    <a:pt x="183620" y="169656"/>
                    <a:pt x="188835" y="169656"/>
                    <a:pt x="194803" y="169656"/>
                  </a:cubicBezTo>
                  <a:cubicBezTo>
                    <a:pt x="194803" y="178044"/>
                    <a:pt x="194964" y="186431"/>
                    <a:pt x="194749" y="194819"/>
                  </a:cubicBezTo>
                  <a:cubicBezTo>
                    <a:pt x="194642" y="198313"/>
                    <a:pt x="195771" y="200679"/>
                    <a:pt x="198244" y="203099"/>
                  </a:cubicBezTo>
                  <a:cubicBezTo>
                    <a:pt x="229159" y="233799"/>
                    <a:pt x="259967" y="264607"/>
                    <a:pt x="290722" y="295469"/>
                  </a:cubicBezTo>
                  <a:cubicBezTo>
                    <a:pt x="298195" y="302942"/>
                    <a:pt x="308196" y="309555"/>
                    <a:pt x="311906" y="318642"/>
                  </a:cubicBezTo>
                  <a:cubicBezTo>
                    <a:pt x="315669" y="327890"/>
                    <a:pt x="313250" y="339772"/>
                    <a:pt x="313411" y="350471"/>
                  </a:cubicBezTo>
                  <a:cubicBezTo>
                    <a:pt x="313518" y="357676"/>
                    <a:pt x="313411" y="364827"/>
                    <a:pt x="313411" y="372354"/>
                  </a:cubicBezTo>
                  <a:cubicBezTo>
                    <a:pt x="319056" y="372354"/>
                    <a:pt x="324325" y="372354"/>
                    <a:pt x="330401" y="372354"/>
                  </a:cubicBezTo>
                  <a:cubicBezTo>
                    <a:pt x="330401" y="370634"/>
                    <a:pt x="330401" y="368752"/>
                    <a:pt x="330401" y="366924"/>
                  </a:cubicBezTo>
                  <a:cubicBezTo>
                    <a:pt x="330401" y="352998"/>
                    <a:pt x="330616" y="339073"/>
                    <a:pt x="330294" y="325148"/>
                  </a:cubicBezTo>
                  <a:cubicBezTo>
                    <a:pt x="330186" y="320094"/>
                    <a:pt x="331906" y="316545"/>
                    <a:pt x="335401" y="313104"/>
                  </a:cubicBezTo>
                  <a:cubicBezTo>
                    <a:pt x="372177" y="276543"/>
                    <a:pt x="408792" y="239821"/>
                    <a:pt x="445568" y="203206"/>
                  </a:cubicBezTo>
                  <a:cubicBezTo>
                    <a:pt x="447988" y="200787"/>
                    <a:pt x="449170" y="198421"/>
                    <a:pt x="449063" y="194926"/>
                  </a:cubicBezTo>
                  <a:cubicBezTo>
                    <a:pt x="448794" y="186646"/>
                    <a:pt x="449009" y="178420"/>
                    <a:pt x="449009" y="169817"/>
                  </a:cubicBezTo>
                  <a:cubicBezTo>
                    <a:pt x="454708" y="169817"/>
                    <a:pt x="460031" y="169817"/>
                    <a:pt x="465892" y="169817"/>
                  </a:cubicBezTo>
                  <a:cubicBezTo>
                    <a:pt x="465892" y="181431"/>
                    <a:pt x="466160" y="192829"/>
                    <a:pt x="465677" y="204228"/>
                  </a:cubicBezTo>
                  <a:cubicBezTo>
                    <a:pt x="465569" y="206755"/>
                    <a:pt x="463203" y="209604"/>
                    <a:pt x="461214" y="211594"/>
                  </a:cubicBezTo>
                  <a:cubicBezTo>
                    <a:pt x="424599" y="248316"/>
                    <a:pt x="387931" y="284984"/>
                    <a:pt x="351155" y="321599"/>
                  </a:cubicBezTo>
                  <a:cubicBezTo>
                    <a:pt x="348466" y="324287"/>
                    <a:pt x="347176" y="326868"/>
                    <a:pt x="347230" y="330739"/>
                  </a:cubicBezTo>
                  <a:cubicBezTo>
                    <a:pt x="347499" y="344450"/>
                    <a:pt x="347337" y="358214"/>
                    <a:pt x="347337" y="372623"/>
                  </a:cubicBezTo>
                  <a:cubicBezTo>
                    <a:pt x="350940" y="372623"/>
                    <a:pt x="354219" y="372623"/>
                    <a:pt x="357499" y="372623"/>
                  </a:cubicBezTo>
                  <a:cubicBezTo>
                    <a:pt x="368091" y="372623"/>
                    <a:pt x="378683" y="372516"/>
                    <a:pt x="389275" y="372677"/>
                  </a:cubicBezTo>
                  <a:cubicBezTo>
                    <a:pt x="396587" y="372784"/>
                    <a:pt x="400405" y="379075"/>
                    <a:pt x="396910" y="385527"/>
                  </a:cubicBezTo>
                  <a:cubicBezTo>
                    <a:pt x="393899" y="391119"/>
                    <a:pt x="390404" y="396441"/>
                    <a:pt x="387232" y="401872"/>
                  </a:cubicBezTo>
                  <a:cubicBezTo>
                    <a:pt x="376371" y="420314"/>
                    <a:pt x="365510" y="438809"/>
                    <a:pt x="354058" y="458326"/>
                  </a:cubicBezTo>
                  <a:cubicBezTo>
                    <a:pt x="356746" y="458326"/>
                    <a:pt x="358574" y="458326"/>
                    <a:pt x="360349" y="458326"/>
                  </a:cubicBezTo>
                  <a:cubicBezTo>
                    <a:pt x="405889" y="458326"/>
                    <a:pt x="451429" y="458326"/>
                    <a:pt x="496968" y="458326"/>
                  </a:cubicBezTo>
                  <a:cubicBezTo>
                    <a:pt x="505786" y="458326"/>
                    <a:pt x="508313" y="460799"/>
                    <a:pt x="508313" y="469563"/>
                  </a:cubicBezTo>
                  <a:cubicBezTo>
                    <a:pt x="508313" y="479456"/>
                    <a:pt x="508367" y="489296"/>
                    <a:pt x="508313" y="499188"/>
                  </a:cubicBezTo>
                  <a:cubicBezTo>
                    <a:pt x="508259" y="506124"/>
                    <a:pt x="505302" y="509081"/>
                    <a:pt x="498259" y="509081"/>
                  </a:cubicBezTo>
                  <a:cubicBezTo>
                    <a:pt x="335563" y="509081"/>
                    <a:pt x="172813" y="509081"/>
                    <a:pt x="10116" y="509081"/>
                  </a:cubicBezTo>
                  <a:cubicBezTo>
                    <a:pt x="3073" y="509081"/>
                    <a:pt x="62" y="506178"/>
                    <a:pt x="62" y="499188"/>
                  </a:cubicBezTo>
                  <a:cubicBezTo>
                    <a:pt x="8" y="473596"/>
                    <a:pt x="-45" y="448057"/>
                    <a:pt x="62" y="422464"/>
                  </a:cubicBezTo>
                  <a:cubicBezTo>
                    <a:pt x="170" y="399345"/>
                    <a:pt x="17052" y="378537"/>
                    <a:pt x="39634" y="373860"/>
                  </a:cubicBezTo>
                  <a:cubicBezTo>
                    <a:pt x="43129" y="373053"/>
                    <a:pt x="44742" y="371763"/>
                    <a:pt x="45871" y="368483"/>
                  </a:cubicBezTo>
                  <a:cubicBezTo>
                    <a:pt x="49634" y="358052"/>
                    <a:pt x="56570" y="349934"/>
                    <a:pt x="65764" y="343804"/>
                  </a:cubicBezTo>
                  <a:cubicBezTo>
                    <a:pt x="71356" y="340095"/>
                    <a:pt x="76894" y="336331"/>
                    <a:pt x="82486" y="332675"/>
                  </a:cubicBezTo>
                  <a:cubicBezTo>
                    <a:pt x="84744" y="331223"/>
                    <a:pt x="85335" y="329825"/>
                    <a:pt x="85228" y="326814"/>
                  </a:cubicBezTo>
                  <a:cubicBezTo>
                    <a:pt x="84744" y="310631"/>
                    <a:pt x="84744" y="294393"/>
                    <a:pt x="85013" y="278156"/>
                  </a:cubicBezTo>
                  <a:cubicBezTo>
                    <a:pt x="85066" y="276005"/>
                    <a:pt x="87217" y="273317"/>
                    <a:pt x="89153" y="271865"/>
                  </a:cubicBezTo>
                  <a:cubicBezTo>
                    <a:pt x="95712" y="267080"/>
                    <a:pt x="102487" y="262618"/>
                    <a:pt x="109369" y="258316"/>
                  </a:cubicBezTo>
                  <a:cubicBezTo>
                    <a:pt x="118831" y="252402"/>
                    <a:pt x="128778" y="251972"/>
                    <a:pt x="138456" y="257564"/>
                  </a:cubicBezTo>
                  <a:cubicBezTo>
                    <a:pt x="147919" y="262994"/>
                    <a:pt x="152597" y="271489"/>
                    <a:pt x="152543" y="282511"/>
                  </a:cubicBezTo>
                  <a:cubicBezTo>
                    <a:pt x="152597" y="298265"/>
                    <a:pt x="152597" y="313964"/>
                    <a:pt x="152597" y="330255"/>
                  </a:cubicBezTo>
                  <a:cubicBezTo>
                    <a:pt x="155392" y="331976"/>
                    <a:pt x="158780" y="334180"/>
                    <a:pt x="162274" y="336116"/>
                  </a:cubicBezTo>
                  <a:cubicBezTo>
                    <a:pt x="179211" y="345417"/>
                    <a:pt x="188190" y="359827"/>
                    <a:pt x="190663" y="378752"/>
                  </a:cubicBezTo>
                  <a:cubicBezTo>
                    <a:pt x="191416" y="384505"/>
                    <a:pt x="192867" y="390151"/>
                    <a:pt x="193405" y="395958"/>
                  </a:cubicBezTo>
                  <a:cubicBezTo>
                    <a:pt x="193781" y="399775"/>
                    <a:pt x="195448" y="401764"/>
                    <a:pt x="198728" y="403539"/>
                  </a:cubicBezTo>
                  <a:cubicBezTo>
                    <a:pt x="212438" y="411120"/>
                    <a:pt x="226041" y="418969"/>
                    <a:pt x="239590" y="426819"/>
                  </a:cubicBezTo>
                  <a:cubicBezTo>
                    <a:pt x="242709" y="428594"/>
                    <a:pt x="245504" y="430906"/>
                    <a:pt x="248515" y="433056"/>
                  </a:cubicBezTo>
                  <a:cubicBezTo>
                    <a:pt x="252655" y="425798"/>
                    <a:pt x="256580" y="418969"/>
                    <a:pt x="260451" y="412195"/>
                  </a:cubicBezTo>
                  <a:cubicBezTo>
                    <a:pt x="266419" y="401818"/>
                    <a:pt x="272656" y="391549"/>
                    <a:pt x="278140" y="380957"/>
                  </a:cubicBezTo>
                  <a:cubicBezTo>
                    <a:pt x="281420" y="374666"/>
                    <a:pt x="285614" y="371440"/>
                    <a:pt x="292765" y="372516"/>
                  </a:cubicBezTo>
                  <a:cubicBezTo>
                    <a:pt x="293786" y="372677"/>
                    <a:pt x="294862" y="372462"/>
                    <a:pt x="296582" y="372354"/>
                  </a:cubicBezTo>
                  <a:cubicBezTo>
                    <a:pt x="296582" y="365633"/>
                    <a:pt x="296582" y="358966"/>
                    <a:pt x="296582" y="352353"/>
                  </a:cubicBezTo>
                  <a:cubicBezTo>
                    <a:pt x="296582" y="344934"/>
                    <a:pt x="296421" y="337514"/>
                    <a:pt x="296636" y="330148"/>
                  </a:cubicBezTo>
                  <a:cubicBezTo>
                    <a:pt x="296743" y="326653"/>
                    <a:pt x="295614" y="324287"/>
                    <a:pt x="293141" y="321868"/>
                  </a:cubicBezTo>
                  <a:cubicBezTo>
                    <a:pt x="256741" y="285629"/>
                    <a:pt x="220557" y="249284"/>
                    <a:pt x="184050" y="213153"/>
                  </a:cubicBezTo>
                  <a:cubicBezTo>
                    <a:pt x="179533" y="208690"/>
                    <a:pt x="177490" y="204174"/>
                    <a:pt x="177813" y="197829"/>
                  </a:cubicBezTo>
                  <a:cubicBezTo>
                    <a:pt x="178297" y="188528"/>
                    <a:pt x="177920" y="179226"/>
                    <a:pt x="177920" y="169656"/>
                  </a:cubicBezTo>
                  <a:close/>
                  <a:moveTo>
                    <a:pt x="330777" y="152611"/>
                  </a:moveTo>
                  <a:cubicBezTo>
                    <a:pt x="330777" y="169709"/>
                    <a:pt x="330777" y="186215"/>
                    <a:pt x="330777" y="202883"/>
                  </a:cubicBezTo>
                  <a:cubicBezTo>
                    <a:pt x="336422" y="202883"/>
                    <a:pt x="341745" y="202883"/>
                    <a:pt x="347122" y="202883"/>
                  </a:cubicBezTo>
                  <a:cubicBezTo>
                    <a:pt x="347122" y="185946"/>
                    <a:pt x="347122" y="169279"/>
                    <a:pt x="347122" y="152611"/>
                  </a:cubicBezTo>
                  <a:cubicBezTo>
                    <a:pt x="341530" y="152611"/>
                    <a:pt x="336261" y="152611"/>
                    <a:pt x="330777" y="152611"/>
                  </a:cubicBezTo>
                  <a:close/>
                  <a:moveTo>
                    <a:pt x="381747" y="144224"/>
                  </a:moveTo>
                  <a:cubicBezTo>
                    <a:pt x="387392" y="144224"/>
                    <a:pt x="392608" y="144224"/>
                    <a:pt x="398038" y="144224"/>
                  </a:cubicBezTo>
                  <a:cubicBezTo>
                    <a:pt x="398038" y="172236"/>
                    <a:pt x="398038" y="199979"/>
                    <a:pt x="398038" y="228153"/>
                  </a:cubicBezTo>
                  <a:cubicBezTo>
                    <a:pt x="392769" y="228153"/>
                    <a:pt x="387446" y="228153"/>
                    <a:pt x="381747" y="228153"/>
                  </a:cubicBezTo>
                  <a:cubicBezTo>
                    <a:pt x="381747" y="200356"/>
                    <a:pt x="381747" y="172451"/>
                    <a:pt x="381747" y="144224"/>
                  </a:cubicBezTo>
                  <a:close/>
                  <a:moveTo>
                    <a:pt x="415620" y="144170"/>
                  </a:moveTo>
                  <a:cubicBezTo>
                    <a:pt x="421212" y="144170"/>
                    <a:pt x="426427" y="144170"/>
                    <a:pt x="431911" y="144170"/>
                  </a:cubicBezTo>
                  <a:cubicBezTo>
                    <a:pt x="431911" y="163687"/>
                    <a:pt x="431911" y="182989"/>
                    <a:pt x="431911" y="202721"/>
                  </a:cubicBezTo>
                  <a:cubicBezTo>
                    <a:pt x="426696" y="202721"/>
                    <a:pt x="421373" y="202721"/>
                    <a:pt x="415620" y="202721"/>
                  </a:cubicBezTo>
                  <a:cubicBezTo>
                    <a:pt x="415620" y="183419"/>
                    <a:pt x="415620" y="164010"/>
                    <a:pt x="415620" y="144170"/>
                  </a:cubicBezTo>
                  <a:close/>
                  <a:moveTo>
                    <a:pt x="212330" y="135675"/>
                  </a:moveTo>
                  <a:cubicBezTo>
                    <a:pt x="217814" y="135675"/>
                    <a:pt x="223029" y="135675"/>
                    <a:pt x="228567" y="135675"/>
                  </a:cubicBezTo>
                  <a:cubicBezTo>
                    <a:pt x="228567" y="158149"/>
                    <a:pt x="228567" y="180355"/>
                    <a:pt x="228567" y="202883"/>
                  </a:cubicBezTo>
                  <a:cubicBezTo>
                    <a:pt x="223191" y="202883"/>
                    <a:pt x="217975" y="202883"/>
                    <a:pt x="212330" y="202883"/>
                  </a:cubicBezTo>
                  <a:cubicBezTo>
                    <a:pt x="212330" y="180677"/>
                    <a:pt x="212330" y="158472"/>
                    <a:pt x="212330" y="135675"/>
                  </a:cubicBezTo>
                  <a:close/>
                  <a:moveTo>
                    <a:pt x="322981" y="135460"/>
                  </a:moveTo>
                  <a:cubicBezTo>
                    <a:pt x="333734" y="135406"/>
                    <a:pt x="344487" y="135353"/>
                    <a:pt x="355294" y="135460"/>
                  </a:cubicBezTo>
                  <a:cubicBezTo>
                    <a:pt x="361262" y="135514"/>
                    <a:pt x="364327" y="138632"/>
                    <a:pt x="364381" y="144654"/>
                  </a:cubicBezTo>
                  <a:cubicBezTo>
                    <a:pt x="364434" y="155837"/>
                    <a:pt x="364381" y="166967"/>
                    <a:pt x="364381" y="178043"/>
                  </a:cubicBezTo>
                  <a:cubicBezTo>
                    <a:pt x="364381" y="188796"/>
                    <a:pt x="364434" y="199549"/>
                    <a:pt x="364381" y="210303"/>
                  </a:cubicBezTo>
                  <a:cubicBezTo>
                    <a:pt x="364327" y="216969"/>
                    <a:pt x="361370" y="220034"/>
                    <a:pt x="354756" y="220034"/>
                  </a:cubicBezTo>
                  <a:cubicBezTo>
                    <a:pt x="344164" y="220088"/>
                    <a:pt x="333573" y="220088"/>
                    <a:pt x="322981" y="220034"/>
                  </a:cubicBezTo>
                  <a:cubicBezTo>
                    <a:pt x="316690" y="219980"/>
                    <a:pt x="313625" y="216916"/>
                    <a:pt x="313625" y="210518"/>
                  </a:cubicBezTo>
                  <a:cubicBezTo>
                    <a:pt x="313572" y="188635"/>
                    <a:pt x="313572" y="166806"/>
                    <a:pt x="313625" y="144923"/>
                  </a:cubicBezTo>
                  <a:cubicBezTo>
                    <a:pt x="313625" y="138525"/>
                    <a:pt x="316690" y="135514"/>
                    <a:pt x="322981" y="135460"/>
                  </a:cubicBezTo>
                  <a:close/>
                  <a:moveTo>
                    <a:pt x="263032" y="101803"/>
                  </a:moveTo>
                  <a:cubicBezTo>
                    <a:pt x="263032" y="116105"/>
                    <a:pt x="263032" y="129761"/>
                    <a:pt x="263032" y="143579"/>
                  </a:cubicBezTo>
                  <a:cubicBezTo>
                    <a:pt x="268677" y="143579"/>
                    <a:pt x="274000" y="143579"/>
                    <a:pt x="279377" y="143579"/>
                  </a:cubicBezTo>
                  <a:cubicBezTo>
                    <a:pt x="279377" y="129439"/>
                    <a:pt x="279377" y="115621"/>
                    <a:pt x="279377" y="101803"/>
                  </a:cubicBezTo>
                  <a:cubicBezTo>
                    <a:pt x="273732" y="101803"/>
                    <a:pt x="268516" y="101803"/>
                    <a:pt x="263032" y="101803"/>
                  </a:cubicBezTo>
                  <a:close/>
                  <a:moveTo>
                    <a:pt x="347713" y="93415"/>
                  </a:moveTo>
                  <a:cubicBezTo>
                    <a:pt x="353143" y="93415"/>
                    <a:pt x="358359" y="93415"/>
                    <a:pt x="363950" y="93415"/>
                  </a:cubicBezTo>
                  <a:cubicBezTo>
                    <a:pt x="363950" y="101426"/>
                    <a:pt x="363950" y="109545"/>
                    <a:pt x="363950" y="118094"/>
                  </a:cubicBezTo>
                  <a:cubicBezTo>
                    <a:pt x="358843" y="118094"/>
                    <a:pt x="353466" y="118094"/>
                    <a:pt x="347713" y="118094"/>
                  </a:cubicBezTo>
                  <a:cubicBezTo>
                    <a:pt x="347713" y="109706"/>
                    <a:pt x="347713" y="101695"/>
                    <a:pt x="347713" y="93415"/>
                  </a:cubicBezTo>
                  <a:close/>
                  <a:moveTo>
                    <a:pt x="255451" y="84705"/>
                  </a:moveTo>
                  <a:cubicBezTo>
                    <a:pt x="266043" y="84652"/>
                    <a:pt x="276635" y="84652"/>
                    <a:pt x="287227" y="84705"/>
                  </a:cubicBezTo>
                  <a:cubicBezTo>
                    <a:pt x="293517" y="84759"/>
                    <a:pt x="296582" y="87824"/>
                    <a:pt x="296582" y="94168"/>
                  </a:cubicBezTo>
                  <a:cubicBezTo>
                    <a:pt x="296636" y="113201"/>
                    <a:pt x="296636" y="132288"/>
                    <a:pt x="296582" y="151322"/>
                  </a:cubicBezTo>
                  <a:cubicBezTo>
                    <a:pt x="296582" y="157666"/>
                    <a:pt x="293517" y="160784"/>
                    <a:pt x="287227" y="160784"/>
                  </a:cubicBezTo>
                  <a:cubicBezTo>
                    <a:pt x="276474" y="160838"/>
                    <a:pt x="265720" y="160892"/>
                    <a:pt x="254913" y="160784"/>
                  </a:cubicBezTo>
                  <a:cubicBezTo>
                    <a:pt x="248945" y="160731"/>
                    <a:pt x="245881" y="157612"/>
                    <a:pt x="245827" y="151590"/>
                  </a:cubicBezTo>
                  <a:cubicBezTo>
                    <a:pt x="245773" y="141859"/>
                    <a:pt x="245827" y="132181"/>
                    <a:pt x="245827" y="122503"/>
                  </a:cubicBezTo>
                  <a:cubicBezTo>
                    <a:pt x="245827" y="113148"/>
                    <a:pt x="245773" y="103792"/>
                    <a:pt x="245827" y="94437"/>
                  </a:cubicBezTo>
                  <a:cubicBezTo>
                    <a:pt x="245881" y="87716"/>
                    <a:pt x="248784" y="84759"/>
                    <a:pt x="255451" y="84705"/>
                  </a:cubicBezTo>
                  <a:close/>
                  <a:moveTo>
                    <a:pt x="314056" y="76640"/>
                  </a:moveTo>
                  <a:cubicBezTo>
                    <a:pt x="319164" y="76640"/>
                    <a:pt x="324487" y="76640"/>
                    <a:pt x="330293" y="76640"/>
                  </a:cubicBezTo>
                  <a:cubicBezTo>
                    <a:pt x="330293" y="90619"/>
                    <a:pt x="330293" y="104276"/>
                    <a:pt x="330293" y="118201"/>
                  </a:cubicBezTo>
                  <a:cubicBezTo>
                    <a:pt x="324917" y="118201"/>
                    <a:pt x="319701" y="118201"/>
                    <a:pt x="314056" y="118201"/>
                  </a:cubicBezTo>
                  <a:cubicBezTo>
                    <a:pt x="314056" y="104598"/>
                    <a:pt x="314056" y="90834"/>
                    <a:pt x="314056" y="76640"/>
                  </a:cubicBezTo>
                  <a:close/>
                  <a:moveTo>
                    <a:pt x="398522" y="68091"/>
                  </a:moveTo>
                  <a:cubicBezTo>
                    <a:pt x="398522" y="82178"/>
                    <a:pt x="398522" y="95888"/>
                    <a:pt x="398522" y="109814"/>
                  </a:cubicBezTo>
                  <a:cubicBezTo>
                    <a:pt x="404060" y="109814"/>
                    <a:pt x="409275" y="109814"/>
                    <a:pt x="414867" y="109814"/>
                  </a:cubicBezTo>
                  <a:cubicBezTo>
                    <a:pt x="414867" y="95566"/>
                    <a:pt x="414867" y="81748"/>
                    <a:pt x="414867" y="68091"/>
                  </a:cubicBezTo>
                  <a:cubicBezTo>
                    <a:pt x="409114" y="68091"/>
                    <a:pt x="403791" y="68091"/>
                    <a:pt x="398522" y="68091"/>
                  </a:cubicBezTo>
                  <a:close/>
                  <a:moveTo>
                    <a:pt x="449493" y="67984"/>
                  </a:moveTo>
                  <a:cubicBezTo>
                    <a:pt x="455085" y="67984"/>
                    <a:pt x="460300" y="67984"/>
                    <a:pt x="465784" y="67984"/>
                  </a:cubicBezTo>
                  <a:cubicBezTo>
                    <a:pt x="465784" y="93147"/>
                    <a:pt x="465784" y="118094"/>
                    <a:pt x="465784" y="143472"/>
                  </a:cubicBezTo>
                  <a:cubicBezTo>
                    <a:pt x="460569" y="143472"/>
                    <a:pt x="455246" y="143472"/>
                    <a:pt x="449493" y="143472"/>
                  </a:cubicBezTo>
                  <a:cubicBezTo>
                    <a:pt x="449493" y="118524"/>
                    <a:pt x="449493" y="93469"/>
                    <a:pt x="449493" y="67984"/>
                  </a:cubicBezTo>
                  <a:close/>
                  <a:moveTo>
                    <a:pt x="178404" y="67984"/>
                  </a:moveTo>
                  <a:cubicBezTo>
                    <a:pt x="183942" y="67984"/>
                    <a:pt x="189157" y="67984"/>
                    <a:pt x="194641" y="67984"/>
                  </a:cubicBezTo>
                  <a:cubicBezTo>
                    <a:pt x="194641" y="96104"/>
                    <a:pt x="194641" y="123955"/>
                    <a:pt x="194641" y="152128"/>
                  </a:cubicBezTo>
                  <a:cubicBezTo>
                    <a:pt x="189157" y="152128"/>
                    <a:pt x="183996" y="152128"/>
                    <a:pt x="178404" y="152128"/>
                  </a:cubicBezTo>
                  <a:cubicBezTo>
                    <a:pt x="178404" y="124223"/>
                    <a:pt x="178404" y="96319"/>
                    <a:pt x="178404" y="67984"/>
                  </a:cubicBezTo>
                  <a:close/>
                  <a:moveTo>
                    <a:pt x="280076" y="51155"/>
                  </a:moveTo>
                  <a:cubicBezTo>
                    <a:pt x="285453" y="51155"/>
                    <a:pt x="290775" y="51155"/>
                    <a:pt x="296367" y="51155"/>
                  </a:cubicBezTo>
                  <a:cubicBezTo>
                    <a:pt x="296367" y="56532"/>
                    <a:pt x="296367" y="61747"/>
                    <a:pt x="296367" y="67339"/>
                  </a:cubicBezTo>
                  <a:cubicBezTo>
                    <a:pt x="291098" y="67339"/>
                    <a:pt x="285775" y="67339"/>
                    <a:pt x="280076" y="67339"/>
                  </a:cubicBezTo>
                  <a:cubicBezTo>
                    <a:pt x="280076" y="62123"/>
                    <a:pt x="280076" y="56800"/>
                    <a:pt x="280076" y="51155"/>
                  </a:cubicBezTo>
                  <a:close/>
                  <a:moveTo>
                    <a:pt x="390511" y="50779"/>
                  </a:moveTo>
                  <a:cubicBezTo>
                    <a:pt x="401479" y="50671"/>
                    <a:pt x="412394" y="50671"/>
                    <a:pt x="423362" y="50779"/>
                  </a:cubicBezTo>
                  <a:cubicBezTo>
                    <a:pt x="429061" y="50832"/>
                    <a:pt x="432126" y="54005"/>
                    <a:pt x="432233" y="59704"/>
                  </a:cubicBezTo>
                  <a:cubicBezTo>
                    <a:pt x="432233" y="69489"/>
                    <a:pt x="432180" y="79167"/>
                    <a:pt x="432180" y="88845"/>
                  </a:cubicBezTo>
                  <a:cubicBezTo>
                    <a:pt x="432180" y="98362"/>
                    <a:pt x="432233" y="107878"/>
                    <a:pt x="432180" y="117395"/>
                  </a:cubicBezTo>
                  <a:cubicBezTo>
                    <a:pt x="432126" y="123793"/>
                    <a:pt x="429115" y="126858"/>
                    <a:pt x="422824" y="126911"/>
                  </a:cubicBezTo>
                  <a:cubicBezTo>
                    <a:pt x="412071" y="126965"/>
                    <a:pt x="401318" y="127019"/>
                    <a:pt x="390511" y="126911"/>
                  </a:cubicBezTo>
                  <a:cubicBezTo>
                    <a:pt x="384543" y="126858"/>
                    <a:pt x="381424" y="123739"/>
                    <a:pt x="381424" y="117717"/>
                  </a:cubicBezTo>
                  <a:cubicBezTo>
                    <a:pt x="381371" y="98469"/>
                    <a:pt x="381371" y="79275"/>
                    <a:pt x="381424" y="60026"/>
                  </a:cubicBezTo>
                  <a:cubicBezTo>
                    <a:pt x="381424" y="53951"/>
                    <a:pt x="384489" y="50832"/>
                    <a:pt x="390511" y="50779"/>
                  </a:cubicBezTo>
                  <a:close/>
                  <a:moveTo>
                    <a:pt x="188028" y="24"/>
                  </a:moveTo>
                  <a:cubicBezTo>
                    <a:pt x="210610" y="-30"/>
                    <a:pt x="233192" y="24"/>
                    <a:pt x="255774" y="24"/>
                  </a:cubicBezTo>
                  <a:cubicBezTo>
                    <a:pt x="321261" y="24"/>
                    <a:pt x="386694" y="24"/>
                    <a:pt x="452181" y="24"/>
                  </a:cubicBezTo>
                  <a:cubicBezTo>
                    <a:pt x="464494" y="24"/>
                    <a:pt x="465999" y="1583"/>
                    <a:pt x="465999" y="14111"/>
                  </a:cubicBezTo>
                  <a:cubicBezTo>
                    <a:pt x="465999" y="26100"/>
                    <a:pt x="465999" y="38037"/>
                    <a:pt x="465999" y="50403"/>
                  </a:cubicBezTo>
                  <a:cubicBezTo>
                    <a:pt x="460407" y="50403"/>
                    <a:pt x="455031" y="50403"/>
                    <a:pt x="449278" y="50403"/>
                  </a:cubicBezTo>
                  <a:cubicBezTo>
                    <a:pt x="449278" y="39488"/>
                    <a:pt x="449278" y="28627"/>
                    <a:pt x="449278" y="17337"/>
                  </a:cubicBezTo>
                  <a:cubicBezTo>
                    <a:pt x="443525" y="17337"/>
                    <a:pt x="438202" y="17337"/>
                    <a:pt x="432234" y="17337"/>
                  </a:cubicBezTo>
                  <a:cubicBezTo>
                    <a:pt x="432234" y="22552"/>
                    <a:pt x="432234" y="27929"/>
                    <a:pt x="432234" y="33574"/>
                  </a:cubicBezTo>
                  <a:cubicBezTo>
                    <a:pt x="426427" y="33574"/>
                    <a:pt x="421212" y="33574"/>
                    <a:pt x="415405" y="33574"/>
                  </a:cubicBezTo>
                  <a:cubicBezTo>
                    <a:pt x="415405" y="28305"/>
                    <a:pt x="415405" y="22928"/>
                    <a:pt x="415405" y="17283"/>
                  </a:cubicBezTo>
                  <a:cubicBezTo>
                    <a:pt x="409491" y="17283"/>
                    <a:pt x="404114" y="17283"/>
                    <a:pt x="398361" y="17283"/>
                  </a:cubicBezTo>
                  <a:cubicBezTo>
                    <a:pt x="398361" y="22659"/>
                    <a:pt x="398361" y="27875"/>
                    <a:pt x="398361" y="33520"/>
                  </a:cubicBezTo>
                  <a:cubicBezTo>
                    <a:pt x="392608" y="33520"/>
                    <a:pt x="387286" y="33520"/>
                    <a:pt x="381533" y="33520"/>
                  </a:cubicBezTo>
                  <a:cubicBezTo>
                    <a:pt x="381533" y="28305"/>
                    <a:pt x="381533" y="23036"/>
                    <a:pt x="381533" y="17390"/>
                  </a:cubicBezTo>
                  <a:cubicBezTo>
                    <a:pt x="375780" y="17390"/>
                    <a:pt x="370457" y="17390"/>
                    <a:pt x="364489" y="17390"/>
                  </a:cubicBezTo>
                  <a:cubicBezTo>
                    <a:pt x="364489" y="36692"/>
                    <a:pt x="364489" y="56156"/>
                    <a:pt x="364489" y="75942"/>
                  </a:cubicBezTo>
                  <a:cubicBezTo>
                    <a:pt x="358682" y="75942"/>
                    <a:pt x="353467" y="75942"/>
                    <a:pt x="347660" y="75942"/>
                  </a:cubicBezTo>
                  <a:cubicBezTo>
                    <a:pt x="347660" y="56586"/>
                    <a:pt x="347660" y="37123"/>
                    <a:pt x="347660" y="17337"/>
                  </a:cubicBezTo>
                  <a:cubicBezTo>
                    <a:pt x="341746" y="17337"/>
                    <a:pt x="336369" y="17337"/>
                    <a:pt x="330616" y="17337"/>
                  </a:cubicBezTo>
                  <a:cubicBezTo>
                    <a:pt x="330616" y="31154"/>
                    <a:pt x="330616" y="44811"/>
                    <a:pt x="330616" y="58898"/>
                  </a:cubicBezTo>
                  <a:cubicBezTo>
                    <a:pt x="324863" y="58898"/>
                    <a:pt x="319540" y="58898"/>
                    <a:pt x="313572" y="58898"/>
                  </a:cubicBezTo>
                  <a:cubicBezTo>
                    <a:pt x="313572" y="45080"/>
                    <a:pt x="313572" y="31262"/>
                    <a:pt x="313572" y="17229"/>
                  </a:cubicBezTo>
                  <a:cubicBezTo>
                    <a:pt x="307766" y="17229"/>
                    <a:pt x="302550" y="17229"/>
                    <a:pt x="296743" y="17229"/>
                  </a:cubicBezTo>
                  <a:cubicBezTo>
                    <a:pt x="296743" y="22606"/>
                    <a:pt x="296743" y="27929"/>
                    <a:pt x="296743" y="33574"/>
                  </a:cubicBezTo>
                  <a:cubicBezTo>
                    <a:pt x="290937" y="33574"/>
                    <a:pt x="285721" y="33574"/>
                    <a:pt x="279915" y="33574"/>
                  </a:cubicBezTo>
                  <a:cubicBezTo>
                    <a:pt x="279915" y="28359"/>
                    <a:pt x="279915" y="22982"/>
                    <a:pt x="279915" y="17283"/>
                  </a:cubicBezTo>
                  <a:cubicBezTo>
                    <a:pt x="274000" y="17283"/>
                    <a:pt x="268624" y="17283"/>
                    <a:pt x="262871" y="17283"/>
                  </a:cubicBezTo>
                  <a:cubicBezTo>
                    <a:pt x="262871" y="33897"/>
                    <a:pt x="262871" y="50403"/>
                    <a:pt x="262871" y="67339"/>
                  </a:cubicBezTo>
                  <a:cubicBezTo>
                    <a:pt x="257118" y="67339"/>
                    <a:pt x="251795" y="67339"/>
                    <a:pt x="245827" y="67339"/>
                  </a:cubicBezTo>
                  <a:cubicBezTo>
                    <a:pt x="245827" y="50725"/>
                    <a:pt x="245827" y="34112"/>
                    <a:pt x="245827" y="17229"/>
                  </a:cubicBezTo>
                  <a:cubicBezTo>
                    <a:pt x="240020" y="17229"/>
                    <a:pt x="234805" y="17229"/>
                    <a:pt x="228998" y="17229"/>
                  </a:cubicBezTo>
                  <a:cubicBezTo>
                    <a:pt x="229052" y="50725"/>
                    <a:pt x="229052" y="84275"/>
                    <a:pt x="229052" y="118363"/>
                  </a:cubicBezTo>
                  <a:cubicBezTo>
                    <a:pt x="222976" y="118363"/>
                    <a:pt x="217922" y="118363"/>
                    <a:pt x="212223" y="118363"/>
                  </a:cubicBezTo>
                  <a:cubicBezTo>
                    <a:pt x="212223" y="84759"/>
                    <a:pt x="212223" y="51209"/>
                    <a:pt x="212223" y="17283"/>
                  </a:cubicBezTo>
                  <a:cubicBezTo>
                    <a:pt x="206309" y="17283"/>
                    <a:pt x="200932" y="17283"/>
                    <a:pt x="195179" y="17283"/>
                  </a:cubicBezTo>
                  <a:cubicBezTo>
                    <a:pt x="195179" y="28197"/>
                    <a:pt x="195179" y="39058"/>
                    <a:pt x="195179" y="50349"/>
                  </a:cubicBezTo>
                  <a:cubicBezTo>
                    <a:pt x="189426" y="50349"/>
                    <a:pt x="184103" y="50349"/>
                    <a:pt x="178028" y="50349"/>
                  </a:cubicBezTo>
                  <a:cubicBezTo>
                    <a:pt x="178028" y="42392"/>
                    <a:pt x="178028" y="34380"/>
                    <a:pt x="178028" y="26316"/>
                  </a:cubicBezTo>
                  <a:cubicBezTo>
                    <a:pt x="178028" y="20831"/>
                    <a:pt x="177974" y="15401"/>
                    <a:pt x="178028" y="9917"/>
                  </a:cubicBezTo>
                  <a:cubicBezTo>
                    <a:pt x="178082" y="2927"/>
                    <a:pt x="180985" y="24"/>
                    <a:pt x="188028" y="24"/>
                  </a:cubicBezTo>
                  <a:close/>
                </a:path>
              </a:pathLst>
            </a:custGeom>
            <a:solidFill>
              <a:schemeClr val="bg1"/>
            </a:solidFill>
            <a:ln w="5314" cap="flat">
              <a:noFill/>
              <a:prstDash val="solid"/>
              <a:miter/>
            </a:ln>
          </p:spPr>
          <p:txBody>
            <a:bodyPr rtlCol="0" anchor="ctr"/>
            <a:lstStyle/>
            <a:p>
              <a:endParaRPr lang="en-US"/>
            </a:p>
          </p:txBody>
        </p:sp>
        <p:sp>
          <p:nvSpPr>
            <p:cNvPr id="35" name="Freeform: Shape 153">
              <a:extLst>
                <a:ext uri="{FF2B5EF4-FFF2-40B4-BE49-F238E27FC236}">
                  <a16:creationId xmlns:a16="http://schemas.microsoft.com/office/drawing/2014/main" id="{D4A9283B-83BA-0C09-5C08-5EC0617D7BE1}"/>
                </a:ext>
              </a:extLst>
            </p:cNvPr>
            <p:cNvSpPr>
              <a:spLocks noChangeAspect="1"/>
            </p:cNvSpPr>
            <p:nvPr/>
          </p:nvSpPr>
          <p:spPr>
            <a:xfrm>
              <a:off x="7549506" y="1815936"/>
              <a:ext cx="512950" cy="457200"/>
            </a:xfrm>
            <a:custGeom>
              <a:avLst/>
              <a:gdLst>
                <a:gd name="connsiteX0" fmla="*/ 46131 w 522296"/>
                <a:gd name="connsiteY0" fmla="*/ 380311 h 465530"/>
                <a:gd name="connsiteX1" fmla="*/ 45767 w 522296"/>
                <a:gd name="connsiteY1" fmla="*/ 439736 h 465530"/>
                <a:gd name="connsiteX2" fmla="*/ 37815 w 522296"/>
                <a:gd name="connsiteY2" fmla="*/ 446200 h 465530"/>
                <a:gd name="connsiteX3" fmla="*/ 35175 w 522296"/>
                <a:gd name="connsiteY3" fmla="*/ 443226 h 465530"/>
                <a:gd name="connsiteX4" fmla="*/ 35175 w 522296"/>
                <a:gd name="connsiteY4" fmla="*/ 381221 h 465530"/>
                <a:gd name="connsiteX5" fmla="*/ 46131 w 522296"/>
                <a:gd name="connsiteY5" fmla="*/ 380311 h 465530"/>
                <a:gd name="connsiteX6" fmla="*/ 45009 w 522296"/>
                <a:gd name="connsiteY6" fmla="*/ 359947 h 465530"/>
                <a:gd name="connsiteX7" fmla="*/ 36116 w 522296"/>
                <a:gd name="connsiteY7" fmla="*/ 370903 h 465530"/>
                <a:gd name="connsiteX8" fmla="*/ 45009 w 522296"/>
                <a:gd name="connsiteY8" fmla="*/ 359947 h 465530"/>
                <a:gd name="connsiteX9" fmla="*/ 493154 w 522296"/>
                <a:gd name="connsiteY9" fmla="*/ 314904 h 465530"/>
                <a:gd name="connsiteX10" fmla="*/ 472725 w 522296"/>
                <a:gd name="connsiteY10" fmla="*/ 318003 h 465530"/>
                <a:gd name="connsiteX11" fmla="*/ 364286 w 522296"/>
                <a:gd name="connsiteY11" fmla="*/ 369446 h 465530"/>
                <a:gd name="connsiteX12" fmla="*/ 333087 w 522296"/>
                <a:gd name="connsiteY12" fmla="*/ 376700 h 465530"/>
                <a:gd name="connsiteX13" fmla="*/ 198092 w 522296"/>
                <a:gd name="connsiteY13" fmla="*/ 386563 h 465530"/>
                <a:gd name="connsiteX14" fmla="*/ 193479 w 522296"/>
                <a:gd name="connsiteY14" fmla="*/ 371237 h 465530"/>
                <a:gd name="connsiteX15" fmla="*/ 246803 w 522296"/>
                <a:gd name="connsiteY15" fmla="*/ 363649 h 465530"/>
                <a:gd name="connsiteX16" fmla="*/ 307988 w 522296"/>
                <a:gd name="connsiteY16" fmla="*/ 363255 h 465530"/>
                <a:gd name="connsiteX17" fmla="*/ 332449 w 522296"/>
                <a:gd name="connsiteY17" fmla="*/ 340796 h 465530"/>
                <a:gd name="connsiteX18" fmla="*/ 307502 w 522296"/>
                <a:gd name="connsiteY18" fmla="*/ 318914 h 465530"/>
                <a:gd name="connsiteX19" fmla="*/ 194146 w 522296"/>
                <a:gd name="connsiteY19" fmla="*/ 318975 h 465530"/>
                <a:gd name="connsiteX20" fmla="*/ 110473 w 522296"/>
                <a:gd name="connsiteY20" fmla="*/ 351024 h 465530"/>
                <a:gd name="connsiteX21" fmla="*/ 67255 w 522296"/>
                <a:gd name="connsiteY21" fmla="*/ 368445 h 465530"/>
                <a:gd name="connsiteX22" fmla="*/ 65100 w 522296"/>
                <a:gd name="connsiteY22" fmla="*/ 369750 h 465530"/>
                <a:gd name="connsiteX23" fmla="*/ 65100 w 522296"/>
                <a:gd name="connsiteY23" fmla="*/ 434243 h 465530"/>
                <a:gd name="connsiteX24" fmla="*/ 72111 w 522296"/>
                <a:gd name="connsiteY24" fmla="*/ 435032 h 465530"/>
                <a:gd name="connsiteX25" fmla="*/ 283708 w 522296"/>
                <a:gd name="connsiteY25" fmla="*/ 446656 h 465530"/>
                <a:gd name="connsiteX26" fmla="*/ 321827 w 522296"/>
                <a:gd name="connsiteY26" fmla="*/ 439281 h 465530"/>
                <a:gd name="connsiteX27" fmla="*/ 491360 w 522296"/>
                <a:gd name="connsiteY27" fmla="*/ 358126 h 465530"/>
                <a:gd name="connsiteX28" fmla="*/ 506504 w 522296"/>
                <a:gd name="connsiteY28" fmla="*/ 326623 h 465530"/>
                <a:gd name="connsiteX29" fmla="*/ 493154 w 522296"/>
                <a:gd name="connsiteY29" fmla="*/ 314904 h 465530"/>
                <a:gd name="connsiteX30" fmla="*/ 439879 w 522296"/>
                <a:gd name="connsiteY30" fmla="*/ 304138 h 465530"/>
                <a:gd name="connsiteX31" fmla="*/ 424530 w 522296"/>
                <a:gd name="connsiteY31" fmla="*/ 307442 h 465530"/>
                <a:gd name="connsiteX32" fmla="*/ 359279 w 522296"/>
                <a:gd name="connsiteY32" fmla="*/ 338641 h 465530"/>
                <a:gd name="connsiteX33" fmla="*/ 339885 w 522296"/>
                <a:gd name="connsiteY33" fmla="*/ 366259 h 465530"/>
                <a:gd name="connsiteX34" fmla="*/ 455547 w 522296"/>
                <a:gd name="connsiteY34" fmla="*/ 311144 h 465530"/>
                <a:gd name="connsiteX35" fmla="*/ 439879 w 522296"/>
                <a:gd name="connsiteY35" fmla="*/ 304138 h 465530"/>
                <a:gd name="connsiteX36" fmla="*/ 395725 w 522296"/>
                <a:gd name="connsiteY36" fmla="*/ 293405 h 465530"/>
                <a:gd name="connsiteX37" fmla="*/ 384894 w 522296"/>
                <a:gd name="connsiteY37" fmla="*/ 293997 h 465530"/>
                <a:gd name="connsiteX38" fmla="*/ 337396 w 522296"/>
                <a:gd name="connsiteY38" fmla="*/ 316486 h 465530"/>
                <a:gd name="connsiteX39" fmla="*/ 345469 w 522296"/>
                <a:gd name="connsiteY39" fmla="*/ 330659 h 465530"/>
                <a:gd name="connsiteX40" fmla="*/ 405895 w 522296"/>
                <a:gd name="connsiteY40" fmla="*/ 301190 h 465530"/>
                <a:gd name="connsiteX41" fmla="*/ 395725 w 522296"/>
                <a:gd name="connsiteY41" fmla="*/ 293405 h 465530"/>
                <a:gd name="connsiteX42" fmla="*/ 396290 w 522296"/>
                <a:gd name="connsiteY42" fmla="*/ 279539 h 465530"/>
                <a:gd name="connsiteX43" fmla="*/ 413270 w 522296"/>
                <a:gd name="connsiteY43" fmla="*/ 289019 h 465530"/>
                <a:gd name="connsiteX44" fmla="*/ 426806 w 522296"/>
                <a:gd name="connsiteY44" fmla="*/ 292085 h 465530"/>
                <a:gd name="connsiteX45" fmla="*/ 463165 w 522296"/>
                <a:gd name="connsiteY45" fmla="*/ 299187 h 465530"/>
                <a:gd name="connsiteX46" fmla="*/ 475639 w 522296"/>
                <a:gd name="connsiteY46" fmla="*/ 301615 h 465530"/>
                <a:gd name="connsiteX47" fmla="*/ 519555 w 522296"/>
                <a:gd name="connsiteY47" fmla="*/ 322465 h 465530"/>
                <a:gd name="connsiteX48" fmla="*/ 502559 w 522296"/>
                <a:gd name="connsiteY48" fmla="*/ 367777 h 465530"/>
                <a:gd name="connsiteX49" fmla="*/ 315423 w 522296"/>
                <a:gd name="connsiteY49" fmla="*/ 456671 h 465530"/>
                <a:gd name="connsiteX50" fmla="*/ 286713 w 522296"/>
                <a:gd name="connsiteY50" fmla="*/ 460101 h 465530"/>
                <a:gd name="connsiteX51" fmla="*/ 78545 w 522296"/>
                <a:gd name="connsiteY51" fmla="*/ 448659 h 465530"/>
                <a:gd name="connsiteX52" fmla="*/ 65434 w 522296"/>
                <a:gd name="connsiteY52" fmla="*/ 448628 h 465530"/>
                <a:gd name="connsiteX53" fmla="*/ 63673 w 522296"/>
                <a:gd name="connsiteY53" fmla="*/ 465472 h 465530"/>
                <a:gd name="connsiteX54" fmla="*/ 6859 w 522296"/>
                <a:gd name="connsiteY54" fmla="*/ 465108 h 465530"/>
                <a:gd name="connsiteX55" fmla="*/ 0 w 522296"/>
                <a:gd name="connsiteY55" fmla="*/ 457430 h 465530"/>
                <a:gd name="connsiteX56" fmla="*/ 2914 w 522296"/>
                <a:gd name="connsiteY56" fmla="*/ 454273 h 465530"/>
                <a:gd name="connsiteX57" fmla="*/ 52262 w 522296"/>
                <a:gd name="connsiteY57" fmla="*/ 454273 h 465530"/>
                <a:gd name="connsiteX58" fmla="*/ 52262 w 522296"/>
                <a:gd name="connsiteY58" fmla="*/ 349992 h 465530"/>
                <a:gd name="connsiteX59" fmla="*/ 2155 w 522296"/>
                <a:gd name="connsiteY59" fmla="*/ 349992 h 465530"/>
                <a:gd name="connsiteX60" fmla="*/ 2155 w 522296"/>
                <a:gd name="connsiteY60" fmla="*/ 338975 h 465530"/>
                <a:gd name="connsiteX61" fmla="*/ 63947 w 522296"/>
                <a:gd name="connsiteY61" fmla="*/ 338975 h 465530"/>
                <a:gd name="connsiteX62" fmla="*/ 64978 w 522296"/>
                <a:gd name="connsiteY62" fmla="*/ 353209 h 465530"/>
                <a:gd name="connsiteX63" fmla="*/ 96421 w 522296"/>
                <a:gd name="connsiteY63" fmla="*/ 345227 h 465530"/>
                <a:gd name="connsiteX64" fmla="*/ 195755 w 522296"/>
                <a:gd name="connsiteY64" fmla="*/ 305348 h 465530"/>
                <a:gd name="connsiteX65" fmla="*/ 299975 w 522296"/>
                <a:gd name="connsiteY65" fmla="*/ 305955 h 465530"/>
                <a:gd name="connsiteX66" fmla="*/ 355454 w 522296"/>
                <a:gd name="connsiteY66" fmla="*/ 292722 h 465530"/>
                <a:gd name="connsiteX67" fmla="*/ 376851 w 522296"/>
                <a:gd name="connsiteY67" fmla="*/ 282373 h 465530"/>
                <a:gd name="connsiteX68" fmla="*/ 396290 w 522296"/>
                <a:gd name="connsiteY68" fmla="*/ 279539 h 465530"/>
                <a:gd name="connsiteX69" fmla="*/ 284254 w 522296"/>
                <a:gd name="connsiteY69" fmla="*/ 211688 h 465530"/>
                <a:gd name="connsiteX70" fmla="*/ 284254 w 522296"/>
                <a:gd name="connsiteY70" fmla="*/ 269929 h 465530"/>
                <a:gd name="connsiteX71" fmla="*/ 296455 w 522296"/>
                <a:gd name="connsiteY71" fmla="*/ 259094 h 465530"/>
                <a:gd name="connsiteX72" fmla="*/ 304649 w 522296"/>
                <a:gd name="connsiteY72" fmla="*/ 265832 h 465530"/>
                <a:gd name="connsiteX73" fmla="*/ 277365 w 522296"/>
                <a:gd name="connsiteY73" fmla="*/ 289201 h 465530"/>
                <a:gd name="connsiteX74" fmla="*/ 254785 w 522296"/>
                <a:gd name="connsiteY74" fmla="*/ 265710 h 465530"/>
                <a:gd name="connsiteX75" fmla="*/ 261189 w 522296"/>
                <a:gd name="connsiteY75" fmla="*/ 258851 h 465530"/>
                <a:gd name="connsiteX76" fmla="*/ 273177 w 522296"/>
                <a:gd name="connsiteY76" fmla="*/ 269443 h 465530"/>
                <a:gd name="connsiteX77" fmla="*/ 273177 w 522296"/>
                <a:gd name="connsiteY77" fmla="*/ 212295 h 465530"/>
                <a:gd name="connsiteX78" fmla="*/ 284254 w 522296"/>
                <a:gd name="connsiteY78" fmla="*/ 211688 h 465530"/>
                <a:gd name="connsiteX79" fmla="*/ 273875 w 522296"/>
                <a:gd name="connsiteY79" fmla="*/ 169351 h 465530"/>
                <a:gd name="connsiteX80" fmla="*/ 283830 w 522296"/>
                <a:gd name="connsiteY80" fmla="*/ 169351 h 465530"/>
                <a:gd name="connsiteX81" fmla="*/ 283830 w 522296"/>
                <a:gd name="connsiteY81" fmla="*/ 184222 h 465530"/>
                <a:gd name="connsiteX82" fmla="*/ 273875 w 522296"/>
                <a:gd name="connsiteY82" fmla="*/ 184222 h 465530"/>
                <a:gd name="connsiteX83" fmla="*/ 273875 w 522296"/>
                <a:gd name="connsiteY83" fmla="*/ 169351 h 465530"/>
                <a:gd name="connsiteX84" fmla="*/ 226226 w 522296"/>
                <a:gd name="connsiteY84" fmla="*/ 148774 h 465530"/>
                <a:gd name="connsiteX85" fmla="*/ 236181 w 522296"/>
                <a:gd name="connsiteY85" fmla="*/ 148774 h 465530"/>
                <a:gd name="connsiteX86" fmla="*/ 236181 w 522296"/>
                <a:gd name="connsiteY86" fmla="*/ 163706 h 465530"/>
                <a:gd name="connsiteX87" fmla="*/ 226226 w 522296"/>
                <a:gd name="connsiteY87" fmla="*/ 163706 h 465530"/>
                <a:gd name="connsiteX88" fmla="*/ 226226 w 522296"/>
                <a:gd name="connsiteY88" fmla="*/ 148774 h 465530"/>
                <a:gd name="connsiteX89" fmla="*/ 331934 w 522296"/>
                <a:gd name="connsiteY89" fmla="*/ 148076 h 465530"/>
                <a:gd name="connsiteX90" fmla="*/ 331934 w 522296"/>
                <a:gd name="connsiteY90" fmla="*/ 163645 h 465530"/>
                <a:gd name="connsiteX91" fmla="*/ 321979 w 522296"/>
                <a:gd name="connsiteY91" fmla="*/ 163645 h 465530"/>
                <a:gd name="connsiteX92" fmla="*/ 321979 w 522296"/>
                <a:gd name="connsiteY92" fmla="*/ 148744 h 465530"/>
                <a:gd name="connsiteX93" fmla="*/ 331934 w 522296"/>
                <a:gd name="connsiteY93" fmla="*/ 148076 h 465530"/>
                <a:gd name="connsiteX94" fmla="*/ 365470 w 522296"/>
                <a:gd name="connsiteY94" fmla="*/ 49925 h 465530"/>
                <a:gd name="connsiteX95" fmla="*/ 371540 w 522296"/>
                <a:gd name="connsiteY95" fmla="*/ 58544 h 465530"/>
                <a:gd name="connsiteX96" fmla="*/ 362010 w 522296"/>
                <a:gd name="connsiteY96" fmla="*/ 65798 h 465530"/>
                <a:gd name="connsiteX97" fmla="*/ 354817 w 522296"/>
                <a:gd name="connsiteY97" fmla="*/ 56814 h 465530"/>
                <a:gd name="connsiteX98" fmla="*/ 365470 w 522296"/>
                <a:gd name="connsiteY98" fmla="*/ 49925 h 465530"/>
                <a:gd name="connsiteX99" fmla="*/ 141581 w 522296"/>
                <a:gd name="connsiteY99" fmla="*/ 11594 h 465530"/>
                <a:gd name="connsiteX100" fmla="*/ 144889 w 522296"/>
                <a:gd name="connsiteY100" fmla="*/ 15053 h 465530"/>
                <a:gd name="connsiteX101" fmla="*/ 267289 w 522296"/>
                <a:gd name="connsiteY101" fmla="*/ 102976 h 465530"/>
                <a:gd name="connsiteX102" fmla="*/ 291174 w 522296"/>
                <a:gd name="connsiteY102" fmla="*/ 102734 h 465530"/>
                <a:gd name="connsiteX103" fmla="*/ 341827 w 522296"/>
                <a:gd name="connsiteY103" fmla="*/ 66435 h 465530"/>
                <a:gd name="connsiteX104" fmla="*/ 345287 w 522296"/>
                <a:gd name="connsiteY104" fmla="*/ 65161 h 465530"/>
                <a:gd name="connsiteX105" fmla="*/ 350720 w 522296"/>
                <a:gd name="connsiteY105" fmla="*/ 73780 h 465530"/>
                <a:gd name="connsiteX106" fmla="*/ 300400 w 522296"/>
                <a:gd name="connsiteY106" fmla="*/ 109927 h 465530"/>
                <a:gd name="connsiteX107" fmla="*/ 257334 w 522296"/>
                <a:gd name="connsiteY107" fmla="*/ 109775 h 465530"/>
                <a:gd name="connsiteX108" fmla="*/ 139517 w 522296"/>
                <a:gd name="connsiteY108" fmla="*/ 25221 h 465530"/>
                <a:gd name="connsiteX109" fmla="*/ 127529 w 522296"/>
                <a:gd name="connsiteY109" fmla="*/ 16753 h 465530"/>
                <a:gd name="connsiteX110" fmla="*/ 127529 w 522296"/>
                <a:gd name="connsiteY110" fmla="*/ 184010 h 465530"/>
                <a:gd name="connsiteX111" fmla="*/ 231719 w 522296"/>
                <a:gd name="connsiteY111" fmla="*/ 102885 h 465530"/>
                <a:gd name="connsiteX112" fmla="*/ 237941 w 522296"/>
                <a:gd name="connsiteY112" fmla="*/ 112263 h 465530"/>
                <a:gd name="connsiteX113" fmla="*/ 138637 w 522296"/>
                <a:gd name="connsiteY113" fmla="*/ 189807 h 465530"/>
                <a:gd name="connsiteX114" fmla="*/ 224830 w 522296"/>
                <a:gd name="connsiteY114" fmla="*/ 189807 h 465530"/>
                <a:gd name="connsiteX115" fmla="*/ 226256 w 522296"/>
                <a:gd name="connsiteY115" fmla="*/ 175057 h 465530"/>
                <a:gd name="connsiteX116" fmla="*/ 238183 w 522296"/>
                <a:gd name="connsiteY116" fmla="*/ 189777 h 465530"/>
                <a:gd name="connsiteX117" fmla="*/ 320674 w 522296"/>
                <a:gd name="connsiteY117" fmla="*/ 189777 h 465530"/>
                <a:gd name="connsiteX118" fmla="*/ 321584 w 522296"/>
                <a:gd name="connsiteY118" fmla="*/ 175027 h 465530"/>
                <a:gd name="connsiteX119" fmla="*/ 331842 w 522296"/>
                <a:gd name="connsiteY119" fmla="*/ 175027 h 465530"/>
                <a:gd name="connsiteX120" fmla="*/ 333087 w 522296"/>
                <a:gd name="connsiteY120" fmla="*/ 189716 h 465530"/>
                <a:gd name="connsiteX121" fmla="*/ 419158 w 522296"/>
                <a:gd name="connsiteY121" fmla="*/ 189716 h 465530"/>
                <a:gd name="connsiteX122" fmla="*/ 319551 w 522296"/>
                <a:gd name="connsiteY122" fmla="*/ 111778 h 465530"/>
                <a:gd name="connsiteX123" fmla="*/ 326592 w 522296"/>
                <a:gd name="connsiteY123" fmla="*/ 103128 h 465530"/>
                <a:gd name="connsiteX124" fmla="*/ 430569 w 522296"/>
                <a:gd name="connsiteY124" fmla="*/ 184040 h 465530"/>
                <a:gd name="connsiteX125" fmla="*/ 430569 w 522296"/>
                <a:gd name="connsiteY125" fmla="*/ 16601 h 465530"/>
                <a:gd name="connsiteX126" fmla="*/ 381616 w 522296"/>
                <a:gd name="connsiteY126" fmla="*/ 51625 h 465530"/>
                <a:gd name="connsiteX127" fmla="*/ 375485 w 522296"/>
                <a:gd name="connsiteY127" fmla="*/ 42216 h 465530"/>
                <a:gd name="connsiteX128" fmla="*/ 418005 w 522296"/>
                <a:gd name="connsiteY128" fmla="*/ 11594 h 465530"/>
                <a:gd name="connsiteX129" fmla="*/ 141581 w 522296"/>
                <a:gd name="connsiteY129" fmla="*/ 11594 h 465530"/>
                <a:gd name="connsiteX130" fmla="*/ 116178 w 522296"/>
                <a:gd name="connsiteY130" fmla="*/ 0 h 465530"/>
                <a:gd name="connsiteX131" fmla="*/ 441829 w 522296"/>
                <a:gd name="connsiteY131" fmla="*/ 0 h 465530"/>
                <a:gd name="connsiteX132" fmla="*/ 441829 w 522296"/>
                <a:gd name="connsiteY132" fmla="*/ 201795 h 465530"/>
                <a:gd name="connsiteX133" fmla="*/ 333087 w 522296"/>
                <a:gd name="connsiteY133" fmla="*/ 201795 h 465530"/>
                <a:gd name="connsiteX134" fmla="*/ 333087 w 522296"/>
                <a:gd name="connsiteY134" fmla="*/ 227774 h 465530"/>
                <a:gd name="connsiteX135" fmla="*/ 345530 w 522296"/>
                <a:gd name="connsiteY135" fmla="*/ 217455 h 465530"/>
                <a:gd name="connsiteX136" fmla="*/ 352510 w 522296"/>
                <a:gd name="connsiteY136" fmla="*/ 224648 h 465530"/>
                <a:gd name="connsiteX137" fmla="*/ 326652 w 522296"/>
                <a:gd name="connsiteY137" fmla="*/ 250688 h 465530"/>
                <a:gd name="connsiteX138" fmla="*/ 302130 w 522296"/>
                <a:gd name="connsiteY138" fmla="*/ 225650 h 465530"/>
                <a:gd name="connsiteX139" fmla="*/ 308685 w 522296"/>
                <a:gd name="connsiteY139" fmla="*/ 218032 h 465530"/>
                <a:gd name="connsiteX140" fmla="*/ 320279 w 522296"/>
                <a:gd name="connsiteY140" fmla="*/ 227865 h 465530"/>
                <a:gd name="connsiteX141" fmla="*/ 320279 w 522296"/>
                <a:gd name="connsiteY141" fmla="*/ 202827 h 465530"/>
                <a:gd name="connsiteX142" fmla="*/ 237607 w 522296"/>
                <a:gd name="connsiteY142" fmla="*/ 202827 h 465530"/>
                <a:gd name="connsiteX143" fmla="*/ 237607 w 522296"/>
                <a:gd name="connsiteY143" fmla="*/ 227440 h 465530"/>
                <a:gd name="connsiteX144" fmla="*/ 248988 w 522296"/>
                <a:gd name="connsiteY144" fmla="*/ 218245 h 465530"/>
                <a:gd name="connsiteX145" fmla="*/ 255574 w 522296"/>
                <a:gd name="connsiteY145" fmla="*/ 224375 h 465530"/>
                <a:gd name="connsiteX146" fmla="*/ 229109 w 522296"/>
                <a:gd name="connsiteY146" fmla="*/ 248109 h 465530"/>
                <a:gd name="connsiteX147" fmla="*/ 206893 w 522296"/>
                <a:gd name="connsiteY147" fmla="*/ 223768 h 465530"/>
                <a:gd name="connsiteX148" fmla="*/ 212508 w 522296"/>
                <a:gd name="connsiteY148" fmla="*/ 217668 h 465530"/>
                <a:gd name="connsiteX149" fmla="*/ 224647 w 522296"/>
                <a:gd name="connsiteY149" fmla="*/ 228047 h 465530"/>
                <a:gd name="connsiteX150" fmla="*/ 224647 w 522296"/>
                <a:gd name="connsiteY150" fmla="*/ 202281 h 465530"/>
                <a:gd name="connsiteX151" fmla="*/ 116178 w 522296"/>
                <a:gd name="connsiteY151" fmla="*/ 202281 h 465530"/>
                <a:gd name="connsiteX152" fmla="*/ 116178 w 522296"/>
                <a:gd name="connsiteY152" fmla="*/ 0 h 46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522296" h="465530">
                  <a:moveTo>
                    <a:pt x="46131" y="380311"/>
                  </a:moveTo>
                  <a:cubicBezTo>
                    <a:pt x="46131" y="400767"/>
                    <a:pt x="46404" y="420282"/>
                    <a:pt x="45767" y="439736"/>
                  </a:cubicBezTo>
                  <a:cubicBezTo>
                    <a:pt x="45706" y="441982"/>
                    <a:pt x="40608" y="444045"/>
                    <a:pt x="37815" y="446200"/>
                  </a:cubicBezTo>
                  <a:cubicBezTo>
                    <a:pt x="36935" y="445229"/>
                    <a:pt x="36055" y="444227"/>
                    <a:pt x="35175" y="443226"/>
                  </a:cubicBezTo>
                  <a:cubicBezTo>
                    <a:pt x="35175" y="422922"/>
                    <a:pt x="35175" y="402588"/>
                    <a:pt x="35175" y="381221"/>
                  </a:cubicBezTo>
                  <a:cubicBezTo>
                    <a:pt x="38422" y="380948"/>
                    <a:pt x="41548" y="380706"/>
                    <a:pt x="46131" y="380311"/>
                  </a:cubicBezTo>
                  <a:close/>
                  <a:moveTo>
                    <a:pt x="45009" y="359947"/>
                  </a:moveTo>
                  <a:cubicBezTo>
                    <a:pt x="46344" y="370873"/>
                    <a:pt x="46344" y="370873"/>
                    <a:pt x="36116" y="370903"/>
                  </a:cubicBezTo>
                  <a:cubicBezTo>
                    <a:pt x="33294" y="362435"/>
                    <a:pt x="34417" y="357580"/>
                    <a:pt x="45009" y="359947"/>
                  </a:cubicBezTo>
                  <a:close/>
                  <a:moveTo>
                    <a:pt x="493154" y="314904"/>
                  </a:moveTo>
                  <a:cubicBezTo>
                    <a:pt x="487346" y="313406"/>
                    <a:pt x="480358" y="314377"/>
                    <a:pt x="472725" y="318003"/>
                  </a:cubicBezTo>
                  <a:cubicBezTo>
                    <a:pt x="436579" y="335181"/>
                    <a:pt x="400706" y="352906"/>
                    <a:pt x="364286" y="369446"/>
                  </a:cubicBezTo>
                  <a:cubicBezTo>
                    <a:pt x="354726" y="373786"/>
                    <a:pt x="343648" y="375880"/>
                    <a:pt x="333087" y="376700"/>
                  </a:cubicBezTo>
                  <a:cubicBezTo>
                    <a:pt x="288291" y="380129"/>
                    <a:pt x="242584" y="369355"/>
                    <a:pt x="198092" y="386563"/>
                  </a:cubicBezTo>
                  <a:cubicBezTo>
                    <a:pt x="196726" y="382072"/>
                    <a:pt x="195603" y="378308"/>
                    <a:pt x="193479" y="371237"/>
                  </a:cubicBezTo>
                  <a:cubicBezTo>
                    <a:pt x="212204" y="368475"/>
                    <a:pt x="229413" y="364742"/>
                    <a:pt x="246803" y="363649"/>
                  </a:cubicBezTo>
                  <a:cubicBezTo>
                    <a:pt x="267137" y="362344"/>
                    <a:pt x="287593" y="363558"/>
                    <a:pt x="307988" y="363255"/>
                  </a:cubicBezTo>
                  <a:cubicBezTo>
                    <a:pt x="323041" y="363042"/>
                    <a:pt x="332601" y="353998"/>
                    <a:pt x="332449" y="340796"/>
                  </a:cubicBezTo>
                  <a:cubicBezTo>
                    <a:pt x="332328" y="327594"/>
                    <a:pt x="322647" y="318944"/>
                    <a:pt x="307502" y="318914"/>
                  </a:cubicBezTo>
                  <a:cubicBezTo>
                    <a:pt x="269717" y="318823"/>
                    <a:pt x="231932" y="318580"/>
                    <a:pt x="194146" y="318975"/>
                  </a:cubicBezTo>
                  <a:cubicBezTo>
                    <a:pt x="162401" y="319278"/>
                    <a:pt x="133174" y="328747"/>
                    <a:pt x="110473" y="351024"/>
                  </a:cubicBezTo>
                  <a:cubicBezTo>
                    <a:pt x="97635" y="363619"/>
                    <a:pt x="85040" y="370903"/>
                    <a:pt x="67255" y="368445"/>
                  </a:cubicBezTo>
                  <a:cubicBezTo>
                    <a:pt x="66708" y="368384"/>
                    <a:pt x="66041" y="369143"/>
                    <a:pt x="65100" y="369750"/>
                  </a:cubicBezTo>
                  <a:cubicBezTo>
                    <a:pt x="65100" y="390934"/>
                    <a:pt x="65100" y="412300"/>
                    <a:pt x="65100" y="434243"/>
                  </a:cubicBezTo>
                  <a:cubicBezTo>
                    <a:pt x="67801" y="434546"/>
                    <a:pt x="69956" y="434910"/>
                    <a:pt x="72111" y="435032"/>
                  </a:cubicBezTo>
                  <a:cubicBezTo>
                    <a:pt x="142643" y="438825"/>
                    <a:pt x="213206" y="442285"/>
                    <a:pt x="283708" y="446656"/>
                  </a:cubicBezTo>
                  <a:cubicBezTo>
                    <a:pt x="297487" y="447505"/>
                    <a:pt x="309536" y="445229"/>
                    <a:pt x="321827" y="439281"/>
                  </a:cubicBezTo>
                  <a:cubicBezTo>
                    <a:pt x="378217" y="411966"/>
                    <a:pt x="434849" y="385137"/>
                    <a:pt x="491360" y="358126"/>
                  </a:cubicBezTo>
                  <a:cubicBezTo>
                    <a:pt x="506626" y="350842"/>
                    <a:pt x="512271" y="338945"/>
                    <a:pt x="506504" y="326623"/>
                  </a:cubicBezTo>
                  <a:cubicBezTo>
                    <a:pt x="503591" y="320371"/>
                    <a:pt x="498963" y="316403"/>
                    <a:pt x="493154" y="314904"/>
                  </a:cubicBezTo>
                  <a:close/>
                  <a:moveTo>
                    <a:pt x="439879" y="304138"/>
                  </a:moveTo>
                  <a:cubicBezTo>
                    <a:pt x="434765" y="303679"/>
                    <a:pt x="429705" y="304938"/>
                    <a:pt x="424530" y="307442"/>
                  </a:cubicBezTo>
                  <a:cubicBezTo>
                    <a:pt x="402800" y="317943"/>
                    <a:pt x="381464" y="329293"/>
                    <a:pt x="359279" y="338641"/>
                  </a:cubicBezTo>
                  <a:cubicBezTo>
                    <a:pt x="347655" y="343527"/>
                    <a:pt x="343406" y="351661"/>
                    <a:pt x="339885" y="366259"/>
                  </a:cubicBezTo>
                  <a:cubicBezTo>
                    <a:pt x="379582" y="347321"/>
                    <a:pt x="416700" y="329627"/>
                    <a:pt x="455547" y="311144"/>
                  </a:cubicBezTo>
                  <a:cubicBezTo>
                    <a:pt x="450160" y="306774"/>
                    <a:pt x="444993" y="304597"/>
                    <a:pt x="439879" y="304138"/>
                  </a:cubicBezTo>
                  <a:close/>
                  <a:moveTo>
                    <a:pt x="395725" y="293405"/>
                  </a:moveTo>
                  <a:cubicBezTo>
                    <a:pt x="392178" y="292229"/>
                    <a:pt x="388521" y="292449"/>
                    <a:pt x="384894" y="293997"/>
                  </a:cubicBezTo>
                  <a:cubicBezTo>
                    <a:pt x="368808" y="300825"/>
                    <a:pt x="353269" y="308898"/>
                    <a:pt x="337396" y="316486"/>
                  </a:cubicBezTo>
                  <a:cubicBezTo>
                    <a:pt x="340310" y="321554"/>
                    <a:pt x="342526" y="325439"/>
                    <a:pt x="345469" y="330659"/>
                  </a:cubicBezTo>
                  <a:cubicBezTo>
                    <a:pt x="365834" y="320735"/>
                    <a:pt x="385501" y="311144"/>
                    <a:pt x="405895" y="301190"/>
                  </a:cubicBezTo>
                  <a:cubicBezTo>
                    <a:pt x="402709" y="297154"/>
                    <a:pt x="399272" y="294581"/>
                    <a:pt x="395725" y="293405"/>
                  </a:cubicBezTo>
                  <a:close/>
                  <a:moveTo>
                    <a:pt x="396290" y="279539"/>
                  </a:moveTo>
                  <a:cubicBezTo>
                    <a:pt x="402443" y="280545"/>
                    <a:pt x="408187" y="283602"/>
                    <a:pt x="413270" y="289019"/>
                  </a:cubicBezTo>
                  <a:cubicBezTo>
                    <a:pt x="417732" y="293754"/>
                    <a:pt x="421040" y="293815"/>
                    <a:pt x="426806" y="292085"/>
                  </a:cubicBezTo>
                  <a:cubicBezTo>
                    <a:pt x="439826" y="288230"/>
                    <a:pt x="451966" y="290810"/>
                    <a:pt x="463165" y="299187"/>
                  </a:cubicBezTo>
                  <a:cubicBezTo>
                    <a:pt x="466261" y="301524"/>
                    <a:pt x="471845" y="302555"/>
                    <a:pt x="475639" y="301615"/>
                  </a:cubicBezTo>
                  <a:cubicBezTo>
                    <a:pt x="494182" y="296910"/>
                    <a:pt x="512605" y="305287"/>
                    <a:pt x="519555" y="322465"/>
                  </a:cubicBezTo>
                  <a:cubicBezTo>
                    <a:pt x="526565" y="339855"/>
                    <a:pt x="519858" y="359431"/>
                    <a:pt x="502559" y="367777"/>
                  </a:cubicBezTo>
                  <a:cubicBezTo>
                    <a:pt x="440373" y="397793"/>
                    <a:pt x="378095" y="427657"/>
                    <a:pt x="315423" y="456671"/>
                  </a:cubicBezTo>
                  <a:cubicBezTo>
                    <a:pt x="307077" y="460525"/>
                    <a:pt x="296273" y="460586"/>
                    <a:pt x="286713" y="460101"/>
                  </a:cubicBezTo>
                  <a:cubicBezTo>
                    <a:pt x="217303" y="456610"/>
                    <a:pt x="147924" y="452513"/>
                    <a:pt x="78545" y="448659"/>
                  </a:cubicBezTo>
                  <a:cubicBezTo>
                    <a:pt x="74448" y="448446"/>
                    <a:pt x="70320" y="448628"/>
                    <a:pt x="65434" y="448628"/>
                  </a:cubicBezTo>
                  <a:cubicBezTo>
                    <a:pt x="64827" y="454395"/>
                    <a:pt x="64311" y="459403"/>
                    <a:pt x="63673" y="465472"/>
                  </a:cubicBezTo>
                  <a:cubicBezTo>
                    <a:pt x="44462" y="465472"/>
                    <a:pt x="25645" y="465746"/>
                    <a:pt x="6859" y="465108"/>
                  </a:cubicBezTo>
                  <a:cubicBezTo>
                    <a:pt x="4492" y="465017"/>
                    <a:pt x="2276" y="460101"/>
                    <a:pt x="0" y="457430"/>
                  </a:cubicBezTo>
                  <a:cubicBezTo>
                    <a:pt x="1002" y="456368"/>
                    <a:pt x="1942" y="455305"/>
                    <a:pt x="2914" y="454273"/>
                  </a:cubicBezTo>
                  <a:cubicBezTo>
                    <a:pt x="19060" y="454273"/>
                    <a:pt x="35206" y="454273"/>
                    <a:pt x="52262" y="454273"/>
                  </a:cubicBezTo>
                  <a:cubicBezTo>
                    <a:pt x="52262" y="419371"/>
                    <a:pt x="52262" y="385289"/>
                    <a:pt x="52262" y="349992"/>
                  </a:cubicBezTo>
                  <a:cubicBezTo>
                    <a:pt x="35782" y="349992"/>
                    <a:pt x="19333" y="349992"/>
                    <a:pt x="2155" y="349992"/>
                  </a:cubicBezTo>
                  <a:cubicBezTo>
                    <a:pt x="2155" y="345713"/>
                    <a:pt x="2155" y="342647"/>
                    <a:pt x="2155" y="338975"/>
                  </a:cubicBezTo>
                  <a:cubicBezTo>
                    <a:pt x="22793" y="338975"/>
                    <a:pt x="43005" y="338975"/>
                    <a:pt x="63947" y="338975"/>
                  </a:cubicBezTo>
                  <a:cubicBezTo>
                    <a:pt x="64311" y="343892"/>
                    <a:pt x="64614" y="348292"/>
                    <a:pt x="64978" y="353209"/>
                  </a:cubicBezTo>
                  <a:cubicBezTo>
                    <a:pt x="76876" y="355637"/>
                    <a:pt x="86557" y="355091"/>
                    <a:pt x="96421" y="345227"/>
                  </a:cubicBezTo>
                  <a:cubicBezTo>
                    <a:pt x="123584" y="318064"/>
                    <a:pt x="157514" y="305651"/>
                    <a:pt x="195755" y="305348"/>
                  </a:cubicBezTo>
                  <a:cubicBezTo>
                    <a:pt x="230505" y="305074"/>
                    <a:pt x="265377" y="303587"/>
                    <a:pt x="299975" y="305955"/>
                  </a:cubicBezTo>
                  <a:cubicBezTo>
                    <a:pt x="320765" y="307381"/>
                    <a:pt x="338155" y="302343"/>
                    <a:pt x="355454" y="292722"/>
                  </a:cubicBezTo>
                  <a:cubicBezTo>
                    <a:pt x="362374" y="288868"/>
                    <a:pt x="369537" y="285408"/>
                    <a:pt x="376851" y="282373"/>
                  </a:cubicBezTo>
                  <a:cubicBezTo>
                    <a:pt x="383574" y="279581"/>
                    <a:pt x="390137" y="278534"/>
                    <a:pt x="396290" y="279539"/>
                  </a:cubicBezTo>
                  <a:close/>
                  <a:moveTo>
                    <a:pt x="284254" y="211688"/>
                  </a:moveTo>
                  <a:cubicBezTo>
                    <a:pt x="284254" y="230444"/>
                    <a:pt x="284254" y="248745"/>
                    <a:pt x="284254" y="269929"/>
                  </a:cubicBezTo>
                  <a:cubicBezTo>
                    <a:pt x="289657" y="265134"/>
                    <a:pt x="292722" y="262402"/>
                    <a:pt x="296455" y="259094"/>
                  </a:cubicBezTo>
                  <a:cubicBezTo>
                    <a:pt x="298913" y="261128"/>
                    <a:pt x="301372" y="263131"/>
                    <a:pt x="304649" y="265832"/>
                  </a:cubicBezTo>
                  <a:cubicBezTo>
                    <a:pt x="295271" y="273874"/>
                    <a:pt x="286470" y="281401"/>
                    <a:pt x="277365" y="289201"/>
                  </a:cubicBezTo>
                  <a:cubicBezTo>
                    <a:pt x="271234" y="282828"/>
                    <a:pt x="263313" y="274573"/>
                    <a:pt x="254785" y="265710"/>
                  </a:cubicBezTo>
                  <a:cubicBezTo>
                    <a:pt x="256454" y="263920"/>
                    <a:pt x="258609" y="261613"/>
                    <a:pt x="261189" y="258851"/>
                  </a:cubicBezTo>
                  <a:cubicBezTo>
                    <a:pt x="264952" y="262160"/>
                    <a:pt x="268169" y="265012"/>
                    <a:pt x="273177" y="269443"/>
                  </a:cubicBezTo>
                  <a:cubicBezTo>
                    <a:pt x="273177" y="249139"/>
                    <a:pt x="273177" y="230960"/>
                    <a:pt x="273177" y="212295"/>
                  </a:cubicBezTo>
                  <a:cubicBezTo>
                    <a:pt x="277304" y="212083"/>
                    <a:pt x="280188" y="211931"/>
                    <a:pt x="284254" y="211688"/>
                  </a:cubicBezTo>
                  <a:close/>
                  <a:moveTo>
                    <a:pt x="273875" y="169351"/>
                  </a:moveTo>
                  <a:cubicBezTo>
                    <a:pt x="277274" y="169351"/>
                    <a:pt x="280157" y="169351"/>
                    <a:pt x="283830" y="169351"/>
                  </a:cubicBezTo>
                  <a:cubicBezTo>
                    <a:pt x="283830" y="174025"/>
                    <a:pt x="283830" y="178759"/>
                    <a:pt x="283830" y="184222"/>
                  </a:cubicBezTo>
                  <a:cubicBezTo>
                    <a:pt x="280764" y="184222"/>
                    <a:pt x="277638" y="184222"/>
                    <a:pt x="273875" y="184222"/>
                  </a:cubicBezTo>
                  <a:cubicBezTo>
                    <a:pt x="273875" y="179579"/>
                    <a:pt x="273875" y="175178"/>
                    <a:pt x="273875" y="169351"/>
                  </a:cubicBezTo>
                  <a:close/>
                  <a:moveTo>
                    <a:pt x="226226" y="148774"/>
                  </a:moveTo>
                  <a:cubicBezTo>
                    <a:pt x="229352" y="148774"/>
                    <a:pt x="232478" y="148774"/>
                    <a:pt x="236181" y="148774"/>
                  </a:cubicBezTo>
                  <a:cubicBezTo>
                    <a:pt x="236181" y="153509"/>
                    <a:pt x="236181" y="157909"/>
                    <a:pt x="236181" y="163706"/>
                  </a:cubicBezTo>
                  <a:cubicBezTo>
                    <a:pt x="232690" y="163706"/>
                    <a:pt x="229838" y="163706"/>
                    <a:pt x="226226" y="163706"/>
                  </a:cubicBezTo>
                  <a:cubicBezTo>
                    <a:pt x="226226" y="158911"/>
                    <a:pt x="226226" y="154207"/>
                    <a:pt x="226226" y="148774"/>
                  </a:cubicBezTo>
                  <a:close/>
                  <a:moveTo>
                    <a:pt x="331934" y="148076"/>
                  </a:moveTo>
                  <a:cubicBezTo>
                    <a:pt x="331934" y="154267"/>
                    <a:pt x="331934" y="158668"/>
                    <a:pt x="331934" y="163645"/>
                  </a:cubicBezTo>
                  <a:cubicBezTo>
                    <a:pt x="328565" y="163645"/>
                    <a:pt x="325712" y="163645"/>
                    <a:pt x="321979" y="163645"/>
                  </a:cubicBezTo>
                  <a:cubicBezTo>
                    <a:pt x="321979" y="159032"/>
                    <a:pt x="321979" y="154389"/>
                    <a:pt x="321979" y="148744"/>
                  </a:cubicBezTo>
                  <a:cubicBezTo>
                    <a:pt x="324953" y="148562"/>
                    <a:pt x="328049" y="148349"/>
                    <a:pt x="331934" y="148076"/>
                  </a:cubicBezTo>
                  <a:close/>
                  <a:moveTo>
                    <a:pt x="365470" y="49925"/>
                  </a:moveTo>
                  <a:cubicBezTo>
                    <a:pt x="367594" y="52960"/>
                    <a:pt x="369476" y="55600"/>
                    <a:pt x="371540" y="58544"/>
                  </a:cubicBezTo>
                  <a:cubicBezTo>
                    <a:pt x="368323" y="61003"/>
                    <a:pt x="365682" y="63006"/>
                    <a:pt x="362010" y="65798"/>
                  </a:cubicBezTo>
                  <a:cubicBezTo>
                    <a:pt x="359673" y="62884"/>
                    <a:pt x="357518" y="60183"/>
                    <a:pt x="354817" y="56814"/>
                  </a:cubicBezTo>
                  <a:cubicBezTo>
                    <a:pt x="359339" y="53901"/>
                    <a:pt x="362131" y="52080"/>
                    <a:pt x="365470" y="49925"/>
                  </a:cubicBezTo>
                  <a:close/>
                  <a:moveTo>
                    <a:pt x="141581" y="11594"/>
                  </a:moveTo>
                  <a:cubicBezTo>
                    <a:pt x="143371" y="13475"/>
                    <a:pt x="144009" y="14416"/>
                    <a:pt x="144889" y="15053"/>
                  </a:cubicBezTo>
                  <a:cubicBezTo>
                    <a:pt x="185679" y="44371"/>
                    <a:pt x="226559" y="73598"/>
                    <a:pt x="267289" y="102976"/>
                  </a:cubicBezTo>
                  <a:cubicBezTo>
                    <a:pt x="275544" y="108925"/>
                    <a:pt x="283131" y="108591"/>
                    <a:pt x="291174" y="102734"/>
                  </a:cubicBezTo>
                  <a:cubicBezTo>
                    <a:pt x="307957" y="90503"/>
                    <a:pt x="324923" y="78484"/>
                    <a:pt x="341827" y="66435"/>
                  </a:cubicBezTo>
                  <a:cubicBezTo>
                    <a:pt x="342647" y="65859"/>
                    <a:pt x="343800" y="65707"/>
                    <a:pt x="345287" y="65161"/>
                  </a:cubicBezTo>
                  <a:cubicBezTo>
                    <a:pt x="347078" y="67983"/>
                    <a:pt x="348777" y="70684"/>
                    <a:pt x="350720" y="73780"/>
                  </a:cubicBezTo>
                  <a:cubicBezTo>
                    <a:pt x="333481" y="86163"/>
                    <a:pt x="316971" y="98090"/>
                    <a:pt x="300400" y="109927"/>
                  </a:cubicBezTo>
                  <a:cubicBezTo>
                    <a:pt x="283495" y="122006"/>
                    <a:pt x="274360" y="121975"/>
                    <a:pt x="257334" y="109775"/>
                  </a:cubicBezTo>
                  <a:cubicBezTo>
                    <a:pt x="218031" y="81610"/>
                    <a:pt x="178789" y="53385"/>
                    <a:pt x="139517" y="25221"/>
                  </a:cubicBezTo>
                  <a:cubicBezTo>
                    <a:pt x="135966" y="22671"/>
                    <a:pt x="132354" y="20152"/>
                    <a:pt x="127529" y="16753"/>
                  </a:cubicBezTo>
                  <a:cubicBezTo>
                    <a:pt x="127529" y="72991"/>
                    <a:pt x="127529" y="127469"/>
                    <a:pt x="127529" y="184010"/>
                  </a:cubicBezTo>
                  <a:cubicBezTo>
                    <a:pt x="163038" y="156362"/>
                    <a:pt x="197090" y="129836"/>
                    <a:pt x="231719" y="102885"/>
                  </a:cubicBezTo>
                  <a:cubicBezTo>
                    <a:pt x="234086" y="106467"/>
                    <a:pt x="235846" y="109137"/>
                    <a:pt x="237941" y="112263"/>
                  </a:cubicBezTo>
                  <a:cubicBezTo>
                    <a:pt x="205072" y="137939"/>
                    <a:pt x="172871" y="163099"/>
                    <a:pt x="138637" y="189807"/>
                  </a:cubicBezTo>
                  <a:cubicBezTo>
                    <a:pt x="169229" y="189807"/>
                    <a:pt x="196938" y="189807"/>
                    <a:pt x="224830" y="189807"/>
                  </a:cubicBezTo>
                  <a:cubicBezTo>
                    <a:pt x="225376" y="184344"/>
                    <a:pt x="225831" y="179609"/>
                    <a:pt x="226256" y="175057"/>
                  </a:cubicBezTo>
                  <a:cubicBezTo>
                    <a:pt x="242463" y="171203"/>
                    <a:pt x="233843" y="185224"/>
                    <a:pt x="238183" y="189777"/>
                  </a:cubicBezTo>
                  <a:cubicBezTo>
                    <a:pt x="265498" y="189777"/>
                    <a:pt x="292904" y="189777"/>
                    <a:pt x="320674" y="189777"/>
                  </a:cubicBezTo>
                  <a:cubicBezTo>
                    <a:pt x="321007" y="184587"/>
                    <a:pt x="321281" y="180156"/>
                    <a:pt x="321584" y="175027"/>
                  </a:cubicBezTo>
                  <a:cubicBezTo>
                    <a:pt x="325196" y="175027"/>
                    <a:pt x="328322" y="175027"/>
                    <a:pt x="331842" y="175027"/>
                  </a:cubicBezTo>
                  <a:cubicBezTo>
                    <a:pt x="332297" y="180247"/>
                    <a:pt x="332692" y="184951"/>
                    <a:pt x="333087" y="189716"/>
                  </a:cubicBezTo>
                  <a:cubicBezTo>
                    <a:pt x="361585" y="189716"/>
                    <a:pt x="389233" y="189716"/>
                    <a:pt x="419158" y="189716"/>
                  </a:cubicBezTo>
                  <a:cubicBezTo>
                    <a:pt x="384802" y="162856"/>
                    <a:pt x="352328" y="137423"/>
                    <a:pt x="319551" y="111778"/>
                  </a:cubicBezTo>
                  <a:cubicBezTo>
                    <a:pt x="322434" y="108257"/>
                    <a:pt x="324316" y="105951"/>
                    <a:pt x="326592" y="103128"/>
                  </a:cubicBezTo>
                  <a:cubicBezTo>
                    <a:pt x="360947" y="129866"/>
                    <a:pt x="395030" y="156392"/>
                    <a:pt x="430569" y="184040"/>
                  </a:cubicBezTo>
                  <a:cubicBezTo>
                    <a:pt x="430569" y="127378"/>
                    <a:pt x="430569" y="72961"/>
                    <a:pt x="430569" y="16601"/>
                  </a:cubicBezTo>
                  <a:cubicBezTo>
                    <a:pt x="413483" y="28832"/>
                    <a:pt x="397762" y="40062"/>
                    <a:pt x="381616" y="51625"/>
                  </a:cubicBezTo>
                  <a:cubicBezTo>
                    <a:pt x="379157" y="47831"/>
                    <a:pt x="377427" y="45191"/>
                    <a:pt x="375485" y="42216"/>
                  </a:cubicBezTo>
                  <a:cubicBezTo>
                    <a:pt x="389628" y="32019"/>
                    <a:pt x="402921" y="22428"/>
                    <a:pt x="418005" y="11594"/>
                  </a:cubicBezTo>
                  <a:cubicBezTo>
                    <a:pt x="324498" y="11594"/>
                    <a:pt x="233631" y="11594"/>
                    <a:pt x="141581" y="11594"/>
                  </a:cubicBezTo>
                  <a:close/>
                  <a:moveTo>
                    <a:pt x="116178" y="0"/>
                  </a:moveTo>
                  <a:cubicBezTo>
                    <a:pt x="224769" y="0"/>
                    <a:pt x="332935" y="0"/>
                    <a:pt x="441829" y="0"/>
                  </a:cubicBezTo>
                  <a:cubicBezTo>
                    <a:pt x="441829" y="67073"/>
                    <a:pt x="441829" y="133690"/>
                    <a:pt x="441829" y="201795"/>
                  </a:cubicBezTo>
                  <a:cubicBezTo>
                    <a:pt x="405470" y="201795"/>
                    <a:pt x="369445" y="201795"/>
                    <a:pt x="333087" y="201795"/>
                  </a:cubicBezTo>
                  <a:cubicBezTo>
                    <a:pt x="333087" y="210900"/>
                    <a:pt x="333087" y="218548"/>
                    <a:pt x="333087" y="227774"/>
                  </a:cubicBezTo>
                  <a:cubicBezTo>
                    <a:pt x="337578" y="224041"/>
                    <a:pt x="340917" y="221279"/>
                    <a:pt x="345530" y="217455"/>
                  </a:cubicBezTo>
                  <a:cubicBezTo>
                    <a:pt x="347836" y="219823"/>
                    <a:pt x="350082" y="222129"/>
                    <a:pt x="352510" y="224648"/>
                  </a:cubicBezTo>
                  <a:cubicBezTo>
                    <a:pt x="343254" y="233966"/>
                    <a:pt x="335090" y="242190"/>
                    <a:pt x="326652" y="250688"/>
                  </a:cubicBezTo>
                  <a:cubicBezTo>
                    <a:pt x="318488" y="242342"/>
                    <a:pt x="310628" y="234299"/>
                    <a:pt x="302130" y="225650"/>
                  </a:cubicBezTo>
                  <a:cubicBezTo>
                    <a:pt x="304103" y="223374"/>
                    <a:pt x="306166" y="220946"/>
                    <a:pt x="308685" y="218032"/>
                  </a:cubicBezTo>
                  <a:cubicBezTo>
                    <a:pt x="312510" y="221279"/>
                    <a:pt x="315818" y="224102"/>
                    <a:pt x="320279" y="227865"/>
                  </a:cubicBezTo>
                  <a:cubicBezTo>
                    <a:pt x="320279" y="219034"/>
                    <a:pt x="320279" y="211416"/>
                    <a:pt x="320279" y="202827"/>
                  </a:cubicBezTo>
                  <a:cubicBezTo>
                    <a:pt x="293086" y="202827"/>
                    <a:pt x="265771" y="202827"/>
                    <a:pt x="237607" y="202827"/>
                  </a:cubicBezTo>
                  <a:cubicBezTo>
                    <a:pt x="237607" y="210475"/>
                    <a:pt x="237607" y="218245"/>
                    <a:pt x="237607" y="227440"/>
                  </a:cubicBezTo>
                  <a:cubicBezTo>
                    <a:pt x="241491" y="224284"/>
                    <a:pt x="245042" y="221431"/>
                    <a:pt x="248988" y="218245"/>
                  </a:cubicBezTo>
                  <a:cubicBezTo>
                    <a:pt x="251325" y="220399"/>
                    <a:pt x="253449" y="222372"/>
                    <a:pt x="255574" y="224375"/>
                  </a:cubicBezTo>
                  <a:cubicBezTo>
                    <a:pt x="246742" y="232296"/>
                    <a:pt x="238123" y="240005"/>
                    <a:pt x="229109" y="248109"/>
                  </a:cubicBezTo>
                  <a:cubicBezTo>
                    <a:pt x="223555" y="241978"/>
                    <a:pt x="215816" y="233510"/>
                    <a:pt x="206893" y="223768"/>
                  </a:cubicBezTo>
                  <a:cubicBezTo>
                    <a:pt x="208259" y="222281"/>
                    <a:pt x="210231" y="220126"/>
                    <a:pt x="212508" y="217668"/>
                  </a:cubicBezTo>
                  <a:cubicBezTo>
                    <a:pt x="216878" y="221401"/>
                    <a:pt x="220216" y="224254"/>
                    <a:pt x="224647" y="228047"/>
                  </a:cubicBezTo>
                  <a:cubicBezTo>
                    <a:pt x="224647" y="219155"/>
                    <a:pt x="224647" y="211537"/>
                    <a:pt x="224647" y="202281"/>
                  </a:cubicBezTo>
                  <a:cubicBezTo>
                    <a:pt x="188835" y="202281"/>
                    <a:pt x="152871" y="202281"/>
                    <a:pt x="116178" y="202281"/>
                  </a:cubicBezTo>
                  <a:cubicBezTo>
                    <a:pt x="116178" y="134024"/>
                    <a:pt x="116178" y="67407"/>
                    <a:pt x="116178" y="0"/>
                  </a:cubicBezTo>
                  <a:close/>
                </a:path>
              </a:pathLst>
            </a:custGeom>
            <a:solidFill>
              <a:schemeClr val="bg1"/>
            </a:solidFill>
            <a:ln w="2990" cap="flat">
              <a:noFill/>
              <a:prstDash val="solid"/>
              <a:miter/>
            </a:ln>
          </p:spPr>
          <p:txBody>
            <a:bodyPr rtlCol="0" anchor="ctr"/>
            <a:lstStyle/>
            <a:p>
              <a:endParaRPr lang="en-US">
                <a:solidFill>
                  <a:schemeClr val="bg1"/>
                </a:solidFill>
              </a:endParaRPr>
            </a:p>
          </p:txBody>
        </p:sp>
      </p:grpSp>
      <p:sp>
        <p:nvSpPr>
          <p:cNvPr id="3" name="TextBox 2">
            <a:extLst>
              <a:ext uri="{FF2B5EF4-FFF2-40B4-BE49-F238E27FC236}">
                <a16:creationId xmlns:a16="http://schemas.microsoft.com/office/drawing/2014/main" id="{C60369BA-9E06-8983-69BE-28295BBDDCD9}"/>
              </a:ext>
            </a:extLst>
          </p:cNvPr>
          <p:cNvSpPr txBox="1"/>
          <p:nvPr/>
        </p:nvSpPr>
        <p:spPr>
          <a:xfrm>
            <a:off x="1771821" y="5569461"/>
            <a:ext cx="2989396" cy="369332"/>
          </a:xfrm>
          <a:prstGeom prst="rect">
            <a:avLst/>
          </a:prstGeom>
          <a:noFill/>
        </p:spPr>
        <p:txBody>
          <a:bodyPr wrap="square" rtlCol="0">
            <a:spAutoFit/>
          </a:bodyPr>
          <a:lstStyle/>
          <a:p>
            <a:r>
              <a:rPr lang="en-GB" b="1" i="1" dirty="0">
                <a:latin typeface="Arial" panose="020B0604020202020204" pitchFamily="34" charset="0"/>
                <a:cs typeface="Arial" panose="020B0604020202020204" pitchFamily="34" charset="0"/>
              </a:rPr>
              <a:t>SketchBubble.com, 2025</a:t>
            </a:r>
          </a:p>
        </p:txBody>
      </p:sp>
    </p:spTree>
    <p:extLst>
      <p:ext uri="{BB962C8B-B14F-4D97-AF65-F5344CB8AC3E}">
        <p14:creationId xmlns:p14="http://schemas.microsoft.com/office/powerpoint/2010/main" val="674372272"/>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3CDFA-367C-D3E0-3301-2326C20A7F32}"/>
              </a:ext>
            </a:extLst>
          </p:cNvPr>
          <p:cNvSpPr>
            <a:spLocks noGrp="1"/>
          </p:cNvSpPr>
          <p:nvPr>
            <p:ph type="title"/>
          </p:nvPr>
        </p:nvSpPr>
        <p:spPr>
          <a:xfrm>
            <a:off x="1484311" y="220981"/>
            <a:ext cx="10018713" cy="701039"/>
          </a:xfrm>
        </p:spPr>
        <p:txBody>
          <a:bodyPr>
            <a:normAutofit/>
          </a:bodyPr>
          <a:lstStyle/>
          <a:p>
            <a:r>
              <a:rPr lang="en-GB" sz="2800" dirty="0">
                <a:latin typeface="Arial" panose="020B0604020202020204" pitchFamily="34" charset="0"/>
                <a:cs typeface="Arial" panose="020B0604020202020204" pitchFamily="34" charset="0"/>
              </a:rPr>
              <a:t>3. Cultural Barriers description</a:t>
            </a:r>
          </a:p>
        </p:txBody>
      </p:sp>
      <p:pic>
        <p:nvPicPr>
          <p:cNvPr id="5" name="Content Placeholder 4">
            <a:extLst>
              <a:ext uri="{FF2B5EF4-FFF2-40B4-BE49-F238E27FC236}">
                <a16:creationId xmlns:a16="http://schemas.microsoft.com/office/drawing/2014/main" id="{9C772B0B-104A-B179-12A6-5B0BF0ACBF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7779" y="1821181"/>
            <a:ext cx="4323587" cy="363873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5" name="Content Placeholder 8">
            <a:extLst>
              <a:ext uri="{FF2B5EF4-FFF2-40B4-BE49-F238E27FC236}">
                <a16:creationId xmlns:a16="http://schemas.microsoft.com/office/drawing/2014/main" id="{7D5E9659-7CF5-8207-D401-C8B74BFD5D77}"/>
              </a:ext>
            </a:extLst>
          </p:cNvPr>
          <p:cNvSpPr>
            <a:spLocks noGrp="1"/>
          </p:cNvSpPr>
          <p:nvPr>
            <p:ph idx="1"/>
          </p:nvPr>
        </p:nvSpPr>
        <p:spPr>
          <a:xfrm>
            <a:off x="5730240" y="1897380"/>
            <a:ext cx="6225540" cy="3489960"/>
          </a:xfrm>
        </p:spPr>
        <p:txBody>
          <a:bodyPr anchor="t">
            <a:normAutofit/>
          </a:bodyPr>
          <a:lstStyle/>
          <a:p>
            <a:r>
              <a:rPr lang="en-GB" dirty="0">
                <a:latin typeface="Arial" panose="020B0604020202020204" pitchFamily="34" charset="0"/>
                <a:cs typeface="Arial" panose="020B0604020202020204" pitchFamily="34" charset="0"/>
              </a:rPr>
              <a:t>Obstacles that arise from cultural differences. values, beliefs, behaviours, traditions.</a:t>
            </a:r>
          </a:p>
          <a:p>
            <a:r>
              <a:rPr lang="en-GB" dirty="0">
                <a:latin typeface="Arial" panose="020B0604020202020204" pitchFamily="34" charset="0"/>
                <a:cs typeface="Arial" panose="020B0604020202020204" pitchFamily="34" charset="0"/>
              </a:rPr>
              <a:t>As the owner of a modern business, it's important to be aware of potential cultural barriers to communication that may exist within your company. </a:t>
            </a:r>
          </a:p>
        </p:txBody>
      </p:sp>
    </p:spTree>
    <p:extLst>
      <p:ext uri="{BB962C8B-B14F-4D97-AF65-F5344CB8AC3E}">
        <p14:creationId xmlns:p14="http://schemas.microsoft.com/office/powerpoint/2010/main" val="267858950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22FF7-2C22-9EAF-E709-B2A1AA355F87}"/>
              </a:ext>
            </a:extLst>
          </p:cNvPr>
          <p:cNvSpPr>
            <a:spLocks noGrp="1"/>
          </p:cNvSpPr>
          <p:nvPr>
            <p:ph type="title"/>
          </p:nvPr>
        </p:nvSpPr>
        <p:spPr>
          <a:xfrm>
            <a:off x="1484312" y="0"/>
            <a:ext cx="10018711" cy="922020"/>
          </a:xfrm>
        </p:spPr>
        <p:txBody>
          <a:bodyPr vert="horz" lIns="91440" tIns="45720" rIns="91440" bIns="45720" rtlCol="0" anchor="ctr">
            <a:normAutofit/>
          </a:bodyPr>
          <a:lstStyle/>
          <a:p>
            <a:r>
              <a:rPr lang="en-US" sz="2400" dirty="0">
                <a:latin typeface="Arial" panose="020B0604020202020204" pitchFamily="34" charset="0"/>
                <a:cs typeface="Arial" panose="020B0604020202020204" pitchFamily="34" charset="0"/>
              </a:rPr>
              <a:t>Analysis using Schramm communication  model</a:t>
            </a:r>
          </a:p>
        </p:txBody>
      </p:sp>
      <p:sp>
        <p:nvSpPr>
          <p:cNvPr id="1232" name="Text Placeholder 1231">
            <a:extLst>
              <a:ext uri="{FF2B5EF4-FFF2-40B4-BE49-F238E27FC236}">
                <a16:creationId xmlns:a16="http://schemas.microsoft.com/office/drawing/2014/main" id="{19243763-7DF8-F772-2811-C849A29DB005}"/>
              </a:ext>
            </a:extLst>
          </p:cNvPr>
          <p:cNvSpPr>
            <a:spLocks noGrp="1"/>
          </p:cNvSpPr>
          <p:nvPr>
            <p:ph type="body" idx="1"/>
          </p:nvPr>
        </p:nvSpPr>
        <p:spPr>
          <a:xfrm>
            <a:off x="1484313" y="2918460"/>
            <a:ext cx="1632268" cy="3238500"/>
          </a:xfrm>
        </p:spPr>
        <p:txBody>
          <a:bodyPr/>
          <a:lstStyle/>
          <a:p>
            <a:r>
              <a:rPr lang="en-GB" dirty="0"/>
              <a:t>.</a:t>
            </a:r>
          </a:p>
        </p:txBody>
      </p:sp>
      <p:grpSp>
        <p:nvGrpSpPr>
          <p:cNvPr id="884" name="Group 883">
            <a:extLst>
              <a:ext uri="{FF2B5EF4-FFF2-40B4-BE49-F238E27FC236}">
                <a16:creationId xmlns:a16="http://schemas.microsoft.com/office/drawing/2014/main" id="{D8B732A8-DB5C-068E-7D97-9DD3EA5538A5}"/>
              </a:ext>
            </a:extLst>
          </p:cNvPr>
          <p:cNvGrpSpPr>
            <a:grpSpLocks noChangeAspect="1"/>
          </p:cNvGrpSpPr>
          <p:nvPr/>
        </p:nvGrpSpPr>
        <p:grpSpPr>
          <a:xfrm>
            <a:off x="932971" y="754380"/>
            <a:ext cx="10804050" cy="5707380"/>
            <a:chOff x="437440" y="1278187"/>
            <a:chExt cx="8525022" cy="4996684"/>
          </a:xfrm>
        </p:grpSpPr>
        <p:sp>
          <p:nvSpPr>
            <p:cNvPr id="885" name="Rectangle: Rounded Corners 884">
              <a:extLst>
                <a:ext uri="{FF2B5EF4-FFF2-40B4-BE49-F238E27FC236}">
                  <a16:creationId xmlns:a16="http://schemas.microsoft.com/office/drawing/2014/main" id="{139896C1-40C6-BE18-5B25-9CF02CA804B9}"/>
                </a:ext>
              </a:extLst>
            </p:cNvPr>
            <p:cNvSpPr/>
            <p:nvPr/>
          </p:nvSpPr>
          <p:spPr bwMode="auto">
            <a:xfrm>
              <a:off x="437440" y="1278187"/>
              <a:ext cx="8525022" cy="4996684"/>
            </a:xfrm>
            <a:prstGeom prst="roundRect">
              <a:avLst>
                <a:gd name="adj" fmla="val 5080"/>
              </a:avLst>
            </a:prstGeom>
            <a:solidFill>
              <a:srgbClr val="0070C0">
                <a:lumMod val="20000"/>
                <a:lumOff val="80000"/>
                <a:alpha val="75000"/>
              </a:srgbClr>
            </a:solidFill>
            <a:ln w="53975">
              <a:solidFill>
                <a:srgbClr val="034A90">
                  <a:lumMod val="50000"/>
                </a:srgbClr>
              </a:solid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Calibri" panose="020F0502020204030204"/>
              </a:endParaRPr>
            </a:p>
          </p:txBody>
        </p:sp>
        <p:grpSp>
          <p:nvGrpSpPr>
            <p:cNvPr id="886" name="Group 885">
              <a:extLst>
                <a:ext uri="{FF2B5EF4-FFF2-40B4-BE49-F238E27FC236}">
                  <a16:creationId xmlns:a16="http://schemas.microsoft.com/office/drawing/2014/main" id="{07FF07A5-435E-9390-4A82-A437FA99D2D8}"/>
                </a:ext>
              </a:extLst>
            </p:cNvPr>
            <p:cNvGrpSpPr/>
            <p:nvPr/>
          </p:nvGrpSpPr>
          <p:grpSpPr>
            <a:xfrm>
              <a:off x="698928" y="1806936"/>
              <a:ext cx="7605736" cy="4081055"/>
              <a:chOff x="755199" y="1459406"/>
              <a:chExt cx="7605736" cy="4081055"/>
            </a:xfrm>
          </p:grpSpPr>
          <p:sp>
            <p:nvSpPr>
              <p:cNvPr id="887" name="Rectangle: Rounded Corners 886">
                <a:extLst>
                  <a:ext uri="{FF2B5EF4-FFF2-40B4-BE49-F238E27FC236}">
                    <a16:creationId xmlns:a16="http://schemas.microsoft.com/office/drawing/2014/main" id="{65191A16-B6C3-E03F-5E0A-01870F673202}"/>
                  </a:ext>
                </a:extLst>
              </p:cNvPr>
              <p:cNvSpPr/>
              <p:nvPr/>
            </p:nvSpPr>
            <p:spPr bwMode="auto">
              <a:xfrm>
                <a:off x="3546747" y="1459406"/>
                <a:ext cx="1913205" cy="583200"/>
              </a:xfrm>
              <a:prstGeom prst="roundRect">
                <a:avLst>
                  <a:gd name="adj" fmla="val 50000"/>
                </a:avLst>
              </a:prstGeom>
              <a:solidFill>
                <a:srgbClr val="0070C0">
                  <a:lumMod val="60000"/>
                  <a:lumOff val="40000"/>
                </a:srgbClr>
              </a:solidFill>
              <a:ln w="12700">
                <a:solidFill>
                  <a:srgbClr val="338DCD"/>
                </a:solid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888" name="Rectangle: Rounded Corners 887">
                <a:extLst>
                  <a:ext uri="{FF2B5EF4-FFF2-40B4-BE49-F238E27FC236}">
                    <a16:creationId xmlns:a16="http://schemas.microsoft.com/office/drawing/2014/main" id="{2CA342D2-7BB4-8A5A-63D3-DE260360F39F}"/>
                  </a:ext>
                </a:extLst>
              </p:cNvPr>
              <p:cNvSpPr/>
              <p:nvPr/>
            </p:nvSpPr>
            <p:spPr bwMode="auto">
              <a:xfrm>
                <a:off x="3615398" y="4793873"/>
                <a:ext cx="1913205" cy="583200"/>
              </a:xfrm>
              <a:prstGeom prst="roundRect">
                <a:avLst>
                  <a:gd name="adj" fmla="val 50000"/>
                </a:avLst>
              </a:prstGeom>
              <a:solidFill>
                <a:srgbClr val="0070C0"/>
              </a:solidFill>
              <a:ln w="12700">
                <a:solidFill>
                  <a:srgbClr val="005A9A"/>
                </a:solidFill>
              </a:ln>
              <a:effectLst>
                <a:outerShdw blurRad="50800" dist="38100" dir="5400000" algn="t"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889" name="Rectangle: Rounded Corners 888">
                <a:extLst>
                  <a:ext uri="{FF2B5EF4-FFF2-40B4-BE49-F238E27FC236}">
                    <a16:creationId xmlns:a16="http://schemas.microsoft.com/office/drawing/2014/main" id="{077A9394-E9F8-CA59-8B45-0C2F1D780D12}"/>
                  </a:ext>
                </a:extLst>
              </p:cNvPr>
              <p:cNvSpPr/>
              <p:nvPr/>
            </p:nvSpPr>
            <p:spPr bwMode="auto">
              <a:xfrm>
                <a:off x="6353091" y="2526720"/>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890" name="Rectangle: Rounded Corners 889">
                <a:extLst>
                  <a:ext uri="{FF2B5EF4-FFF2-40B4-BE49-F238E27FC236}">
                    <a16:creationId xmlns:a16="http://schemas.microsoft.com/office/drawing/2014/main" id="{BFEB3BBB-0104-1C2A-CEB9-71291E234452}"/>
                  </a:ext>
                </a:extLst>
              </p:cNvPr>
              <p:cNvSpPr/>
              <p:nvPr/>
            </p:nvSpPr>
            <p:spPr bwMode="auto">
              <a:xfrm>
                <a:off x="6353091" y="3194152"/>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891" name="Rectangle: Rounded Corners 890">
                <a:extLst>
                  <a:ext uri="{FF2B5EF4-FFF2-40B4-BE49-F238E27FC236}">
                    <a16:creationId xmlns:a16="http://schemas.microsoft.com/office/drawing/2014/main" id="{D2FBEA86-6AE8-1452-43E3-FB9D206E3BC7}"/>
                  </a:ext>
                </a:extLst>
              </p:cNvPr>
              <p:cNvSpPr/>
              <p:nvPr/>
            </p:nvSpPr>
            <p:spPr bwMode="auto">
              <a:xfrm>
                <a:off x="6353091" y="3861584"/>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892" name="Rectangle: Rounded Corners 891">
                <a:extLst>
                  <a:ext uri="{FF2B5EF4-FFF2-40B4-BE49-F238E27FC236}">
                    <a16:creationId xmlns:a16="http://schemas.microsoft.com/office/drawing/2014/main" id="{B031215F-7D58-C70A-018B-7B7A98DC3DDA}"/>
                  </a:ext>
                </a:extLst>
              </p:cNvPr>
              <p:cNvSpPr/>
              <p:nvPr/>
            </p:nvSpPr>
            <p:spPr bwMode="auto">
              <a:xfrm>
                <a:off x="783066" y="2526720"/>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893" name="Rectangle: Rounded Corners 892">
                <a:extLst>
                  <a:ext uri="{FF2B5EF4-FFF2-40B4-BE49-F238E27FC236}">
                    <a16:creationId xmlns:a16="http://schemas.microsoft.com/office/drawing/2014/main" id="{1E4B3C6D-B59D-5A42-B713-1FD6836D0C1F}"/>
                  </a:ext>
                </a:extLst>
              </p:cNvPr>
              <p:cNvSpPr/>
              <p:nvPr/>
            </p:nvSpPr>
            <p:spPr bwMode="auto">
              <a:xfrm>
                <a:off x="783066" y="3194152"/>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894" name="Rectangle: Rounded Corners 893">
                <a:extLst>
                  <a:ext uri="{FF2B5EF4-FFF2-40B4-BE49-F238E27FC236}">
                    <a16:creationId xmlns:a16="http://schemas.microsoft.com/office/drawing/2014/main" id="{5098CDAD-1CB6-90F5-D257-6098E58AA8E0}"/>
                  </a:ext>
                </a:extLst>
              </p:cNvPr>
              <p:cNvSpPr/>
              <p:nvPr/>
            </p:nvSpPr>
            <p:spPr bwMode="auto">
              <a:xfrm>
                <a:off x="783066" y="3861584"/>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895" name="Trapezoid 20">
                <a:extLst>
                  <a:ext uri="{FF2B5EF4-FFF2-40B4-BE49-F238E27FC236}">
                    <a16:creationId xmlns:a16="http://schemas.microsoft.com/office/drawing/2014/main" id="{8FB623F3-99DD-182F-DA62-83FA8A9282F0}"/>
                  </a:ext>
                </a:extLst>
              </p:cNvPr>
              <p:cNvSpPr/>
              <p:nvPr/>
            </p:nvSpPr>
            <p:spPr bwMode="auto">
              <a:xfrm>
                <a:off x="1329788" y="2996417"/>
                <a:ext cx="914400" cy="197735"/>
              </a:xfrm>
              <a:prstGeom prst="trapezoid">
                <a:avLst>
                  <a:gd name="adj" fmla="val 123749"/>
                </a:avLst>
              </a:prstGeom>
              <a:solidFill>
                <a:srgbClr val="004474"/>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216" name="Trapezoid 22">
                <a:extLst>
                  <a:ext uri="{FF2B5EF4-FFF2-40B4-BE49-F238E27FC236}">
                    <a16:creationId xmlns:a16="http://schemas.microsoft.com/office/drawing/2014/main" id="{1C33EF91-BF40-AC73-4683-6C943A91AE4C}"/>
                  </a:ext>
                </a:extLst>
              </p:cNvPr>
              <p:cNvSpPr/>
              <p:nvPr/>
            </p:nvSpPr>
            <p:spPr bwMode="auto">
              <a:xfrm flipV="1">
                <a:off x="1329788" y="3663849"/>
                <a:ext cx="914400" cy="197735"/>
              </a:xfrm>
              <a:prstGeom prst="trapezoid">
                <a:avLst>
                  <a:gd name="adj" fmla="val 123749"/>
                </a:avLst>
              </a:prstGeom>
              <a:solidFill>
                <a:srgbClr val="004474"/>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217" name="Trapezoid 23">
                <a:extLst>
                  <a:ext uri="{FF2B5EF4-FFF2-40B4-BE49-F238E27FC236}">
                    <a16:creationId xmlns:a16="http://schemas.microsoft.com/office/drawing/2014/main" id="{4AD34E71-D53C-64E1-E331-1337CD8AA62A}"/>
                  </a:ext>
                </a:extLst>
              </p:cNvPr>
              <p:cNvSpPr/>
              <p:nvPr/>
            </p:nvSpPr>
            <p:spPr bwMode="auto">
              <a:xfrm>
                <a:off x="6899813" y="2996417"/>
                <a:ext cx="914400" cy="197735"/>
              </a:xfrm>
              <a:prstGeom prst="trapezoid">
                <a:avLst>
                  <a:gd name="adj" fmla="val 123749"/>
                </a:avLst>
              </a:prstGeom>
              <a:solidFill>
                <a:srgbClr val="2276CA"/>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218" name="Trapezoid 24">
                <a:extLst>
                  <a:ext uri="{FF2B5EF4-FFF2-40B4-BE49-F238E27FC236}">
                    <a16:creationId xmlns:a16="http://schemas.microsoft.com/office/drawing/2014/main" id="{0DB02810-95F2-BA7E-BAB5-4CD99A64DE1E}"/>
                  </a:ext>
                </a:extLst>
              </p:cNvPr>
              <p:cNvSpPr/>
              <p:nvPr/>
            </p:nvSpPr>
            <p:spPr bwMode="auto">
              <a:xfrm flipV="1">
                <a:off x="6899813" y="3663849"/>
                <a:ext cx="914400" cy="197735"/>
              </a:xfrm>
              <a:prstGeom prst="trapezoid">
                <a:avLst>
                  <a:gd name="adj" fmla="val 123749"/>
                </a:avLst>
              </a:prstGeom>
              <a:solidFill>
                <a:srgbClr val="2276CA"/>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cxnSp>
            <p:nvCxnSpPr>
              <p:cNvPr id="1219" name="Connector: Elbow 1218">
                <a:extLst>
                  <a:ext uri="{FF2B5EF4-FFF2-40B4-BE49-F238E27FC236}">
                    <a16:creationId xmlns:a16="http://schemas.microsoft.com/office/drawing/2014/main" id="{8C429265-10AC-6619-537C-FC1F339DF5FB}"/>
                  </a:ext>
                </a:extLst>
              </p:cNvPr>
              <p:cNvCxnSpPr>
                <a:stCxn id="887" idx="3"/>
                <a:endCxn id="889" idx="0"/>
              </p:cNvCxnSpPr>
              <p:nvPr/>
            </p:nvCxnSpPr>
            <p:spPr>
              <a:xfrm>
                <a:off x="5459952" y="1751007"/>
                <a:ext cx="1897062" cy="775713"/>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220" name="Connector: Elbow 1219">
                <a:extLst>
                  <a:ext uri="{FF2B5EF4-FFF2-40B4-BE49-F238E27FC236}">
                    <a16:creationId xmlns:a16="http://schemas.microsoft.com/office/drawing/2014/main" id="{0B1372CB-883D-3463-664A-B659C85B5F35}"/>
                  </a:ext>
                </a:extLst>
              </p:cNvPr>
              <p:cNvCxnSpPr>
                <a:stCxn id="891" idx="2"/>
                <a:endCxn id="888" idx="3"/>
              </p:cNvCxnSpPr>
              <p:nvPr/>
            </p:nvCxnSpPr>
            <p:spPr>
              <a:xfrm rot="5400000">
                <a:off x="6065712" y="3794172"/>
                <a:ext cx="754192" cy="1828410"/>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221" name="Connector: Elbow 1220">
                <a:extLst>
                  <a:ext uri="{FF2B5EF4-FFF2-40B4-BE49-F238E27FC236}">
                    <a16:creationId xmlns:a16="http://schemas.microsoft.com/office/drawing/2014/main" id="{05BEFB75-5D63-C902-33B1-AF0CD6C95F76}"/>
                  </a:ext>
                </a:extLst>
              </p:cNvPr>
              <p:cNvCxnSpPr>
                <a:stCxn id="888" idx="1"/>
                <a:endCxn id="894" idx="2"/>
              </p:cNvCxnSpPr>
              <p:nvPr/>
            </p:nvCxnSpPr>
            <p:spPr>
              <a:xfrm rot="10800000">
                <a:off x="1786988" y="4331281"/>
                <a:ext cx="1828410" cy="754192"/>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222" name="Connector: Elbow 1221">
                <a:extLst>
                  <a:ext uri="{FF2B5EF4-FFF2-40B4-BE49-F238E27FC236}">
                    <a16:creationId xmlns:a16="http://schemas.microsoft.com/office/drawing/2014/main" id="{E81A53C1-C9D2-CCDF-92AD-9899AF198926}"/>
                  </a:ext>
                </a:extLst>
              </p:cNvPr>
              <p:cNvCxnSpPr>
                <a:stCxn id="892" idx="0"/>
                <a:endCxn id="887" idx="1"/>
              </p:cNvCxnSpPr>
              <p:nvPr/>
            </p:nvCxnSpPr>
            <p:spPr>
              <a:xfrm rot="5400000" flipH="1" flipV="1">
                <a:off x="2279011" y="1258984"/>
                <a:ext cx="775713" cy="1759758"/>
              </a:xfrm>
              <a:prstGeom prst="bentConnector2">
                <a:avLst/>
              </a:prstGeom>
              <a:noFill/>
              <a:ln w="25400" cap="flat" cmpd="sng" algn="ctr">
                <a:solidFill>
                  <a:srgbClr val="034A90">
                    <a:lumMod val="50000"/>
                  </a:srgbClr>
                </a:solidFill>
                <a:prstDash val="solid"/>
                <a:miter lim="800000"/>
                <a:tailEnd type="arrow" w="lg" len="lg"/>
              </a:ln>
              <a:effectLst/>
            </p:spPr>
          </p:cxnSp>
          <p:sp>
            <p:nvSpPr>
              <p:cNvPr id="1223" name="TextBox 1222">
                <a:extLst>
                  <a:ext uri="{FF2B5EF4-FFF2-40B4-BE49-F238E27FC236}">
                    <a16:creationId xmlns:a16="http://schemas.microsoft.com/office/drawing/2014/main" id="{BD518F8B-E7C6-4DB8-3CFC-9690377A9F8E}"/>
                  </a:ext>
                </a:extLst>
              </p:cNvPr>
              <p:cNvSpPr txBox="1"/>
              <p:nvPr/>
            </p:nvSpPr>
            <p:spPr>
              <a:xfrm>
                <a:off x="3615398" y="1462593"/>
                <a:ext cx="1844553" cy="108266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rPr>
                  <a:t>Bad Behavior, cultural differences, unclear message </a:t>
                </a:r>
              </a:p>
            </p:txBody>
          </p:sp>
          <p:sp>
            <p:nvSpPr>
              <p:cNvPr id="1224" name="TextBox 1223">
                <a:extLst>
                  <a:ext uri="{FF2B5EF4-FFF2-40B4-BE49-F238E27FC236}">
                    <a16:creationId xmlns:a16="http://schemas.microsoft.com/office/drawing/2014/main" id="{B4433086-5508-71CD-430B-03002608596C}"/>
                  </a:ext>
                </a:extLst>
              </p:cNvPr>
              <p:cNvSpPr txBox="1"/>
              <p:nvPr/>
            </p:nvSpPr>
            <p:spPr>
              <a:xfrm>
                <a:off x="972684" y="3902598"/>
                <a:ext cx="1509632" cy="366389"/>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Misunderstood</a:t>
                </a:r>
              </a:p>
            </p:txBody>
          </p:sp>
          <p:sp>
            <p:nvSpPr>
              <p:cNvPr id="1225" name="TextBox 1224">
                <a:extLst>
                  <a:ext uri="{FF2B5EF4-FFF2-40B4-BE49-F238E27FC236}">
                    <a16:creationId xmlns:a16="http://schemas.microsoft.com/office/drawing/2014/main" id="{38043DE1-BC13-1040-9DBF-A88FB29EF71C}"/>
                  </a:ext>
                </a:extLst>
              </p:cNvPr>
              <p:cNvSpPr txBox="1"/>
              <p:nvPr/>
            </p:nvSpPr>
            <p:spPr>
              <a:xfrm>
                <a:off x="3615398" y="4899280"/>
                <a:ext cx="1844553" cy="64118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b="1" kern="0" dirty="0">
                    <a:solidFill>
                      <a:schemeClr val="bg1"/>
                    </a:solidFill>
                    <a:latin typeface="Arial" panose="020B0604020202020204" pitchFamily="34" charset="0"/>
                    <a:cs typeface="Arial" panose="020B0604020202020204" pitchFamily="34" charset="0"/>
                  </a:rPr>
                  <a:t>Poor feedback, Misunderstanding</a:t>
                </a:r>
                <a:endParaRPr kumimoji="0" lang="en-US" b="1" i="0" u="none" strike="noStrike" kern="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p:txBody>
          </p:sp>
          <p:sp>
            <p:nvSpPr>
              <p:cNvPr id="1226" name="TextBox 1225">
                <a:extLst>
                  <a:ext uri="{FF2B5EF4-FFF2-40B4-BE49-F238E27FC236}">
                    <a16:creationId xmlns:a16="http://schemas.microsoft.com/office/drawing/2014/main" id="{A4CDD0ED-DE62-F101-F5C7-2445D65F4F7D}"/>
                  </a:ext>
                </a:extLst>
              </p:cNvPr>
              <p:cNvSpPr txBox="1"/>
              <p:nvPr/>
            </p:nvSpPr>
            <p:spPr>
              <a:xfrm>
                <a:off x="755199" y="2599929"/>
                <a:ext cx="1859494" cy="582972"/>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English Speech too formal</a:t>
                </a:r>
              </a:p>
            </p:txBody>
          </p:sp>
          <p:sp>
            <p:nvSpPr>
              <p:cNvPr id="1227" name="TextBox 1226">
                <a:extLst>
                  <a:ext uri="{FF2B5EF4-FFF2-40B4-BE49-F238E27FC236}">
                    <a16:creationId xmlns:a16="http://schemas.microsoft.com/office/drawing/2014/main" id="{8EEF914D-B517-C474-55D7-2243CE2C12A4}"/>
                  </a:ext>
                </a:extLst>
              </p:cNvPr>
              <p:cNvSpPr txBox="1"/>
              <p:nvPr/>
            </p:nvSpPr>
            <p:spPr>
              <a:xfrm>
                <a:off x="922428" y="3237260"/>
                <a:ext cx="1610145" cy="457986"/>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400" b="1" kern="0" dirty="0">
                    <a:solidFill>
                      <a:prstClr val="white"/>
                    </a:solidFill>
                    <a:latin typeface="Arial" panose="020B0604020202020204" pitchFamily="34" charset="0"/>
                    <a:cs typeface="Arial" panose="020B0604020202020204" pitchFamily="34" charset="0"/>
                  </a:rPr>
                  <a:t>GARY</a:t>
                </a:r>
                <a:endParaRPr kumimoji="0" lang="en-US" sz="24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228" name="TextBox 1227">
                <a:extLst>
                  <a:ext uri="{FF2B5EF4-FFF2-40B4-BE49-F238E27FC236}">
                    <a16:creationId xmlns:a16="http://schemas.microsoft.com/office/drawing/2014/main" id="{4AB89224-06F9-79BC-69A8-7CF75242D2AD}"/>
                  </a:ext>
                </a:extLst>
              </p:cNvPr>
              <p:cNvSpPr txBox="1"/>
              <p:nvPr/>
            </p:nvSpPr>
            <p:spPr>
              <a:xfrm>
                <a:off x="6408481" y="2558215"/>
                <a:ext cx="1897062" cy="366389"/>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latin typeface="Arial" panose="020B0604020202020204" pitchFamily="34" charset="0"/>
                    <a:cs typeface="Arial" panose="020B0604020202020204" pitchFamily="34" charset="0"/>
                  </a:rPr>
                  <a:t>Misunderstood</a:t>
                </a:r>
                <a:endPar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229" name="TextBox 1228">
                <a:extLst>
                  <a:ext uri="{FF2B5EF4-FFF2-40B4-BE49-F238E27FC236}">
                    <a16:creationId xmlns:a16="http://schemas.microsoft.com/office/drawing/2014/main" id="{60E0B69B-DD15-0276-24D2-D525D7EF047F}"/>
                  </a:ext>
                </a:extLst>
              </p:cNvPr>
              <p:cNvSpPr txBox="1"/>
              <p:nvPr/>
            </p:nvSpPr>
            <p:spPr>
              <a:xfrm>
                <a:off x="6540905" y="3194152"/>
                <a:ext cx="1715897" cy="457986"/>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W</a:t>
                </a:r>
                <a:r>
                  <a:rPr lang="en-US" sz="2400" b="1" kern="0" dirty="0">
                    <a:solidFill>
                      <a:prstClr val="white"/>
                    </a:solidFill>
                    <a:latin typeface="Arial" panose="020B0604020202020204" pitchFamily="34" charset="0"/>
                    <a:cs typeface="Arial" panose="020B0604020202020204" pitchFamily="34" charset="0"/>
                  </a:rPr>
                  <a:t>ORKERS</a:t>
                </a:r>
                <a:endParaRPr kumimoji="0" lang="en-US" sz="24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230" name="TextBox 1229">
                <a:extLst>
                  <a:ext uri="{FF2B5EF4-FFF2-40B4-BE49-F238E27FC236}">
                    <a16:creationId xmlns:a16="http://schemas.microsoft.com/office/drawing/2014/main" id="{209738A0-DF09-0842-CAB2-A3A0CD8FC8A1}"/>
                  </a:ext>
                </a:extLst>
              </p:cNvPr>
              <p:cNvSpPr txBox="1"/>
              <p:nvPr/>
            </p:nvSpPr>
            <p:spPr>
              <a:xfrm>
                <a:off x="6497543" y="3873294"/>
                <a:ext cx="1808000" cy="641181"/>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latin typeface="Arial" panose="020B0604020202020204" pitchFamily="34" charset="0"/>
                    <a:cs typeface="Arial" panose="020B0604020202020204" pitchFamily="34" charset="0"/>
                  </a:rPr>
                  <a:t>Few English Words</a:t>
                </a:r>
                <a:endPar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231" name="TextBox 1230">
                <a:extLst>
                  <a:ext uri="{FF2B5EF4-FFF2-40B4-BE49-F238E27FC236}">
                    <a16:creationId xmlns:a16="http://schemas.microsoft.com/office/drawing/2014/main" id="{6803DF0A-C9CD-8174-F10D-41C743C25BBF}"/>
                  </a:ext>
                </a:extLst>
              </p:cNvPr>
              <p:cNvSpPr txBox="1"/>
              <p:nvPr/>
            </p:nvSpPr>
            <p:spPr>
              <a:xfrm>
                <a:off x="2985198" y="2905780"/>
                <a:ext cx="3173604" cy="1046440"/>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fr-FR" sz="4400" b="1" i="0" u="none" strike="noStrike" kern="0" cap="none" spc="0" normalizeH="0" baseline="0" noProof="0" dirty="0">
                    <a:ln>
                      <a:noFill/>
                    </a:ln>
                    <a:solidFill>
                      <a:prstClr val="black"/>
                    </a:solidFill>
                    <a:effectLst/>
                    <a:uLnTx/>
                    <a:uFillTx/>
                    <a:latin typeface="Calibri" panose="020F0502020204030204"/>
                  </a:rPr>
                  <a:t>SCHRAMM</a:t>
                </a:r>
                <a:r>
                  <a:rPr kumimoji="0" lang="fr-FR" sz="1800" b="1" i="0" u="none" strike="noStrike" kern="0" cap="none" spc="0" normalizeH="0" baseline="0" noProof="0" dirty="0">
                    <a:ln>
                      <a:noFill/>
                    </a:ln>
                    <a:solidFill>
                      <a:prstClr val="black"/>
                    </a:solidFill>
                    <a:effectLst/>
                    <a:uLnTx/>
                    <a:uFillTx/>
                    <a:latin typeface="Calibri" panose="020F0502020204030204"/>
                  </a:rPr>
                  <a:t> COMMUNICATION MODEL</a:t>
                </a:r>
                <a:endParaRPr kumimoji="0" lang="en-US" sz="1800" b="1" i="0" u="none" strike="noStrike" kern="0" cap="none" spc="0" normalizeH="0" baseline="0" noProof="0" dirty="0">
                  <a:ln>
                    <a:noFill/>
                  </a:ln>
                  <a:solidFill>
                    <a:prstClr val="black"/>
                  </a:solidFill>
                  <a:effectLst/>
                  <a:uLnTx/>
                  <a:uFillTx/>
                  <a:latin typeface="Calibri" panose="020F0502020204030204"/>
                </a:endParaRPr>
              </a:p>
            </p:txBody>
          </p:sp>
        </p:grpSp>
      </p:grpSp>
      <p:sp>
        <p:nvSpPr>
          <p:cNvPr id="1235" name="TextBox 1234">
            <a:extLst>
              <a:ext uri="{FF2B5EF4-FFF2-40B4-BE49-F238E27FC236}">
                <a16:creationId xmlns:a16="http://schemas.microsoft.com/office/drawing/2014/main" id="{F2EA9AA8-3B7C-166C-BDE9-D37DD4F0BF10}"/>
              </a:ext>
            </a:extLst>
          </p:cNvPr>
          <p:cNvSpPr txBox="1"/>
          <p:nvPr/>
        </p:nvSpPr>
        <p:spPr>
          <a:xfrm>
            <a:off x="5593080" y="6484620"/>
            <a:ext cx="4000500" cy="369332"/>
          </a:xfrm>
          <a:prstGeom prst="rect">
            <a:avLst/>
          </a:prstGeom>
          <a:noFill/>
        </p:spPr>
        <p:txBody>
          <a:bodyPr wrap="square" rtlCol="0">
            <a:spAutoFit/>
          </a:bodyPr>
          <a:lstStyle/>
          <a:p>
            <a:r>
              <a:rPr lang="en-GB" b="1" i="1">
                <a:latin typeface="Arial" panose="020B0604020202020204" pitchFamily="34" charset="0"/>
                <a:cs typeface="Arial" panose="020B0604020202020204" pitchFamily="34" charset="0"/>
              </a:rPr>
              <a:t>SketchBubble.com, 2025</a:t>
            </a:r>
            <a:endParaRPr lang="en-GB"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396119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4CF5A-A13A-057A-201C-0CFF25662A5D}"/>
              </a:ext>
            </a:extLst>
          </p:cNvPr>
          <p:cNvSpPr>
            <a:spLocks noGrp="1"/>
          </p:cNvSpPr>
          <p:nvPr>
            <p:ph type="title"/>
          </p:nvPr>
        </p:nvSpPr>
        <p:spPr>
          <a:xfrm>
            <a:off x="1484312" y="106680"/>
            <a:ext cx="10547668" cy="830580"/>
          </a:xfrm>
        </p:spPr>
        <p:txBody>
          <a:bodyPr>
            <a:normAutofit/>
          </a:bodyPr>
          <a:lstStyle/>
          <a:p>
            <a:r>
              <a:rPr lang="en-GB" sz="2400" dirty="0">
                <a:latin typeface="Arial" panose="020B0604020202020204" pitchFamily="34" charset="0"/>
                <a:cs typeface="Arial" panose="020B0604020202020204" pitchFamily="34" charset="0"/>
              </a:rPr>
              <a:t>Solution using Berlo communication model</a:t>
            </a:r>
          </a:p>
        </p:txBody>
      </p:sp>
      <p:sp>
        <p:nvSpPr>
          <p:cNvPr id="4" name="Text Placeholder 3">
            <a:extLst>
              <a:ext uri="{FF2B5EF4-FFF2-40B4-BE49-F238E27FC236}">
                <a16:creationId xmlns:a16="http://schemas.microsoft.com/office/drawing/2014/main" id="{7092C401-F98F-009E-7961-027394E23D13}"/>
              </a:ext>
            </a:extLst>
          </p:cNvPr>
          <p:cNvSpPr>
            <a:spLocks noGrp="1"/>
          </p:cNvSpPr>
          <p:nvPr>
            <p:ph type="body" idx="1"/>
          </p:nvPr>
        </p:nvSpPr>
        <p:spPr>
          <a:xfrm>
            <a:off x="1484312" y="769620"/>
            <a:ext cx="10440988" cy="5196840"/>
          </a:xfrm>
        </p:spPr>
        <p:txBody>
          <a:bodyPr/>
          <a:lstStyle/>
          <a:p>
            <a:pPr algn="l"/>
            <a:endParaRPr lang="en-GB" dirty="0">
              <a:latin typeface="Arial" panose="020B0604020202020204" pitchFamily="34" charset="0"/>
              <a:cs typeface="Arial" panose="020B0604020202020204" pitchFamily="34" charset="0"/>
            </a:endParaRPr>
          </a:p>
          <a:p>
            <a:endParaRPr lang="en-GB" dirty="0"/>
          </a:p>
        </p:txBody>
      </p:sp>
      <p:grpSp>
        <p:nvGrpSpPr>
          <p:cNvPr id="170" name="Group 169">
            <a:extLst>
              <a:ext uri="{FF2B5EF4-FFF2-40B4-BE49-F238E27FC236}">
                <a16:creationId xmlns:a16="http://schemas.microsoft.com/office/drawing/2014/main" id="{442421E3-786F-1104-53A8-63D90C512BF9}"/>
              </a:ext>
            </a:extLst>
          </p:cNvPr>
          <p:cNvGrpSpPr>
            <a:grpSpLocks noChangeAspect="1"/>
          </p:cNvGrpSpPr>
          <p:nvPr/>
        </p:nvGrpSpPr>
        <p:grpSpPr>
          <a:xfrm>
            <a:off x="929640" y="769620"/>
            <a:ext cx="10904220" cy="5478780"/>
            <a:chOff x="253218" y="1278188"/>
            <a:chExt cx="8525022" cy="4996684"/>
          </a:xfrm>
        </p:grpSpPr>
        <p:sp>
          <p:nvSpPr>
            <p:cNvPr id="171" name="Rectangle: Rounded Corners 170">
              <a:extLst>
                <a:ext uri="{FF2B5EF4-FFF2-40B4-BE49-F238E27FC236}">
                  <a16:creationId xmlns:a16="http://schemas.microsoft.com/office/drawing/2014/main" id="{16283E59-1B8E-D904-83FF-B27C8B7B996E}"/>
                </a:ext>
              </a:extLst>
            </p:cNvPr>
            <p:cNvSpPr/>
            <p:nvPr/>
          </p:nvSpPr>
          <p:spPr bwMode="auto">
            <a:xfrm>
              <a:off x="253218" y="1278188"/>
              <a:ext cx="8525022" cy="4996684"/>
            </a:xfrm>
            <a:prstGeom prst="roundRect">
              <a:avLst>
                <a:gd name="adj" fmla="val 5080"/>
              </a:avLst>
            </a:prstGeom>
            <a:solidFill>
              <a:srgbClr val="0070C0">
                <a:lumMod val="20000"/>
                <a:lumOff val="80000"/>
                <a:alpha val="75000"/>
              </a:srgbClr>
            </a:solidFill>
            <a:ln w="53975">
              <a:solidFill>
                <a:srgbClr val="034A90">
                  <a:lumMod val="50000"/>
                </a:srgbClr>
              </a:solid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Calibri" panose="020F0502020204030204"/>
              </a:endParaRPr>
            </a:p>
          </p:txBody>
        </p:sp>
        <p:grpSp>
          <p:nvGrpSpPr>
            <p:cNvPr id="172" name="Group 171">
              <a:extLst>
                <a:ext uri="{FF2B5EF4-FFF2-40B4-BE49-F238E27FC236}">
                  <a16:creationId xmlns:a16="http://schemas.microsoft.com/office/drawing/2014/main" id="{8A181569-3543-A02C-463B-7A326446668D}"/>
                </a:ext>
              </a:extLst>
            </p:cNvPr>
            <p:cNvGrpSpPr/>
            <p:nvPr/>
          </p:nvGrpSpPr>
          <p:grpSpPr>
            <a:xfrm>
              <a:off x="726795" y="1822456"/>
              <a:ext cx="7577869" cy="3902147"/>
              <a:chOff x="783066" y="1474926"/>
              <a:chExt cx="7577869" cy="3902147"/>
            </a:xfrm>
          </p:grpSpPr>
          <p:sp>
            <p:nvSpPr>
              <p:cNvPr id="173" name="Rectangle: Rounded Corners 172">
                <a:extLst>
                  <a:ext uri="{FF2B5EF4-FFF2-40B4-BE49-F238E27FC236}">
                    <a16:creationId xmlns:a16="http://schemas.microsoft.com/office/drawing/2014/main" id="{7DA6093C-77C5-21A4-0FA0-1274689717E4}"/>
                  </a:ext>
                </a:extLst>
              </p:cNvPr>
              <p:cNvSpPr/>
              <p:nvPr/>
            </p:nvSpPr>
            <p:spPr bwMode="auto">
              <a:xfrm>
                <a:off x="3615398" y="1480927"/>
                <a:ext cx="1913205" cy="583200"/>
              </a:xfrm>
              <a:prstGeom prst="roundRect">
                <a:avLst>
                  <a:gd name="adj" fmla="val 50000"/>
                </a:avLst>
              </a:prstGeom>
              <a:solidFill>
                <a:srgbClr val="0070C0">
                  <a:lumMod val="60000"/>
                  <a:lumOff val="40000"/>
                </a:srgbClr>
              </a:solidFill>
              <a:ln w="12700">
                <a:solidFill>
                  <a:srgbClr val="338DCD"/>
                </a:solid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4" name="Rectangle: Rounded Corners 173">
                <a:extLst>
                  <a:ext uri="{FF2B5EF4-FFF2-40B4-BE49-F238E27FC236}">
                    <a16:creationId xmlns:a16="http://schemas.microsoft.com/office/drawing/2014/main" id="{8EC8352D-A42F-4784-38AB-E47B1BC7A8F9}"/>
                  </a:ext>
                </a:extLst>
              </p:cNvPr>
              <p:cNvSpPr/>
              <p:nvPr/>
            </p:nvSpPr>
            <p:spPr bwMode="auto">
              <a:xfrm>
                <a:off x="3615398" y="4793873"/>
                <a:ext cx="1913205" cy="583200"/>
              </a:xfrm>
              <a:prstGeom prst="roundRect">
                <a:avLst>
                  <a:gd name="adj" fmla="val 50000"/>
                </a:avLst>
              </a:prstGeom>
              <a:solidFill>
                <a:srgbClr val="0070C0"/>
              </a:solidFill>
              <a:ln w="12700">
                <a:solidFill>
                  <a:srgbClr val="005A9A"/>
                </a:solidFill>
              </a:ln>
              <a:effectLst>
                <a:outerShdw blurRad="50800" dist="38100" dir="5400000" algn="t"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5" name="Rectangle: Rounded Corners 174">
                <a:extLst>
                  <a:ext uri="{FF2B5EF4-FFF2-40B4-BE49-F238E27FC236}">
                    <a16:creationId xmlns:a16="http://schemas.microsoft.com/office/drawing/2014/main" id="{BA9A2929-D5C6-A253-73B2-192FC500840B}"/>
                  </a:ext>
                </a:extLst>
              </p:cNvPr>
              <p:cNvSpPr/>
              <p:nvPr/>
            </p:nvSpPr>
            <p:spPr bwMode="auto">
              <a:xfrm>
                <a:off x="6353091" y="2526720"/>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6" name="Rectangle: Rounded Corners 175">
                <a:extLst>
                  <a:ext uri="{FF2B5EF4-FFF2-40B4-BE49-F238E27FC236}">
                    <a16:creationId xmlns:a16="http://schemas.microsoft.com/office/drawing/2014/main" id="{96C09F0D-217E-A34F-4294-2B2F0A4B1570}"/>
                  </a:ext>
                </a:extLst>
              </p:cNvPr>
              <p:cNvSpPr/>
              <p:nvPr/>
            </p:nvSpPr>
            <p:spPr bwMode="auto">
              <a:xfrm>
                <a:off x="6353091" y="3194152"/>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7" name="Rectangle: Rounded Corners 176">
                <a:extLst>
                  <a:ext uri="{FF2B5EF4-FFF2-40B4-BE49-F238E27FC236}">
                    <a16:creationId xmlns:a16="http://schemas.microsoft.com/office/drawing/2014/main" id="{D9ED44BC-27B0-C594-B11D-215D901339EE}"/>
                  </a:ext>
                </a:extLst>
              </p:cNvPr>
              <p:cNvSpPr/>
              <p:nvPr/>
            </p:nvSpPr>
            <p:spPr bwMode="auto">
              <a:xfrm>
                <a:off x="6353091" y="3861584"/>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8" name="Rectangle: Rounded Corners 177">
                <a:extLst>
                  <a:ext uri="{FF2B5EF4-FFF2-40B4-BE49-F238E27FC236}">
                    <a16:creationId xmlns:a16="http://schemas.microsoft.com/office/drawing/2014/main" id="{3B392EDB-F111-360F-7FFA-B67D529C2A10}"/>
                  </a:ext>
                </a:extLst>
              </p:cNvPr>
              <p:cNvSpPr/>
              <p:nvPr/>
            </p:nvSpPr>
            <p:spPr bwMode="auto">
              <a:xfrm>
                <a:off x="783066" y="2526720"/>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9" name="Rectangle: Rounded Corners 178">
                <a:extLst>
                  <a:ext uri="{FF2B5EF4-FFF2-40B4-BE49-F238E27FC236}">
                    <a16:creationId xmlns:a16="http://schemas.microsoft.com/office/drawing/2014/main" id="{E800D724-F6F5-8328-38EC-67F0134C83B5}"/>
                  </a:ext>
                </a:extLst>
              </p:cNvPr>
              <p:cNvSpPr/>
              <p:nvPr/>
            </p:nvSpPr>
            <p:spPr bwMode="auto">
              <a:xfrm>
                <a:off x="783066" y="3194152"/>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80" name="Rectangle: Rounded Corners 179">
                <a:extLst>
                  <a:ext uri="{FF2B5EF4-FFF2-40B4-BE49-F238E27FC236}">
                    <a16:creationId xmlns:a16="http://schemas.microsoft.com/office/drawing/2014/main" id="{C446472A-E5BC-D24E-9EA6-B5FE69C62268}"/>
                  </a:ext>
                </a:extLst>
              </p:cNvPr>
              <p:cNvSpPr/>
              <p:nvPr/>
            </p:nvSpPr>
            <p:spPr bwMode="auto">
              <a:xfrm>
                <a:off x="783066" y="3861584"/>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81" name="Trapezoid 20">
                <a:extLst>
                  <a:ext uri="{FF2B5EF4-FFF2-40B4-BE49-F238E27FC236}">
                    <a16:creationId xmlns:a16="http://schemas.microsoft.com/office/drawing/2014/main" id="{2DE999CD-2B18-CD98-C387-E9C3A112C25E}"/>
                  </a:ext>
                </a:extLst>
              </p:cNvPr>
              <p:cNvSpPr/>
              <p:nvPr/>
            </p:nvSpPr>
            <p:spPr bwMode="auto">
              <a:xfrm>
                <a:off x="1329788" y="2996417"/>
                <a:ext cx="914400" cy="197735"/>
              </a:xfrm>
              <a:prstGeom prst="trapezoid">
                <a:avLst>
                  <a:gd name="adj" fmla="val 123749"/>
                </a:avLst>
              </a:prstGeom>
              <a:solidFill>
                <a:srgbClr val="004474"/>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82" name="Trapezoid 22">
                <a:extLst>
                  <a:ext uri="{FF2B5EF4-FFF2-40B4-BE49-F238E27FC236}">
                    <a16:creationId xmlns:a16="http://schemas.microsoft.com/office/drawing/2014/main" id="{08C5FE0B-532A-EC12-A816-1FCAF1570326}"/>
                  </a:ext>
                </a:extLst>
              </p:cNvPr>
              <p:cNvSpPr/>
              <p:nvPr/>
            </p:nvSpPr>
            <p:spPr bwMode="auto">
              <a:xfrm flipV="1">
                <a:off x="1329788" y="3663849"/>
                <a:ext cx="914400" cy="197735"/>
              </a:xfrm>
              <a:prstGeom prst="trapezoid">
                <a:avLst>
                  <a:gd name="adj" fmla="val 123749"/>
                </a:avLst>
              </a:prstGeom>
              <a:solidFill>
                <a:srgbClr val="004474"/>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83" name="Trapezoid 23">
                <a:extLst>
                  <a:ext uri="{FF2B5EF4-FFF2-40B4-BE49-F238E27FC236}">
                    <a16:creationId xmlns:a16="http://schemas.microsoft.com/office/drawing/2014/main" id="{5D773FD2-D30E-132A-E1DB-DBCB318B6BC2}"/>
                  </a:ext>
                </a:extLst>
              </p:cNvPr>
              <p:cNvSpPr/>
              <p:nvPr/>
            </p:nvSpPr>
            <p:spPr bwMode="auto">
              <a:xfrm>
                <a:off x="6899813" y="2996417"/>
                <a:ext cx="914400" cy="197735"/>
              </a:xfrm>
              <a:prstGeom prst="trapezoid">
                <a:avLst>
                  <a:gd name="adj" fmla="val 123749"/>
                </a:avLst>
              </a:prstGeom>
              <a:solidFill>
                <a:srgbClr val="2276CA"/>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84" name="Trapezoid 24">
                <a:extLst>
                  <a:ext uri="{FF2B5EF4-FFF2-40B4-BE49-F238E27FC236}">
                    <a16:creationId xmlns:a16="http://schemas.microsoft.com/office/drawing/2014/main" id="{F714C8EB-ED82-5D21-5AB9-207256B44A36}"/>
                  </a:ext>
                </a:extLst>
              </p:cNvPr>
              <p:cNvSpPr/>
              <p:nvPr/>
            </p:nvSpPr>
            <p:spPr bwMode="auto">
              <a:xfrm flipV="1">
                <a:off x="6899813" y="3663849"/>
                <a:ext cx="914400" cy="197735"/>
              </a:xfrm>
              <a:prstGeom prst="trapezoid">
                <a:avLst>
                  <a:gd name="adj" fmla="val 123749"/>
                </a:avLst>
              </a:prstGeom>
              <a:solidFill>
                <a:srgbClr val="2276CA"/>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cxnSp>
            <p:nvCxnSpPr>
              <p:cNvPr id="185" name="Connector: Elbow 184">
                <a:extLst>
                  <a:ext uri="{FF2B5EF4-FFF2-40B4-BE49-F238E27FC236}">
                    <a16:creationId xmlns:a16="http://schemas.microsoft.com/office/drawing/2014/main" id="{F69682A7-652E-988D-4C5A-C3BFF3958C0E}"/>
                  </a:ext>
                </a:extLst>
              </p:cNvPr>
              <p:cNvCxnSpPr>
                <a:stCxn id="173" idx="3"/>
                <a:endCxn id="175" idx="0"/>
              </p:cNvCxnSpPr>
              <p:nvPr/>
            </p:nvCxnSpPr>
            <p:spPr>
              <a:xfrm>
                <a:off x="5528603" y="1772527"/>
                <a:ext cx="1828410" cy="754193"/>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86" name="Connector: Elbow 185">
                <a:extLst>
                  <a:ext uri="{FF2B5EF4-FFF2-40B4-BE49-F238E27FC236}">
                    <a16:creationId xmlns:a16="http://schemas.microsoft.com/office/drawing/2014/main" id="{D868F44F-D4F2-54D9-D90E-315F0ED372D8}"/>
                  </a:ext>
                </a:extLst>
              </p:cNvPr>
              <p:cNvCxnSpPr>
                <a:stCxn id="177" idx="2"/>
                <a:endCxn id="174" idx="3"/>
              </p:cNvCxnSpPr>
              <p:nvPr/>
            </p:nvCxnSpPr>
            <p:spPr>
              <a:xfrm rot="5400000">
                <a:off x="6065712" y="3794172"/>
                <a:ext cx="754192" cy="1828410"/>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87" name="Connector: Elbow 186">
                <a:extLst>
                  <a:ext uri="{FF2B5EF4-FFF2-40B4-BE49-F238E27FC236}">
                    <a16:creationId xmlns:a16="http://schemas.microsoft.com/office/drawing/2014/main" id="{B2FCE0FD-3F9F-2A64-A715-355E2A717E7B}"/>
                  </a:ext>
                </a:extLst>
              </p:cNvPr>
              <p:cNvCxnSpPr>
                <a:stCxn id="174" idx="1"/>
                <a:endCxn id="180" idx="2"/>
              </p:cNvCxnSpPr>
              <p:nvPr/>
            </p:nvCxnSpPr>
            <p:spPr>
              <a:xfrm rot="10800000">
                <a:off x="1786988" y="4331281"/>
                <a:ext cx="1828410" cy="754192"/>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88" name="Connector: Elbow 187">
                <a:extLst>
                  <a:ext uri="{FF2B5EF4-FFF2-40B4-BE49-F238E27FC236}">
                    <a16:creationId xmlns:a16="http://schemas.microsoft.com/office/drawing/2014/main" id="{33939826-EB01-FBF6-B9DA-D3965E9E4420}"/>
                  </a:ext>
                </a:extLst>
              </p:cNvPr>
              <p:cNvCxnSpPr>
                <a:stCxn id="178" idx="0"/>
                <a:endCxn id="173" idx="1"/>
              </p:cNvCxnSpPr>
              <p:nvPr/>
            </p:nvCxnSpPr>
            <p:spPr>
              <a:xfrm rot="5400000" flipH="1" flipV="1">
                <a:off x="2324097" y="1235419"/>
                <a:ext cx="754193" cy="1828410"/>
              </a:xfrm>
              <a:prstGeom prst="bentConnector2">
                <a:avLst/>
              </a:prstGeom>
              <a:noFill/>
              <a:ln w="25400" cap="flat" cmpd="sng" algn="ctr">
                <a:solidFill>
                  <a:srgbClr val="034A90">
                    <a:lumMod val="50000"/>
                  </a:srgbClr>
                </a:solidFill>
                <a:prstDash val="solid"/>
                <a:miter lim="800000"/>
                <a:tailEnd type="arrow" w="lg" len="lg"/>
              </a:ln>
              <a:effectLst/>
            </p:spPr>
          </p:cxnSp>
          <p:sp>
            <p:nvSpPr>
              <p:cNvPr id="189" name="TextBox 188">
                <a:extLst>
                  <a:ext uri="{FF2B5EF4-FFF2-40B4-BE49-F238E27FC236}">
                    <a16:creationId xmlns:a16="http://schemas.microsoft.com/office/drawing/2014/main" id="{846EFC11-8C9C-6775-A986-6499403C4F13}"/>
                  </a:ext>
                </a:extLst>
              </p:cNvPr>
              <p:cNvSpPr txBox="1"/>
              <p:nvPr/>
            </p:nvSpPr>
            <p:spPr>
              <a:xfrm>
                <a:off x="3681370" y="1474926"/>
                <a:ext cx="1913205" cy="91597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b="1" kern="0" dirty="0">
                    <a:latin typeface="Arial" panose="020B0604020202020204" pitchFamily="34" charset="0"/>
                    <a:cs typeface="Arial" panose="020B0604020202020204" pitchFamily="34" charset="0"/>
                  </a:rPr>
                  <a:t>Inclusion, cultural symbols, respect beliefs</a:t>
                </a:r>
                <a:endPar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90" name="TextBox 189">
                <a:extLst>
                  <a:ext uri="{FF2B5EF4-FFF2-40B4-BE49-F238E27FC236}">
                    <a16:creationId xmlns:a16="http://schemas.microsoft.com/office/drawing/2014/main" id="{BF17145E-93EF-3182-FFEA-B4F0B93D0242}"/>
                  </a:ext>
                </a:extLst>
              </p:cNvPr>
              <p:cNvSpPr txBox="1"/>
              <p:nvPr/>
            </p:nvSpPr>
            <p:spPr>
              <a:xfrm>
                <a:off x="929058" y="3942544"/>
                <a:ext cx="1751472" cy="589458"/>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Good Understanding</a:t>
                </a:r>
              </a:p>
            </p:txBody>
          </p:sp>
          <p:sp>
            <p:nvSpPr>
              <p:cNvPr id="191" name="TextBox 190">
                <a:extLst>
                  <a:ext uri="{FF2B5EF4-FFF2-40B4-BE49-F238E27FC236}">
                    <a16:creationId xmlns:a16="http://schemas.microsoft.com/office/drawing/2014/main" id="{1E3C6C91-CE9A-0795-A5BE-DDD3C8C49357}"/>
                  </a:ext>
                </a:extLst>
              </p:cNvPr>
              <p:cNvSpPr txBox="1"/>
              <p:nvPr/>
            </p:nvSpPr>
            <p:spPr>
              <a:xfrm>
                <a:off x="3681370" y="4914398"/>
                <a:ext cx="1775744" cy="366389"/>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Good Feedback</a:t>
                </a:r>
              </a:p>
            </p:txBody>
          </p:sp>
          <p:sp>
            <p:nvSpPr>
              <p:cNvPr id="192" name="TextBox 191">
                <a:extLst>
                  <a:ext uri="{FF2B5EF4-FFF2-40B4-BE49-F238E27FC236}">
                    <a16:creationId xmlns:a16="http://schemas.microsoft.com/office/drawing/2014/main" id="{6283E15A-237A-D3ED-CA0B-4BDF68A29A71}"/>
                  </a:ext>
                </a:extLst>
              </p:cNvPr>
              <p:cNvSpPr txBox="1"/>
              <p:nvPr/>
            </p:nvSpPr>
            <p:spPr>
              <a:xfrm>
                <a:off x="869483" y="2518536"/>
                <a:ext cx="1751472" cy="641181"/>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Basic English, Interpreter</a:t>
                </a:r>
              </a:p>
            </p:txBody>
          </p:sp>
          <p:sp>
            <p:nvSpPr>
              <p:cNvPr id="193" name="TextBox 192">
                <a:extLst>
                  <a:ext uri="{FF2B5EF4-FFF2-40B4-BE49-F238E27FC236}">
                    <a16:creationId xmlns:a16="http://schemas.microsoft.com/office/drawing/2014/main" id="{AB344EFC-9339-DC3D-36AC-FAB2BAC0ACD7}"/>
                  </a:ext>
                </a:extLst>
              </p:cNvPr>
              <p:cNvSpPr txBox="1"/>
              <p:nvPr/>
            </p:nvSpPr>
            <p:spPr>
              <a:xfrm>
                <a:off x="1235692" y="3275112"/>
                <a:ext cx="1102592" cy="396922"/>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b="1" kern="0" dirty="0">
                    <a:solidFill>
                      <a:prstClr val="white"/>
                    </a:solidFill>
                    <a:latin typeface="Arial" panose="020B0604020202020204" pitchFamily="34" charset="0"/>
                    <a:cs typeface="Arial" panose="020B0604020202020204" pitchFamily="34" charset="0"/>
                  </a:rPr>
                  <a:t>GARY</a:t>
                </a:r>
                <a:endParaRPr kumimoji="0" lang="en-US" sz="20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94" name="TextBox 193">
                <a:extLst>
                  <a:ext uri="{FF2B5EF4-FFF2-40B4-BE49-F238E27FC236}">
                    <a16:creationId xmlns:a16="http://schemas.microsoft.com/office/drawing/2014/main" id="{5F1AA37C-F055-C3BA-A7CD-463600ADE002}"/>
                  </a:ext>
                </a:extLst>
              </p:cNvPr>
              <p:cNvSpPr txBox="1"/>
              <p:nvPr/>
            </p:nvSpPr>
            <p:spPr>
              <a:xfrm>
                <a:off x="6523045" y="2554192"/>
                <a:ext cx="1775300" cy="641181"/>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latin typeface="Arial" panose="020B0604020202020204" pitchFamily="34" charset="0"/>
                    <a:cs typeface="Arial" panose="020B0604020202020204" pitchFamily="34" charset="0"/>
                  </a:rPr>
                  <a:t>Good understanding</a:t>
                </a:r>
                <a:endPar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95" name="TextBox 194">
                <a:extLst>
                  <a:ext uri="{FF2B5EF4-FFF2-40B4-BE49-F238E27FC236}">
                    <a16:creationId xmlns:a16="http://schemas.microsoft.com/office/drawing/2014/main" id="{4D2DD229-F86F-24C5-04A8-28FEE240A76E}"/>
                  </a:ext>
                </a:extLst>
              </p:cNvPr>
              <p:cNvSpPr txBox="1"/>
              <p:nvPr/>
            </p:nvSpPr>
            <p:spPr>
              <a:xfrm>
                <a:off x="6463470" y="3275112"/>
                <a:ext cx="1834875" cy="396922"/>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b="1" kern="0" dirty="0">
                    <a:solidFill>
                      <a:prstClr val="white"/>
                    </a:solidFill>
                    <a:latin typeface="Arial" panose="020B0604020202020204" pitchFamily="34" charset="0"/>
                    <a:cs typeface="Arial" panose="020B0604020202020204" pitchFamily="34" charset="0"/>
                  </a:rPr>
                  <a:t>WORKERS</a:t>
                </a:r>
                <a:endParaRPr kumimoji="0" lang="en-US" sz="20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96" name="TextBox 195">
                <a:extLst>
                  <a:ext uri="{FF2B5EF4-FFF2-40B4-BE49-F238E27FC236}">
                    <a16:creationId xmlns:a16="http://schemas.microsoft.com/office/drawing/2014/main" id="{6030B871-2861-9BFD-0CE9-1EC68D830688}"/>
                  </a:ext>
                </a:extLst>
              </p:cNvPr>
              <p:cNvSpPr txBox="1"/>
              <p:nvPr/>
            </p:nvSpPr>
            <p:spPr>
              <a:xfrm>
                <a:off x="6296663" y="3938205"/>
                <a:ext cx="1945254" cy="336833"/>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latin typeface="Arial" panose="020B0604020202020204" pitchFamily="34" charset="0"/>
                    <a:cs typeface="Arial" panose="020B0604020202020204" pitchFamily="34" charset="0"/>
                  </a:rPr>
                  <a:t>More confident</a:t>
                </a:r>
                <a:endPar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97" name="TextBox 196">
                <a:extLst>
                  <a:ext uri="{FF2B5EF4-FFF2-40B4-BE49-F238E27FC236}">
                    <a16:creationId xmlns:a16="http://schemas.microsoft.com/office/drawing/2014/main" id="{7A71451F-25E7-0030-FA64-B05DC2993081}"/>
                  </a:ext>
                </a:extLst>
              </p:cNvPr>
              <p:cNvSpPr txBox="1"/>
              <p:nvPr/>
            </p:nvSpPr>
            <p:spPr>
              <a:xfrm>
                <a:off x="2985198" y="2905780"/>
                <a:ext cx="3173604" cy="1046440"/>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fr-FR" sz="4400" b="1" i="0" u="none" strike="noStrike" kern="0" cap="none" spc="0" normalizeH="0" baseline="0" noProof="0" dirty="0">
                    <a:ln>
                      <a:noFill/>
                    </a:ln>
                    <a:solidFill>
                      <a:prstClr val="black"/>
                    </a:solidFill>
                    <a:effectLst/>
                    <a:uLnTx/>
                    <a:uFillTx/>
                    <a:latin typeface="Calibri" panose="020F0502020204030204"/>
                  </a:rPr>
                  <a:t>SCHRAMM</a:t>
                </a:r>
                <a:r>
                  <a:rPr kumimoji="0" lang="fr-FR" sz="1800" b="1" i="0" u="none" strike="noStrike" kern="0" cap="none" spc="0" normalizeH="0" baseline="0" noProof="0" dirty="0">
                    <a:ln>
                      <a:noFill/>
                    </a:ln>
                    <a:solidFill>
                      <a:prstClr val="black"/>
                    </a:solidFill>
                    <a:effectLst/>
                    <a:uLnTx/>
                    <a:uFillTx/>
                    <a:latin typeface="Calibri" panose="020F0502020204030204"/>
                  </a:rPr>
                  <a:t> COMMUNICATION MODEL</a:t>
                </a:r>
                <a:endParaRPr kumimoji="0" lang="en-US" sz="1800" b="1" i="0" u="none" strike="noStrike" kern="0" cap="none" spc="0" normalizeH="0" baseline="0" noProof="0" dirty="0">
                  <a:ln>
                    <a:noFill/>
                  </a:ln>
                  <a:solidFill>
                    <a:prstClr val="black"/>
                  </a:solidFill>
                  <a:effectLst/>
                  <a:uLnTx/>
                  <a:uFillTx/>
                  <a:latin typeface="Calibri" panose="020F0502020204030204"/>
                </a:endParaRPr>
              </a:p>
            </p:txBody>
          </p:sp>
        </p:grpSp>
      </p:grpSp>
      <p:sp>
        <p:nvSpPr>
          <p:cNvPr id="198" name="TextBox 197">
            <a:extLst>
              <a:ext uri="{FF2B5EF4-FFF2-40B4-BE49-F238E27FC236}">
                <a16:creationId xmlns:a16="http://schemas.microsoft.com/office/drawing/2014/main" id="{92B84772-3248-D471-C4C0-73C17718F079}"/>
              </a:ext>
            </a:extLst>
          </p:cNvPr>
          <p:cNvSpPr txBox="1"/>
          <p:nvPr/>
        </p:nvSpPr>
        <p:spPr>
          <a:xfrm>
            <a:off x="5364480" y="6248400"/>
            <a:ext cx="3223260" cy="369332"/>
          </a:xfrm>
          <a:prstGeom prst="rect">
            <a:avLst/>
          </a:prstGeom>
          <a:noFill/>
        </p:spPr>
        <p:txBody>
          <a:bodyPr wrap="square" rtlCol="0">
            <a:spAutoFit/>
          </a:bodyPr>
          <a:lstStyle/>
          <a:p>
            <a:r>
              <a:rPr lang="en-GB" b="1" i="1">
                <a:latin typeface="Arial" panose="020B0604020202020204" pitchFamily="34" charset="0"/>
                <a:cs typeface="Arial" panose="020B0604020202020204" pitchFamily="34" charset="0"/>
              </a:rPr>
              <a:t>SketchBubble.com, 2025</a:t>
            </a:r>
            <a:endParaRPr lang="en-GB"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83590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4"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6"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7"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8"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9"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948368C9-D7BC-782F-2CD2-6812E520C172}"/>
              </a:ext>
            </a:extLst>
          </p:cNvPr>
          <p:cNvSpPr>
            <a:spLocks noGrp="1"/>
          </p:cNvSpPr>
          <p:nvPr>
            <p:ph type="title"/>
          </p:nvPr>
        </p:nvSpPr>
        <p:spPr>
          <a:xfrm>
            <a:off x="1484312" y="213361"/>
            <a:ext cx="4278928" cy="853439"/>
          </a:xfrm>
        </p:spPr>
        <p:txBody>
          <a:bodyPr>
            <a:normAutofit/>
          </a:bodyPr>
          <a:lstStyle/>
          <a:p>
            <a:pPr>
              <a:lnSpc>
                <a:spcPct val="90000"/>
              </a:lnSpc>
            </a:pPr>
            <a:r>
              <a:rPr lang="en-GB" sz="2400" dirty="0">
                <a:latin typeface="Arial" panose="020B0604020202020204" pitchFamily="34" charset="0"/>
                <a:cs typeface="Arial" panose="020B0604020202020204" pitchFamily="34" charset="0"/>
              </a:rPr>
              <a:t>4. Attitude Barriers description</a:t>
            </a:r>
          </a:p>
        </p:txBody>
      </p:sp>
      <p:sp>
        <p:nvSpPr>
          <p:cNvPr id="3" name="Content Placeholder 2">
            <a:extLst>
              <a:ext uri="{FF2B5EF4-FFF2-40B4-BE49-F238E27FC236}">
                <a16:creationId xmlns:a16="http://schemas.microsoft.com/office/drawing/2014/main" id="{CFFAA0F4-AEFF-B1A9-B3F8-975A71FF42F1}"/>
              </a:ext>
            </a:extLst>
          </p:cNvPr>
          <p:cNvSpPr>
            <a:spLocks noGrp="1"/>
          </p:cNvSpPr>
          <p:nvPr>
            <p:ph idx="1"/>
          </p:nvPr>
        </p:nvSpPr>
        <p:spPr>
          <a:xfrm>
            <a:off x="1159850" y="1356360"/>
            <a:ext cx="4603389" cy="4823460"/>
          </a:xfrm>
        </p:spPr>
        <p:txBody>
          <a:bodyPr>
            <a:noAutofit/>
          </a:bodyPr>
          <a:lstStyle/>
          <a:p>
            <a:pPr>
              <a:lnSpc>
                <a:spcPct val="90000"/>
              </a:lnSpc>
            </a:pPr>
            <a:r>
              <a:rPr lang="en-GB" dirty="0">
                <a:latin typeface="Arial" panose="020B0604020202020204" pitchFamily="34" charset="0"/>
                <a:cs typeface="Arial" panose="020B0604020202020204" pitchFamily="34" charset="0"/>
              </a:rPr>
              <a:t>Are invisible but extremely harmful obstacles that arise from the attitudes, beliefs, and behaviours of individuals or groups.</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These obstacles do not manifest physically, but they directly impact the inclusion of people.</a:t>
            </a:r>
          </a:p>
        </p:txBody>
      </p:sp>
      <p:sp>
        <p:nvSpPr>
          <p:cNvPr id="31"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tanding next to a brick wall&#10;&#10;AI-generated content may be incorrect.">
            <a:extLst>
              <a:ext uri="{FF2B5EF4-FFF2-40B4-BE49-F238E27FC236}">
                <a16:creationId xmlns:a16="http://schemas.microsoft.com/office/drawing/2014/main" id="{AC3E1B91-397E-21FD-B7A3-CAEC7D1143D4}"/>
              </a:ext>
            </a:extLst>
          </p:cNvPr>
          <p:cNvPicPr>
            <a:picLocks noChangeAspect="1"/>
          </p:cNvPicPr>
          <p:nvPr/>
        </p:nvPicPr>
        <p:blipFill>
          <a:blip r:embed="rId3">
            <a:extLst>
              <a:ext uri="{28A0092B-C50C-407E-A947-70E740481C1C}">
                <a14:useLocalDpi xmlns:a14="http://schemas.microsoft.com/office/drawing/2010/main" val="0"/>
              </a:ext>
            </a:extLst>
          </a:blip>
          <a:srcRect l="8523" r="13222" b="2"/>
          <a:stretch>
            <a:fillRect/>
          </a:stretch>
        </p:blipFill>
        <p:spPr>
          <a:xfrm>
            <a:off x="6434407" y="1011765"/>
            <a:ext cx="4744154" cy="4546708"/>
          </a:xfrm>
          <a:prstGeom prst="rect">
            <a:avLst/>
          </a:prstGeom>
        </p:spPr>
      </p:pic>
    </p:spTree>
    <p:extLst>
      <p:ext uri="{BB962C8B-B14F-4D97-AF65-F5344CB8AC3E}">
        <p14:creationId xmlns:p14="http://schemas.microsoft.com/office/powerpoint/2010/main" val="395707157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C743D-E1DA-C6D5-FCB6-67B37FC7EEDD}"/>
              </a:ext>
            </a:extLst>
          </p:cNvPr>
          <p:cNvSpPr>
            <a:spLocks noGrp="1"/>
          </p:cNvSpPr>
          <p:nvPr>
            <p:ph type="title" idx="4294967295"/>
          </p:nvPr>
        </p:nvSpPr>
        <p:spPr>
          <a:xfrm>
            <a:off x="2173288" y="122238"/>
            <a:ext cx="10018712" cy="708025"/>
          </a:xfrm>
        </p:spPr>
        <p:txBody>
          <a:bodyPr>
            <a:normAutofit/>
          </a:bodyPr>
          <a:lstStyle/>
          <a:p>
            <a:r>
              <a:rPr lang="en-GB" sz="2400" dirty="0">
                <a:latin typeface="Arial" panose="020B0604020202020204" pitchFamily="34" charset="0"/>
                <a:cs typeface="Arial" panose="020B0604020202020204" pitchFamily="34" charset="0"/>
              </a:rPr>
              <a:t>Analysis using Schramm communication Model</a:t>
            </a:r>
          </a:p>
        </p:txBody>
      </p:sp>
      <p:grpSp>
        <p:nvGrpSpPr>
          <p:cNvPr id="170" name="Group 169">
            <a:extLst>
              <a:ext uri="{FF2B5EF4-FFF2-40B4-BE49-F238E27FC236}">
                <a16:creationId xmlns:a16="http://schemas.microsoft.com/office/drawing/2014/main" id="{EAAAE707-9366-A296-1AB9-5C8428EB2678}"/>
              </a:ext>
            </a:extLst>
          </p:cNvPr>
          <p:cNvGrpSpPr>
            <a:grpSpLocks noChangeAspect="1"/>
          </p:cNvGrpSpPr>
          <p:nvPr/>
        </p:nvGrpSpPr>
        <p:grpSpPr>
          <a:xfrm>
            <a:off x="1052932" y="830263"/>
            <a:ext cx="10826647" cy="5288597"/>
            <a:chOff x="253218" y="1278188"/>
            <a:chExt cx="8525022" cy="4996684"/>
          </a:xfrm>
        </p:grpSpPr>
        <p:sp>
          <p:nvSpPr>
            <p:cNvPr id="171" name="Rectangle: Rounded Corners 170">
              <a:extLst>
                <a:ext uri="{FF2B5EF4-FFF2-40B4-BE49-F238E27FC236}">
                  <a16:creationId xmlns:a16="http://schemas.microsoft.com/office/drawing/2014/main" id="{C0423585-3B8B-4B52-F8F3-7BAFCE041FF3}"/>
                </a:ext>
              </a:extLst>
            </p:cNvPr>
            <p:cNvSpPr/>
            <p:nvPr/>
          </p:nvSpPr>
          <p:spPr bwMode="auto">
            <a:xfrm>
              <a:off x="253218" y="1278188"/>
              <a:ext cx="8525022" cy="4996684"/>
            </a:xfrm>
            <a:prstGeom prst="roundRect">
              <a:avLst>
                <a:gd name="adj" fmla="val 5080"/>
              </a:avLst>
            </a:prstGeom>
            <a:solidFill>
              <a:srgbClr val="0070C0">
                <a:lumMod val="20000"/>
                <a:lumOff val="80000"/>
                <a:alpha val="75000"/>
              </a:srgbClr>
            </a:solidFill>
            <a:ln w="53975">
              <a:solidFill>
                <a:srgbClr val="034A90">
                  <a:lumMod val="50000"/>
                </a:srgbClr>
              </a:solid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Calibri" panose="020F0502020204030204"/>
              </a:endParaRPr>
            </a:p>
          </p:txBody>
        </p:sp>
        <p:grpSp>
          <p:nvGrpSpPr>
            <p:cNvPr id="172" name="Group 171">
              <a:extLst>
                <a:ext uri="{FF2B5EF4-FFF2-40B4-BE49-F238E27FC236}">
                  <a16:creationId xmlns:a16="http://schemas.microsoft.com/office/drawing/2014/main" id="{C7B8012C-C3B8-1171-6645-1B353591BEC2}"/>
                </a:ext>
              </a:extLst>
            </p:cNvPr>
            <p:cNvGrpSpPr/>
            <p:nvPr/>
          </p:nvGrpSpPr>
          <p:grpSpPr>
            <a:xfrm>
              <a:off x="726795" y="1828456"/>
              <a:ext cx="7577869" cy="3896147"/>
              <a:chOff x="783066" y="1480926"/>
              <a:chExt cx="7577869" cy="3896147"/>
            </a:xfrm>
          </p:grpSpPr>
          <p:sp>
            <p:nvSpPr>
              <p:cNvPr id="173" name="Rectangle: Rounded Corners 172">
                <a:extLst>
                  <a:ext uri="{FF2B5EF4-FFF2-40B4-BE49-F238E27FC236}">
                    <a16:creationId xmlns:a16="http://schemas.microsoft.com/office/drawing/2014/main" id="{3EDFDB31-E80F-998C-C98B-7B72B351CE8A}"/>
                  </a:ext>
                </a:extLst>
              </p:cNvPr>
              <p:cNvSpPr/>
              <p:nvPr/>
            </p:nvSpPr>
            <p:spPr bwMode="auto">
              <a:xfrm>
                <a:off x="3615398" y="1480927"/>
                <a:ext cx="1913205" cy="583200"/>
              </a:xfrm>
              <a:prstGeom prst="roundRect">
                <a:avLst>
                  <a:gd name="adj" fmla="val 50000"/>
                </a:avLst>
              </a:prstGeom>
              <a:solidFill>
                <a:srgbClr val="0070C0">
                  <a:lumMod val="60000"/>
                  <a:lumOff val="40000"/>
                </a:srgbClr>
              </a:solidFill>
              <a:ln w="12700">
                <a:solidFill>
                  <a:srgbClr val="338DCD"/>
                </a:solid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4" name="Rectangle: Rounded Corners 173">
                <a:extLst>
                  <a:ext uri="{FF2B5EF4-FFF2-40B4-BE49-F238E27FC236}">
                    <a16:creationId xmlns:a16="http://schemas.microsoft.com/office/drawing/2014/main" id="{CF81EB41-5B5F-5606-C11B-80C98FFDBE7C}"/>
                  </a:ext>
                </a:extLst>
              </p:cNvPr>
              <p:cNvSpPr/>
              <p:nvPr/>
            </p:nvSpPr>
            <p:spPr bwMode="auto">
              <a:xfrm>
                <a:off x="3615398" y="4793873"/>
                <a:ext cx="1913205" cy="583200"/>
              </a:xfrm>
              <a:prstGeom prst="roundRect">
                <a:avLst>
                  <a:gd name="adj" fmla="val 50000"/>
                </a:avLst>
              </a:prstGeom>
              <a:solidFill>
                <a:srgbClr val="0070C0"/>
              </a:solidFill>
              <a:ln w="12700">
                <a:solidFill>
                  <a:srgbClr val="005A9A"/>
                </a:solidFill>
              </a:ln>
              <a:effectLst>
                <a:outerShdw blurRad="50800" dist="38100" dir="5400000" algn="t"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5" name="Rectangle: Rounded Corners 174">
                <a:extLst>
                  <a:ext uri="{FF2B5EF4-FFF2-40B4-BE49-F238E27FC236}">
                    <a16:creationId xmlns:a16="http://schemas.microsoft.com/office/drawing/2014/main" id="{335F2117-6027-BBEE-6D59-B702DB399D84}"/>
                  </a:ext>
                </a:extLst>
              </p:cNvPr>
              <p:cNvSpPr/>
              <p:nvPr/>
            </p:nvSpPr>
            <p:spPr bwMode="auto">
              <a:xfrm>
                <a:off x="6353091" y="2526720"/>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6" name="Rectangle: Rounded Corners 175">
                <a:extLst>
                  <a:ext uri="{FF2B5EF4-FFF2-40B4-BE49-F238E27FC236}">
                    <a16:creationId xmlns:a16="http://schemas.microsoft.com/office/drawing/2014/main" id="{E4419791-562A-D90F-E3E8-FC85172B831F}"/>
                  </a:ext>
                </a:extLst>
              </p:cNvPr>
              <p:cNvSpPr/>
              <p:nvPr/>
            </p:nvSpPr>
            <p:spPr bwMode="auto">
              <a:xfrm>
                <a:off x="6353091" y="3194152"/>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7" name="Rectangle: Rounded Corners 176">
                <a:extLst>
                  <a:ext uri="{FF2B5EF4-FFF2-40B4-BE49-F238E27FC236}">
                    <a16:creationId xmlns:a16="http://schemas.microsoft.com/office/drawing/2014/main" id="{2DF613EE-970E-E585-BA17-07A98F0E58F7}"/>
                  </a:ext>
                </a:extLst>
              </p:cNvPr>
              <p:cNvSpPr/>
              <p:nvPr/>
            </p:nvSpPr>
            <p:spPr bwMode="auto">
              <a:xfrm>
                <a:off x="6353091" y="3861584"/>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8" name="Rectangle: Rounded Corners 177">
                <a:extLst>
                  <a:ext uri="{FF2B5EF4-FFF2-40B4-BE49-F238E27FC236}">
                    <a16:creationId xmlns:a16="http://schemas.microsoft.com/office/drawing/2014/main" id="{DC7C94E5-43B4-7540-8961-C5D7F5285AA7}"/>
                  </a:ext>
                </a:extLst>
              </p:cNvPr>
              <p:cNvSpPr/>
              <p:nvPr/>
            </p:nvSpPr>
            <p:spPr bwMode="auto">
              <a:xfrm>
                <a:off x="783066" y="2526720"/>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9" name="Rectangle: Rounded Corners 178">
                <a:extLst>
                  <a:ext uri="{FF2B5EF4-FFF2-40B4-BE49-F238E27FC236}">
                    <a16:creationId xmlns:a16="http://schemas.microsoft.com/office/drawing/2014/main" id="{12085BB4-0DEA-CCB0-9CE1-00D1DCEB8A41}"/>
                  </a:ext>
                </a:extLst>
              </p:cNvPr>
              <p:cNvSpPr/>
              <p:nvPr/>
            </p:nvSpPr>
            <p:spPr bwMode="auto">
              <a:xfrm>
                <a:off x="783066" y="3194152"/>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80" name="Rectangle: Rounded Corners 179">
                <a:extLst>
                  <a:ext uri="{FF2B5EF4-FFF2-40B4-BE49-F238E27FC236}">
                    <a16:creationId xmlns:a16="http://schemas.microsoft.com/office/drawing/2014/main" id="{90FBD18A-6D33-AB7B-63DB-C2DEFFBE2813}"/>
                  </a:ext>
                </a:extLst>
              </p:cNvPr>
              <p:cNvSpPr/>
              <p:nvPr/>
            </p:nvSpPr>
            <p:spPr bwMode="auto">
              <a:xfrm>
                <a:off x="783066" y="3861584"/>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81" name="Trapezoid 20">
                <a:extLst>
                  <a:ext uri="{FF2B5EF4-FFF2-40B4-BE49-F238E27FC236}">
                    <a16:creationId xmlns:a16="http://schemas.microsoft.com/office/drawing/2014/main" id="{5B6FB661-9607-3722-5F97-86E9683B456E}"/>
                  </a:ext>
                </a:extLst>
              </p:cNvPr>
              <p:cNvSpPr/>
              <p:nvPr/>
            </p:nvSpPr>
            <p:spPr bwMode="auto">
              <a:xfrm>
                <a:off x="1329788" y="2996417"/>
                <a:ext cx="914400" cy="197735"/>
              </a:xfrm>
              <a:prstGeom prst="trapezoid">
                <a:avLst>
                  <a:gd name="adj" fmla="val 123749"/>
                </a:avLst>
              </a:prstGeom>
              <a:solidFill>
                <a:srgbClr val="004474"/>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82" name="Trapezoid 22">
                <a:extLst>
                  <a:ext uri="{FF2B5EF4-FFF2-40B4-BE49-F238E27FC236}">
                    <a16:creationId xmlns:a16="http://schemas.microsoft.com/office/drawing/2014/main" id="{6924E2EA-2C2F-F13F-AFAB-851B07890DEF}"/>
                  </a:ext>
                </a:extLst>
              </p:cNvPr>
              <p:cNvSpPr/>
              <p:nvPr/>
            </p:nvSpPr>
            <p:spPr bwMode="auto">
              <a:xfrm flipV="1">
                <a:off x="1329788" y="3663849"/>
                <a:ext cx="914400" cy="197735"/>
              </a:xfrm>
              <a:prstGeom prst="trapezoid">
                <a:avLst>
                  <a:gd name="adj" fmla="val 123749"/>
                </a:avLst>
              </a:prstGeom>
              <a:solidFill>
                <a:srgbClr val="004474"/>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83" name="Trapezoid 23">
                <a:extLst>
                  <a:ext uri="{FF2B5EF4-FFF2-40B4-BE49-F238E27FC236}">
                    <a16:creationId xmlns:a16="http://schemas.microsoft.com/office/drawing/2014/main" id="{2F6206A7-457B-3A2A-C267-82E600CB8717}"/>
                  </a:ext>
                </a:extLst>
              </p:cNvPr>
              <p:cNvSpPr/>
              <p:nvPr/>
            </p:nvSpPr>
            <p:spPr bwMode="auto">
              <a:xfrm>
                <a:off x="6899813" y="2996417"/>
                <a:ext cx="914400" cy="197735"/>
              </a:xfrm>
              <a:prstGeom prst="trapezoid">
                <a:avLst>
                  <a:gd name="adj" fmla="val 123749"/>
                </a:avLst>
              </a:prstGeom>
              <a:solidFill>
                <a:srgbClr val="2276CA"/>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84" name="Trapezoid 24">
                <a:extLst>
                  <a:ext uri="{FF2B5EF4-FFF2-40B4-BE49-F238E27FC236}">
                    <a16:creationId xmlns:a16="http://schemas.microsoft.com/office/drawing/2014/main" id="{7116FF18-A72A-FF75-91F4-13E9FCB96FAE}"/>
                  </a:ext>
                </a:extLst>
              </p:cNvPr>
              <p:cNvSpPr/>
              <p:nvPr/>
            </p:nvSpPr>
            <p:spPr bwMode="auto">
              <a:xfrm flipV="1">
                <a:off x="6899813" y="3663849"/>
                <a:ext cx="914400" cy="197735"/>
              </a:xfrm>
              <a:prstGeom prst="trapezoid">
                <a:avLst>
                  <a:gd name="adj" fmla="val 123749"/>
                </a:avLst>
              </a:prstGeom>
              <a:solidFill>
                <a:srgbClr val="2276CA"/>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cxnSp>
            <p:nvCxnSpPr>
              <p:cNvPr id="185" name="Connector: Elbow 184">
                <a:extLst>
                  <a:ext uri="{FF2B5EF4-FFF2-40B4-BE49-F238E27FC236}">
                    <a16:creationId xmlns:a16="http://schemas.microsoft.com/office/drawing/2014/main" id="{6BDD34DF-3BB9-FCEE-B523-954D2A29FA9B}"/>
                  </a:ext>
                </a:extLst>
              </p:cNvPr>
              <p:cNvCxnSpPr>
                <a:stCxn id="173" idx="3"/>
                <a:endCxn id="175" idx="0"/>
              </p:cNvCxnSpPr>
              <p:nvPr/>
            </p:nvCxnSpPr>
            <p:spPr>
              <a:xfrm>
                <a:off x="5528603" y="1772527"/>
                <a:ext cx="1828410" cy="754193"/>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86" name="Connector: Elbow 185">
                <a:extLst>
                  <a:ext uri="{FF2B5EF4-FFF2-40B4-BE49-F238E27FC236}">
                    <a16:creationId xmlns:a16="http://schemas.microsoft.com/office/drawing/2014/main" id="{C3C64A3B-DDC2-D750-47B9-4CFD34B4ED01}"/>
                  </a:ext>
                </a:extLst>
              </p:cNvPr>
              <p:cNvCxnSpPr>
                <a:stCxn id="177" idx="2"/>
                <a:endCxn id="174" idx="3"/>
              </p:cNvCxnSpPr>
              <p:nvPr/>
            </p:nvCxnSpPr>
            <p:spPr>
              <a:xfrm rot="5400000">
                <a:off x="6065712" y="3794172"/>
                <a:ext cx="754192" cy="1828410"/>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87" name="Connector: Elbow 186">
                <a:extLst>
                  <a:ext uri="{FF2B5EF4-FFF2-40B4-BE49-F238E27FC236}">
                    <a16:creationId xmlns:a16="http://schemas.microsoft.com/office/drawing/2014/main" id="{B206710B-DE61-2D96-F8C2-1583309B145F}"/>
                  </a:ext>
                </a:extLst>
              </p:cNvPr>
              <p:cNvCxnSpPr>
                <a:stCxn id="174" idx="1"/>
                <a:endCxn id="180" idx="2"/>
              </p:cNvCxnSpPr>
              <p:nvPr/>
            </p:nvCxnSpPr>
            <p:spPr>
              <a:xfrm rot="10800000">
                <a:off x="1786988" y="4331281"/>
                <a:ext cx="1828410" cy="754192"/>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88" name="Connector: Elbow 187">
                <a:extLst>
                  <a:ext uri="{FF2B5EF4-FFF2-40B4-BE49-F238E27FC236}">
                    <a16:creationId xmlns:a16="http://schemas.microsoft.com/office/drawing/2014/main" id="{02A29AB5-A16C-60FE-27A8-81E6BF1A87CC}"/>
                  </a:ext>
                </a:extLst>
              </p:cNvPr>
              <p:cNvCxnSpPr>
                <a:stCxn id="178" idx="0"/>
                <a:endCxn id="173" idx="1"/>
              </p:cNvCxnSpPr>
              <p:nvPr/>
            </p:nvCxnSpPr>
            <p:spPr>
              <a:xfrm rot="5400000" flipH="1" flipV="1">
                <a:off x="2324097" y="1235419"/>
                <a:ext cx="754193" cy="1828410"/>
              </a:xfrm>
              <a:prstGeom prst="bentConnector2">
                <a:avLst/>
              </a:prstGeom>
              <a:noFill/>
              <a:ln w="25400" cap="flat" cmpd="sng" algn="ctr">
                <a:solidFill>
                  <a:srgbClr val="034A90">
                    <a:lumMod val="50000"/>
                  </a:srgbClr>
                </a:solidFill>
                <a:prstDash val="solid"/>
                <a:miter lim="800000"/>
                <a:tailEnd type="arrow" w="lg" len="lg"/>
              </a:ln>
              <a:effectLst/>
            </p:spPr>
          </p:cxnSp>
          <p:sp>
            <p:nvSpPr>
              <p:cNvPr id="189" name="TextBox 188">
                <a:extLst>
                  <a:ext uri="{FF2B5EF4-FFF2-40B4-BE49-F238E27FC236}">
                    <a16:creationId xmlns:a16="http://schemas.microsoft.com/office/drawing/2014/main" id="{901FFFB2-6ED9-5794-8FE9-150E34592CE4}"/>
                  </a:ext>
                </a:extLst>
              </p:cNvPr>
              <p:cNvSpPr txBox="1"/>
              <p:nvPr/>
            </p:nvSpPr>
            <p:spPr>
              <a:xfrm>
                <a:off x="3671152" y="1480926"/>
                <a:ext cx="1913205" cy="902300"/>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b="1" kern="0" dirty="0">
                    <a:latin typeface="Arial" panose="020B0604020202020204" pitchFamily="34" charset="0"/>
                    <a:cs typeface="Arial" panose="020B0604020202020204" pitchFamily="34" charset="0"/>
                  </a:rPr>
                  <a:t>Rude, different interaction young people, hysteric</a:t>
                </a:r>
                <a:endPar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90" name="TextBox 189">
                <a:extLst>
                  <a:ext uri="{FF2B5EF4-FFF2-40B4-BE49-F238E27FC236}">
                    <a16:creationId xmlns:a16="http://schemas.microsoft.com/office/drawing/2014/main" id="{E8E06E16-64AE-2DE6-44B0-2668C9857AA1}"/>
                  </a:ext>
                </a:extLst>
              </p:cNvPr>
              <p:cNvSpPr txBox="1"/>
              <p:nvPr/>
            </p:nvSpPr>
            <p:spPr>
              <a:xfrm>
                <a:off x="876579" y="3861584"/>
                <a:ext cx="1702324" cy="6316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latin typeface="Arial" panose="020B0604020202020204" pitchFamily="34" charset="0"/>
                    <a:cs typeface="Arial" panose="020B0604020202020204" pitchFamily="34" charset="0"/>
                  </a:rPr>
                  <a:t>Unclear response</a:t>
                </a:r>
                <a:endPar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91" name="TextBox 190">
                <a:extLst>
                  <a:ext uri="{FF2B5EF4-FFF2-40B4-BE49-F238E27FC236}">
                    <a16:creationId xmlns:a16="http://schemas.microsoft.com/office/drawing/2014/main" id="{77E29FC0-086F-F0FC-4AF1-0E28ABE8AD94}"/>
                  </a:ext>
                </a:extLst>
              </p:cNvPr>
              <p:cNvSpPr txBox="1"/>
              <p:nvPr/>
            </p:nvSpPr>
            <p:spPr>
              <a:xfrm>
                <a:off x="3739418" y="4916196"/>
                <a:ext cx="1712845" cy="360920"/>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No Feedback</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92" name="TextBox 191">
                <a:extLst>
                  <a:ext uri="{FF2B5EF4-FFF2-40B4-BE49-F238E27FC236}">
                    <a16:creationId xmlns:a16="http://schemas.microsoft.com/office/drawing/2014/main" id="{A3203C98-61E6-C1B0-C192-317D42DEFD1F}"/>
                  </a:ext>
                </a:extLst>
              </p:cNvPr>
              <p:cNvSpPr txBox="1"/>
              <p:nvPr/>
            </p:nvSpPr>
            <p:spPr>
              <a:xfrm>
                <a:off x="876579" y="2607680"/>
                <a:ext cx="1828410" cy="631610"/>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Hurried English Speech</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93" name="TextBox 192">
                <a:extLst>
                  <a:ext uri="{FF2B5EF4-FFF2-40B4-BE49-F238E27FC236}">
                    <a16:creationId xmlns:a16="http://schemas.microsoft.com/office/drawing/2014/main" id="{F3DBD579-5842-7F38-B3F2-427E2355D4E1}"/>
                  </a:ext>
                </a:extLst>
              </p:cNvPr>
              <p:cNvSpPr txBox="1"/>
              <p:nvPr/>
            </p:nvSpPr>
            <p:spPr>
              <a:xfrm>
                <a:off x="1235692" y="3275112"/>
                <a:ext cx="1102592" cy="451150"/>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GARY</a:t>
                </a:r>
              </a:p>
            </p:txBody>
          </p:sp>
          <p:sp>
            <p:nvSpPr>
              <p:cNvPr id="194" name="TextBox 193">
                <a:extLst>
                  <a:ext uri="{FF2B5EF4-FFF2-40B4-BE49-F238E27FC236}">
                    <a16:creationId xmlns:a16="http://schemas.microsoft.com/office/drawing/2014/main" id="{4E3E72A6-8915-8C87-5FBA-D9C7982223B9}"/>
                  </a:ext>
                </a:extLst>
              </p:cNvPr>
              <p:cNvSpPr txBox="1"/>
              <p:nvPr/>
            </p:nvSpPr>
            <p:spPr>
              <a:xfrm>
                <a:off x="6439011" y="2607679"/>
                <a:ext cx="1836964" cy="36092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Intimidated</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95" name="TextBox 194">
                <a:extLst>
                  <a:ext uri="{FF2B5EF4-FFF2-40B4-BE49-F238E27FC236}">
                    <a16:creationId xmlns:a16="http://schemas.microsoft.com/office/drawing/2014/main" id="{E156E058-BE82-6693-8547-93005C020E08}"/>
                  </a:ext>
                </a:extLst>
              </p:cNvPr>
              <p:cNvSpPr txBox="1"/>
              <p:nvPr/>
            </p:nvSpPr>
            <p:spPr>
              <a:xfrm>
                <a:off x="6439011" y="3275112"/>
                <a:ext cx="1836964" cy="451150"/>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WORKERS</a:t>
                </a:r>
              </a:p>
            </p:txBody>
          </p:sp>
          <p:sp>
            <p:nvSpPr>
              <p:cNvPr id="196" name="TextBox 195">
                <a:extLst>
                  <a:ext uri="{FF2B5EF4-FFF2-40B4-BE49-F238E27FC236}">
                    <a16:creationId xmlns:a16="http://schemas.microsoft.com/office/drawing/2014/main" id="{D8F02D28-2DA5-2EBF-F1FD-B52C55427112}"/>
                  </a:ext>
                </a:extLst>
              </p:cNvPr>
              <p:cNvSpPr txBox="1"/>
              <p:nvPr/>
            </p:nvSpPr>
            <p:spPr>
              <a:xfrm>
                <a:off x="6482453" y="3942544"/>
                <a:ext cx="1793522" cy="360920"/>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No response</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97" name="TextBox 196">
                <a:extLst>
                  <a:ext uri="{FF2B5EF4-FFF2-40B4-BE49-F238E27FC236}">
                    <a16:creationId xmlns:a16="http://schemas.microsoft.com/office/drawing/2014/main" id="{B14749EE-2DD0-14CB-219A-0D50E9928A1F}"/>
                  </a:ext>
                </a:extLst>
              </p:cNvPr>
              <p:cNvSpPr txBox="1"/>
              <p:nvPr/>
            </p:nvSpPr>
            <p:spPr>
              <a:xfrm>
                <a:off x="2985198" y="2905780"/>
                <a:ext cx="3173604" cy="1046440"/>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fr-FR" sz="4400" b="1" i="0" u="none" strike="noStrike" kern="0" cap="none" spc="0" normalizeH="0" baseline="0" noProof="0" dirty="0">
                    <a:ln>
                      <a:noFill/>
                    </a:ln>
                    <a:solidFill>
                      <a:prstClr val="black"/>
                    </a:solidFill>
                    <a:effectLst/>
                    <a:uLnTx/>
                    <a:uFillTx/>
                    <a:latin typeface="Calibri" panose="020F0502020204030204"/>
                  </a:rPr>
                  <a:t>SCHRAMM</a:t>
                </a:r>
                <a:r>
                  <a:rPr kumimoji="0" lang="fr-FR" sz="1800" b="1" i="0" u="none" strike="noStrike" kern="0" cap="none" spc="0" normalizeH="0" baseline="0" noProof="0" dirty="0">
                    <a:ln>
                      <a:noFill/>
                    </a:ln>
                    <a:solidFill>
                      <a:prstClr val="black"/>
                    </a:solidFill>
                    <a:effectLst/>
                    <a:uLnTx/>
                    <a:uFillTx/>
                    <a:latin typeface="Calibri" panose="020F0502020204030204"/>
                  </a:rPr>
                  <a:t> COMMUNICATION MODEL</a:t>
                </a:r>
                <a:endParaRPr kumimoji="0" lang="en-US" sz="1800" b="1" i="0" u="none" strike="noStrike" kern="0" cap="none" spc="0" normalizeH="0" baseline="0" noProof="0" dirty="0">
                  <a:ln>
                    <a:noFill/>
                  </a:ln>
                  <a:solidFill>
                    <a:prstClr val="black"/>
                  </a:solidFill>
                  <a:effectLst/>
                  <a:uLnTx/>
                  <a:uFillTx/>
                  <a:latin typeface="Calibri" panose="020F0502020204030204"/>
                </a:endParaRPr>
              </a:p>
            </p:txBody>
          </p:sp>
        </p:grpSp>
      </p:grpSp>
      <p:sp>
        <p:nvSpPr>
          <p:cNvPr id="3" name="TextBox 2">
            <a:extLst>
              <a:ext uri="{FF2B5EF4-FFF2-40B4-BE49-F238E27FC236}">
                <a16:creationId xmlns:a16="http://schemas.microsoft.com/office/drawing/2014/main" id="{2E25E368-4E71-2BB2-C237-04CA77CE423D}"/>
              </a:ext>
            </a:extLst>
          </p:cNvPr>
          <p:cNvSpPr txBox="1"/>
          <p:nvPr/>
        </p:nvSpPr>
        <p:spPr>
          <a:xfrm>
            <a:off x="4320540" y="6537960"/>
            <a:ext cx="3406140" cy="369332"/>
          </a:xfrm>
          <a:prstGeom prst="rect">
            <a:avLst/>
          </a:prstGeom>
          <a:noFill/>
        </p:spPr>
        <p:txBody>
          <a:bodyPr wrap="square" rtlCol="0">
            <a:spAutoFit/>
          </a:bodyPr>
          <a:lstStyle/>
          <a:p>
            <a:r>
              <a:rPr lang="en-GB" b="1" i="1">
                <a:latin typeface="Arial" panose="020B0604020202020204" pitchFamily="34" charset="0"/>
                <a:cs typeface="Arial" panose="020B0604020202020204" pitchFamily="34" charset="0"/>
              </a:rPr>
              <a:t>SketchBubble.com, 2025</a:t>
            </a:r>
            <a:endParaRPr lang="en-GB"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17427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57DEB-451D-148F-C8DC-050282ED583D}"/>
              </a:ext>
            </a:extLst>
          </p:cNvPr>
          <p:cNvSpPr>
            <a:spLocks noGrp="1"/>
          </p:cNvSpPr>
          <p:nvPr>
            <p:ph type="title" idx="4294967295"/>
          </p:nvPr>
        </p:nvSpPr>
        <p:spPr>
          <a:xfrm>
            <a:off x="2173288" y="76200"/>
            <a:ext cx="10018712" cy="800100"/>
          </a:xfrm>
        </p:spPr>
        <p:txBody>
          <a:bodyPr>
            <a:normAutofit/>
          </a:bodyPr>
          <a:lstStyle/>
          <a:p>
            <a:r>
              <a:rPr lang="en-GB" sz="2400" dirty="0">
                <a:latin typeface="Arial" panose="020B0604020202020204" pitchFamily="34" charset="0"/>
                <a:cs typeface="Arial" panose="020B0604020202020204" pitchFamily="34" charset="0"/>
              </a:rPr>
              <a:t>Solution using Schramm communication Model</a:t>
            </a:r>
          </a:p>
        </p:txBody>
      </p:sp>
      <p:grpSp>
        <p:nvGrpSpPr>
          <p:cNvPr id="3" name="Group 2">
            <a:extLst>
              <a:ext uri="{FF2B5EF4-FFF2-40B4-BE49-F238E27FC236}">
                <a16:creationId xmlns:a16="http://schemas.microsoft.com/office/drawing/2014/main" id="{8D70FA90-22A2-5E6A-5BB5-C18C141332D4}"/>
              </a:ext>
            </a:extLst>
          </p:cNvPr>
          <p:cNvGrpSpPr>
            <a:grpSpLocks noChangeAspect="1"/>
          </p:cNvGrpSpPr>
          <p:nvPr/>
        </p:nvGrpSpPr>
        <p:grpSpPr>
          <a:xfrm>
            <a:off x="1051560" y="792481"/>
            <a:ext cx="10767060" cy="5448300"/>
            <a:chOff x="253218" y="1278188"/>
            <a:chExt cx="8525022" cy="4996684"/>
          </a:xfrm>
        </p:grpSpPr>
        <p:sp>
          <p:nvSpPr>
            <p:cNvPr id="143" name="Rectangle: Rounded Corners 142">
              <a:extLst>
                <a:ext uri="{FF2B5EF4-FFF2-40B4-BE49-F238E27FC236}">
                  <a16:creationId xmlns:a16="http://schemas.microsoft.com/office/drawing/2014/main" id="{3461F6AB-9AA7-82B4-9C9C-44717FB6673C}"/>
                </a:ext>
              </a:extLst>
            </p:cNvPr>
            <p:cNvSpPr/>
            <p:nvPr/>
          </p:nvSpPr>
          <p:spPr bwMode="auto">
            <a:xfrm>
              <a:off x="253218" y="1278188"/>
              <a:ext cx="8525022" cy="4996684"/>
            </a:xfrm>
            <a:prstGeom prst="roundRect">
              <a:avLst>
                <a:gd name="adj" fmla="val 5080"/>
              </a:avLst>
            </a:prstGeom>
            <a:solidFill>
              <a:srgbClr val="0070C0">
                <a:lumMod val="20000"/>
                <a:lumOff val="80000"/>
                <a:alpha val="75000"/>
              </a:srgbClr>
            </a:solidFill>
            <a:ln w="53975">
              <a:solidFill>
                <a:srgbClr val="034A90">
                  <a:lumMod val="50000"/>
                </a:srgbClr>
              </a:solid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Calibri" panose="020F0502020204030204"/>
              </a:endParaRPr>
            </a:p>
          </p:txBody>
        </p:sp>
        <p:grpSp>
          <p:nvGrpSpPr>
            <p:cNvPr id="144" name="Group 143">
              <a:extLst>
                <a:ext uri="{FF2B5EF4-FFF2-40B4-BE49-F238E27FC236}">
                  <a16:creationId xmlns:a16="http://schemas.microsoft.com/office/drawing/2014/main" id="{62A3FD96-0FCE-C5A4-19D2-8FBB53326D6A}"/>
                </a:ext>
              </a:extLst>
            </p:cNvPr>
            <p:cNvGrpSpPr/>
            <p:nvPr/>
          </p:nvGrpSpPr>
          <p:grpSpPr>
            <a:xfrm>
              <a:off x="726794" y="1828457"/>
              <a:ext cx="7577870" cy="3896146"/>
              <a:chOff x="783065" y="1480927"/>
              <a:chExt cx="7577870" cy="3896146"/>
            </a:xfrm>
          </p:grpSpPr>
          <p:sp>
            <p:nvSpPr>
              <p:cNvPr id="145" name="Rectangle: Rounded Corners 144">
                <a:extLst>
                  <a:ext uri="{FF2B5EF4-FFF2-40B4-BE49-F238E27FC236}">
                    <a16:creationId xmlns:a16="http://schemas.microsoft.com/office/drawing/2014/main" id="{D4703704-583C-6EC5-3CE2-7A3C9E9E3729}"/>
                  </a:ext>
                </a:extLst>
              </p:cNvPr>
              <p:cNvSpPr/>
              <p:nvPr/>
            </p:nvSpPr>
            <p:spPr bwMode="auto">
              <a:xfrm>
                <a:off x="3615398" y="1480927"/>
                <a:ext cx="1913205" cy="583200"/>
              </a:xfrm>
              <a:prstGeom prst="roundRect">
                <a:avLst>
                  <a:gd name="adj" fmla="val 50000"/>
                </a:avLst>
              </a:prstGeom>
              <a:solidFill>
                <a:srgbClr val="0070C0">
                  <a:lumMod val="60000"/>
                  <a:lumOff val="40000"/>
                </a:srgbClr>
              </a:solidFill>
              <a:ln w="12700">
                <a:solidFill>
                  <a:srgbClr val="338DCD"/>
                </a:solidFill>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46" name="Rectangle: Rounded Corners 145">
                <a:extLst>
                  <a:ext uri="{FF2B5EF4-FFF2-40B4-BE49-F238E27FC236}">
                    <a16:creationId xmlns:a16="http://schemas.microsoft.com/office/drawing/2014/main" id="{709701FD-1392-2CE4-327C-0CC156435ED3}"/>
                  </a:ext>
                </a:extLst>
              </p:cNvPr>
              <p:cNvSpPr/>
              <p:nvPr/>
            </p:nvSpPr>
            <p:spPr bwMode="auto">
              <a:xfrm>
                <a:off x="3615398" y="4793873"/>
                <a:ext cx="1913205" cy="583200"/>
              </a:xfrm>
              <a:prstGeom prst="roundRect">
                <a:avLst>
                  <a:gd name="adj" fmla="val 50000"/>
                </a:avLst>
              </a:prstGeom>
              <a:solidFill>
                <a:srgbClr val="0070C0"/>
              </a:solidFill>
              <a:ln w="12700">
                <a:solidFill>
                  <a:srgbClr val="005A9A"/>
                </a:solidFill>
              </a:ln>
              <a:effectLst>
                <a:outerShdw blurRad="50800" dist="38100" dir="5400000" algn="t"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47" name="Rectangle: Rounded Corners 146">
                <a:extLst>
                  <a:ext uri="{FF2B5EF4-FFF2-40B4-BE49-F238E27FC236}">
                    <a16:creationId xmlns:a16="http://schemas.microsoft.com/office/drawing/2014/main" id="{163FB93A-7B4C-F94E-65F6-B9368B45C8A9}"/>
                  </a:ext>
                </a:extLst>
              </p:cNvPr>
              <p:cNvSpPr/>
              <p:nvPr/>
            </p:nvSpPr>
            <p:spPr bwMode="auto">
              <a:xfrm>
                <a:off x="6353091" y="2526720"/>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48" name="Rectangle: Rounded Corners 147">
                <a:extLst>
                  <a:ext uri="{FF2B5EF4-FFF2-40B4-BE49-F238E27FC236}">
                    <a16:creationId xmlns:a16="http://schemas.microsoft.com/office/drawing/2014/main" id="{DED35479-8651-D196-DBEA-C005A5432357}"/>
                  </a:ext>
                </a:extLst>
              </p:cNvPr>
              <p:cNvSpPr/>
              <p:nvPr/>
            </p:nvSpPr>
            <p:spPr bwMode="auto">
              <a:xfrm>
                <a:off x="6353091" y="3219952"/>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49" name="Rectangle: Rounded Corners 148">
                <a:extLst>
                  <a:ext uri="{FF2B5EF4-FFF2-40B4-BE49-F238E27FC236}">
                    <a16:creationId xmlns:a16="http://schemas.microsoft.com/office/drawing/2014/main" id="{6BED7FCB-E431-EA2E-1AC3-00E8EB39DCEE}"/>
                  </a:ext>
                </a:extLst>
              </p:cNvPr>
              <p:cNvSpPr/>
              <p:nvPr/>
            </p:nvSpPr>
            <p:spPr bwMode="auto">
              <a:xfrm>
                <a:off x="6353091" y="3861584"/>
                <a:ext cx="2007844" cy="469697"/>
              </a:xfrm>
              <a:prstGeom prst="roundRect">
                <a:avLst>
                  <a:gd name="adj" fmla="val 50000"/>
                </a:avLst>
              </a:prstGeom>
              <a:solidFill>
                <a:srgbClr val="034A90">
                  <a:lumMod val="60000"/>
                  <a:lumOff val="40000"/>
                </a:srgbClr>
              </a:solidFill>
              <a:ln w="12700">
                <a:solidFill>
                  <a:srgbClr val="2276CA"/>
                </a:solidFill>
              </a:ln>
              <a:effectLst>
                <a:outerShdw blurRad="50800" dist="38100" algn="l"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50" name="Rectangle: Rounded Corners 149">
                <a:extLst>
                  <a:ext uri="{FF2B5EF4-FFF2-40B4-BE49-F238E27FC236}">
                    <a16:creationId xmlns:a16="http://schemas.microsoft.com/office/drawing/2014/main" id="{49E06537-81D4-A850-B155-BF6B6FB35229}"/>
                  </a:ext>
                </a:extLst>
              </p:cNvPr>
              <p:cNvSpPr/>
              <p:nvPr/>
            </p:nvSpPr>
            <p:spPr bwMode="auto">
              <a:xfrm>
                <a:off x="783066" y="2526720"/>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51" name="Rectangle: Rounded Corners 150">
                <a:extLst>
                  <a:ext uri="{FF2B5EF4-FFF2-40B4-BE49-F238E27FC236}">
                    <a16:creationId xmlns:a16="http://schemas.microsoft.com/office/drawing/2014/main" id="{59FE3D72-9E2F-74F7-DF34-BD60307A2032}"/>
                  </a:ext>
                </a:extLst>
              </p:cNvPr>
              <p:cNvSpPr/>
              <p:nvPr/>
            </p:nvSpPr>
            <p:spPr bwMode="auto">
              <a:xfrm>
                <a:off x="783065" y="3194152"/>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52" name="Rectangle: Rounded Corners 151">
                <a:extLst>
                  <a:ext uri="{FF2B5EF4-FFF2-40B4-BE49-F238E27FC236}">
                    <a16:creationId xmlns:a16="http://schemas.microsoft.com/office/drawing/2014/main" id="{20529140-A7B4-C6E3-E1B9-341A0AECB8C5}"/>
                  </a:ext>
                </a:extLst>
              </p:cNvPr>
              <p:cNvSpPr/>
              <p:nvPr/>
            </p:nvSpPr>
            <p:spPr bwMode="auto">
              <a:xfrm>
                <a:off x="783066" y="3861584"/>
                <a:ext cx="2007844" cy="469697"/>
              </a:xfrm>
              <a:prstGeom prst="roundRect">
                <a:avLst>
                  <a:gd name="adj" fmla="val 50000"/>
                </a:avLst>
              </a:prstGeom>
              <a:solidFill>
                <a:srgbClr val="0070C0">
                  <a:lumMod val="75000"/>
                </a:srgbClr>
              </a:solidFill>
              <a:ln w="12700">
                <a:solidFill>
                  <a:srgbClr val="004474"/>
                </a:solidFill>
              </a:ln>
              <a:effectLst>
                <a:outerShdw blurRad="50800" dist="38100" dir="10800000" algn="r"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53" name="Trapezoid 20">
                <a:extLst>
                  <a:ext uri="{FF2B5EF4-FFF2-40B4-BE49-F238E27FC236}">
                    <a16:creationId xmlns:a16="http://schemas.microsoft.com/office/drawing/2014/main" id="{E4A3226E-ECBF-55A1-B49B-FBC8D1E0289E}"/>
                  </a:ext>
                </a:extLst>
              </p:cNvPr>
              <p:cNvSpPr/>
              <p:nvPr/>
            </p:nvSpPr>
            <p:spPr bwMode="auto">
              <a:xfrm>
                <a:off x="1329788" y="2996417"/>
                <a:ext cx="914400" cy="197735"/>
              </a:xfrm>
              <a:prstGeom prst="trapezoid">
                <a:avLst>
                  <a:gd name="adj" fmla="val 123749"/>
                </a:avLst>
              </a:prstGeom>
              <a:solidFill>
                <a:srgbClr val="004474"/>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54" name="Trapezoid 22">
                <a:extLst>
                  <a:ext uri="{FF2B5EF4-FFF2-40B4-BE49-F238E27FC236}">
                    <a16:creationId xmlns:a16="http://schemas.microsoft.com/office/drawing/2014/main" id="{DCBA5687-9B76-ED93-55E1-68373ACB180D}"/>
                  </a:ext>
                </a:extLst>
              </p:cNvPr>
              <p:cNvSpPr/>
              <p:nvPr/>
            </p:nvSpPr>
            <p:spPr bwMode="auto">
              <a:xfrm flipV="1">
                <a:off x="1329788" y="3663849"/>
                <a:ext cx="914400" cy="197735"/>
              </a:xfrm>
              <a:prstGeom prst="trapezoid">
                <a:avLst>
                  <a:gd name="adj" fmla="val 123749"/>
                </a:avLst>
              </a:prstGeom>
              <a:solidFill>
                <a:srgbClr val="004474"/>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55" name="Trapezoid 23">
                <a:extLst>
                  <a:ext uri="{FF2B5EF4-FFF2-40B4-BE49-F238E27FC236}">
                    <a16:creationId xmlns:a16="http://schemas.microsoft.com/office/drawing/2014/main" id="{1FEA7F9F-E435-7C0F-3D71-9A6F6ADC2E25}"/>
                  </a:ext>
                </a:extLst>
              </p:cNvPr>
              <p:cNvSpPr/>
              <p:nvPr/>
            </p:nvSpPr>
            <p:spPr bwMode="auto">
              <a:xfrm>
                <a:off x="6899813" y="2996417"/>
                <a:ext cx="914400" cy="197735"/>
              </a:xfrm>
              <a:prstGeom prst="trapezoid">
                <a:avLst>
                  <a:gd name="adj" fmla="val 123749"/>
                </a:avLst>
              </a:prstGeom>
              <a:solidFill>
                <a:srgbClr val="2276CA"/>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56" name="Trapezoid 24">
                <a:extLst>
                  <a:ext uri="{FF2B5EF4-FFF2-40B4-BE49-F238E27FC236}">
                    <a16:creationId xmlns:a16="http://schemas.microsoft.com/office/drawing/2014/main" id="{1A8270C4-F6C0-B157-8B90-3F17F3DD71F8}"/>
                  </a:ext>
                </a:extLst>
              </p:cNvPr>
              <p:cNvSpPr/>
              <p:nvPr/>
            </p:nvSpPr>
            <p:spPr bwMode="auto">
              <a:xfrm flipV="1">
                <a:off x="6899813" y="3663849"/>
                <a:ext cx="914400" cy="197735"/>
              </a:xfrm>
              <a:prstGeom prst="trapezoid">
                <a:avLst>
                  <a:gd name="adj" fmla="val 123749"/>
                </a:avLst>
              </a:prstGeom>
              <a:solidFill>
                <a:srgbClr val="2276CA"/>
              </a:solidFill>
              <a:ln>
                <a:noFill/>
              </a:ln>
            </p:spPr>
            <p:txBody>
              <a:bodyPr vert="horz" wrap="square" lIns="91440" tIns="45720" rIns="91440" bIns="45720" numCol="1" rtlCol="0" anchor="t"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cxnSp>
            <p:nvCxnSpPr>
              <p:cNvPr id="157" name="Connector: Elbow 156">
                <a:extLst>
                  <a:ext uri="{FF2B5EF4-FFF2-40B4-BE49-F238E27FC236}">
                    <a16:creationId xmlns:a16="http://schemas.microsoft.com/office/drawing/2014/main" id="{0E67F338-98DC-A91D-B058-46088756FA32}"/>
                  </a:ext>
                </a:extLst>
              </p:cNvPr>
              <p:cNvCxnSpPr>
                <a:stCxn id="145" idx="3"/>
                <a:endCxn id="147" idx="0"/>
              </p:cNvCxnSpPr>
              <p:nvPr/>
            </p:nvCxnSpPr>
            <p:spPr>
              <a:xfrm>
                <a:off x="5528603" y="1772527"/>
                <a:ext cx="1828410" cy="754193"/>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58" name="Connector: Elbow 157">
                <a:extLst>
                  <a:ext uri="{FF2B5EF4-FFF2-40B4-BE49-F238E27FC236}">
                    <a16:creationId xmlns:a16="http://schemas.microsoft.com/office/drawing/2014/main" id="{B92BD43F-B18C-1E55-D3EA-0CD8BD60F517}"/>
                  </a:ext>
                </a:extLst>
              </p:cNvPr>
              <p:cNvCxnSpPr>
                <a:stCxn id="149" idx="2"/>
                <a:endCxn id="146" idx="3"/>
              </p:cNvCxnSpPr>
              <p:nvPr/>
            </p:nvCxnSpPr>
            <p:spPr>
              <a:xfrm rot="5400000">
                <a:off x="6065712" y="3794172"/>
                <a:ext cx="754192" cy="1828410"/>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59" name="Connector: Elbow 158">
                <a:extLst>
                  <a:ext uri="{FF2B5EF4-FFF2-40B4-BE49-F238E27FC236}">
                    <a16:creationId xmlns:a16="http://schemas.microsoft.com/office/drawing/2014/main" id="{2282AB2A-7F90-8BD6-A83C-8FF8D1EFA5C4}"/>
                  </a:ext>
                </a:extLst>
              </p:cNvPr>
              <p:cNvCxnSpPr>
                <a:stCxn id="146" idx="1"/>
                <a:endCxn id="152" idx="2"/>
              </p:cNvCxnSpPr>
              <p:nvPr/>
            </p:nvCxnSpPr>
            <p:spPr>
              <a:xfrm rot="10800000">
                <a:off x="1786988" y="4331281"/>
                <a:ext cx="1828410" cy="754192"/>
              </a:xfrm>
              <a:prstGeom prst="bentConnector2">
                <a:avLst/>
              </a:prstGeom>
              <a:noFill/>
              <a:ln w="25400" cap="flat" cmpd="sng" algn="ctr">
                <a:solidFill>
                  <a:srgbClr val="034A90">
                    <a:lumMod val="50000"/>
                  </a:srgbClr>
                </a:solidFill>
                <a:prstDash val="solid"/>
                <a:miter lim="800000"/>
                <a:tailEnd type="arrow" w="lg" len="lg"/>
              </a:ln>
              <a:effectLst/>
            </p:spPr>
          </p:cxnSp>
          <p:cxnSp>
            <p:nvCxnSpPr>
              <p:cNvPr id="160" name="Connector: Elbow 159">
                <a:extLst>
                  <a:ext uri="{FF2B5EF4-FFF2-40B4-BE49-F238E27FC236}">
                    <a16:creationId xmlns:a16="http://schemas.microsoft.com/office/drawing/2014/main" id="{ADBA3FC0-65DE-7E4C-BDA4-9889CA34ADB1}"/>
                  </a:ext>
                </a:extLst>
              </p:cNvPr>
              <p:cNvCxnSpPr>
                <a:stCxn id="150" idx="0"/>
                <a:endCxn id="145" idx="1"/>
              </p:cNvCxnSpPr>
              <p:nvPr/>
            </p:nvCxnSpPr>
            <p:spPr>
              <a:xfrm rot="5400000" flipH="1" flipV="1">
                <a:off x="2324097" y="1235419"/>
                <a:ext cx="754193" cy="1828410"/>
              </a:xfrm>
              <a:prstGeom prst="bentConnector2">
                <a:avLst/>
              </a:prstGeom>
              <a:noFill/>
              <a:ln w="25400" cap="flat" cmpd="sng" algn="ctr">
                <a:solidFill>
                  <a:srgbClr val="034A90">
                    <a:lumMod val="50000"/>
                  </a:srgbClr>
                </a:solidFill>
                <a:prstDash val="solid"/>
                <a:miter lim="800000"/>
                <a:tailEnd type="arrow" w="lg" len="lg"/>
              </a:ln>
              <a:effectLst/>
            </p:spPr>
          </p:cxnSp>
          <p:sp>
            <p:nvSpPr>
              <p:cNvPr id="161" name="TextBox 160">
                <a:extLst>
                  <a:ext uri="{FF2B5EF4-FFF2-40B4-BE49-F238E27FC236}">
                    <a16:creationId xmlns:a16="http://schemas.microsoft.com/office/drawing/2014/main" id="{7D2DC229-EBC3-FA04-6B06-964040557EAD}"/>
                  </a:ext>
                </a:extLst>
              </p:cNvPr>
              <p:cNvSpPr txBox="1"/>
              <p:nvPr/>
            </p:nvSpPr>
            <p:spPr>
              <a:xfrm>
                <a:off x="3694159" y="1603250"/>
                <a:ext cx="1828409" cy="592756"/>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b="1" kern="0" dirty="0">
                    <a:latin typeface="Arial" panose="020B0604020202020204" pitchFamily="34" charset="0"/>
                    <a:cs typeface="Arial" panose="020B0604020202020204" pitchFamily="34" charset="0"/>
                  </a:rPr>
                  <a:t>Gentle, Patient, good interaction</a:t>
                </a:r>
                <a:endPar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62" name="TextBox 161">
                <a:extLst>
                  <a:ext uri="{FF2B5EF4-FFF2-40B4-BE49-F238E27FC236}">
                    <a16:creationId xmlns:a16="http://schemas.microsoft.com/office/drawing/2014/main" id="{1C1FE03F-44D1-6360-B5C5-99B24101248A}"/>
                  </a:ext>
                </a:extLst>
              </p:cNvPr>
              <p:cNvSpPr txBox="1"/>
              <p:nvPr/>
            </p:nvSpPr>
            <p:spPr>
              <a:xfrm>
                <a:off x="849852" y="3942544"/>
                <a:ext cx="1828410" cy="338718"/>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Satisfied</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63" name="TextBox 162">
                <a:extLst>
                  <a:ext uri="{FF2B5EF4-FFF2-40B4-BE49-F238E27FC236}">
                    <a16:creationId xmlns:a16="http://schemas.microsoft.com/office/drawing/2014/main" id="{20E58BED-512F-1ED2-3900-DEDA9166C587}"/>
                  </a:ext>
                </a:extLst>
              </p:cNvPr>
              <p:cNvSpPr txBox="1"/>
              <p:nvPr/>
            </p:nvSpPr>
            <p:spPr>
              <a:xfrm>
                <a:off x="3790691" y="4916195"/>
                <a:ext cx="1604851" cy="338718"/>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Good Feedback</a:t>
                </a:r>
              </a:p>
            </p:txBody>
          </p:sp>
          <p:sp>
            <p:nvSpPr>
              <p:cNvPr id="164" name="TextBox 163">
                <a:extLst>
                  <a:ext uri="{FF2B5EF4-FFF2-40B4-BE49-F238E27FC236}">
                    <a16:creationId xmlns:a16="http://schemas.microsoft.com/office/drawing/2014/main" id="{B8A8DBAB-92CA-C0D5-A4D5-71C40275165F}"/>
                  </a:ext>
                </a:extLst>
              </p:cNvPr>
              <p:cNvSpPr txBox="1"/>
              <p:nvPr/>
            </p:nvSpPr>
            <p:spPr>
              <a:xfrm>
                <a:off x="849852" y="2603592"/>
                <a:ext cx="1828410" cy="592756"/>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Using moderate English</a:t>
                </a:r>
              </a:p>
            </p:txBody>
          </p:sp>
          <p:sp>
            <p:nvSpPr>
              <p:cNvPr id="165" name="TextBox 164">
                <a:extLst>
                  <a:ext uri="{FF2B5EF4-FFF2-40B4-BE49-F238E27FC236}">
                    <a16:creationId xmlns:a16="http://schemas.microsoft.com/office/drawing/2014/main" id="{30844B22-0A1A-BE74-16D2-CB1857EF59B3}"/>
                  </a:ext>
                </a:extLst>
              </p:cNvPr>
              <p:cNvSpPr txBox="1"/>
              <p:nvPr/>
            </p:nvSpPr>
            <p:spPr>
              <a:xfrm>
                <a:off x="930917" y="3194150"/>
                <a:ext cx="1767751" cy="444525"/>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400" b="1" kern="0" dirty="0">
                    <a:solidFill>
                      <a:prstClr val="white"/>
                    </a:solidFill>
                    <a:latin typeface="Arial" panose="020B0604020202020204" pitchFamily="34" charset="0"/>
                    <a:cs typeface="Arial" panose="020B0604020202020204" pitchFamily="34" charset="0"/>
                  </a:rPr>
                  <a:t>GARY</a:t>
                </a:r>
                <a:endParaRPr kumimoji="0" lang="en-US" sz="24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66" name="TextBox 165">
                <a:extLst>
                  <a:ext uri="{FF2B5EF4-FFF2-40B4-BE49-F238E27FC236}">
                    <a16:creationId xmlns:a16="http://schemas.microsoft.com/office/drawing/2014/main" id="{32A582BC-9B89-D0BE-FBAA-00239EB09136}"/>
                  </a:ext>
                </a:extLst>
              </p:cNvPr>
              <p:cNvSpPr txBox="1"/>
              <p:nvPr/>
            </p:nvSpPr>
            <p:spPr>
              <a:xfrm>
                <a:off x="6430068" y="2608936"/>
                <a:ext cx="1828409" cy="338718"/>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err="1">
                    <a:ln>
                      <a:noFill/>
                    </a:ln>
                    <a:effectLst/>
                    <a:uLnTx/>
                    <a:uFillTx/>
                    <a:latin typeface="Arial" panose="020B0604020202020204" pitchFamily="34" charset="0"/>
                    <a:cs typeface="Arial" panose="020B0604020202020204" pitchFamily="34" charset="0"/>
                  </a:rPr>
                  <a:t>Recept</a:t>
                </a:r>
                <a:r>
                  <a:rPr lang="en-US" b="1" kern="0" dirty="0" err="1">
                    <a:latin typeface="Arial" panose="020B0604020202020204" pitchFamily="34" charset="0"/>
                    <a:cs typeface="Arial" panose="020B0604020202020204" pitchFamily="34" charset="0"/>
                  </a:rPr>
                  <a:t>ive</a:t>
                </a:r>
                <a:endPar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67" name="TextBox 166">
                <a:extLst>
                  <a:ext uri="{FF2B5EF4-FFF2-40B4-BE49-F238E27FC236}">
                    <a16:creationId xmlns:a16="http://schemas.microsoft.com/office/drawing/2014/main" id="{FA81D5EF-F069-E673-C019-5A0C210A113F}"/>
                  </a:ext>
                </a:extLst>
              </p:cNvPr>
              <p:cNvSpPr txBox="1"/>
              <p:nvPr/>
            </p:nvSpPr>
            <p:spPr>
              <a:xfrm>
                <a:off x="6445333" y="3219952"/>
                <a:ext cx="1915602" cy="444525"/>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WORKERS</a:t>
                </a:r>
              </a:p>
            </p:txBody>
          </p:sp>
          <p:sp>
            <p:nvSpPr>
              <p:cNvPr id="168" name="TextBox 167">
                <a:extLst>
                  <a:ext uri="{FF2B5EF4-FFF2-40B4-BE49-F238E27FC236}">
                    <a16:creationId xmlns:a16="http://schemas.microsoft.com/office/drawing/2014/main" id="{8D5981AD-3B92-CD03-3DE4-5545A1321619}"/>
                  </a:ext>
                </a:extLst>
              </p:cNvPr>
              <p:cNvSpPr txBox="1"/>
              <p:nvPr/>
            </p:nvSpPr>
            <p:spPr>
              <a:xfrm>
                <a:off x="6445332" y="3942543"/>
                <a:ext cx="1828409" cy="592756"/>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latin typeface="Arial" panose="020B0604020202020204" pitchFamily="34" charset="0"/>
                    <a:cs typeface="Arial" panose="020B0604020202020204" pitchFamily="34" charset="0"/>
                  </a:rPr>
                  <a:t>Positivity, good performance</a:t>
                </a:r>
                <a:endParaRPr kumimoji="0" lang="en-US"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69" name="TextBox 168">
                <a:extLst>
                  <a:ext uri="{FF2B5EF4-FFF2-40B4-BE49-F238E27FC236}">
                    <a16:creationId xmlns:a16="http://schemas.microsoft.com/office/drawing/2014/main" id="{F21C4819-E3B9-DE2A-F733-20E675D708CD}"/>
                  </a:ext>
                </a:extLst>
              </p:cNvPr>
              <p:cNvSpPr txBox="1"/>
              <p:nvPr/>
            </p:nvSpPr>
            <p:spPr>
              <a:xfrm>
                <a:off x="2985198" y="2905780"/>
                <a:ext cx="3173604" cy="1046440"/>
              </a:xfrm>
              <a:prstGeom prst="rect">
                <a:avLst/>
              </a:prstGeom>
              <a:no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fr-FR" sz="4400" b="1" i="0" u="none" strike="noStrike" kern="0" cap="none" spc="0" normalizeH="0" baseline="0" noProof="0" dirty="0">
                    <a:ln>
                      <a:noFill/>
                    </a:ln>
                    <a:solidFill>
                      <a:prstClr val="black"/>
                    </a:solidFill>
                    <a:effectLst/>
                    <a:uLnTx/>
                    <a:uFillTx/>
                    <a:latin typeface="Calibri" panose="020F0502020204030204"/>
                  </a:rPr>
                  <a:t>SCHRAMM</a:t>
                </a:r>
                <a:r>
                  <a:rPr kumimoji="0" lang="fr-FR" sz="1800" b="1" i="0" u="none" strike="noStrike" kern="0" cap="none" spc="0" normalizeH="0" baseline="0" noProof="0" dirty="0">
                    <a:ln>
                      <a:noFill/>
                    </a:ln>
                    <a:solidFill>
                      <a:prstClr val="black"/>
                    </a:solidFill>
                    <a:effectLst/>
                    <a:uLnTx/>
                    <a:uFillTx/>
                    <a:latin typeface="Calibri" panose="020F0502020204030204"/>
                  </a:rPr>
                  <a:t> COMMUNICATION MODEL</a:t>
                </a:r>
                <a:endParaRPr kumimoji="0" lang="en-US" sz="1800" b="1" i="0" u="none" strike="noStrike" kern="0" cap="none" spc="0" normalizeH="0" baseline="0" noProof="0" dirty="0">
                  <a:ln>
                    <a:noFill/>
                  </a:ln>
                  <a:solidFill>
                    <a:prstClr val="black"/>
                  </a:solidFill>
                  <a:effectLst/>
                  <a:uLnTx/>
                  <a:uFillTx/>
                  <a:latin typeface="Calibri" panose="020F0502020204030204"/>
                </a:endParaRPr>
              </a:p>
            </p:txBody>
          </p:sp>
        </p:grpSp>
      </p:grpSp>
      <p:sp>
        <p:nvSpPr>
          <p:cNvPr id="4" name="TextBox 3">
            <a:extLst>
              <a:ext uri="{FF2B5EF4-FFF2-40B4-BE49-F238E27FC236}">
                <a16:creationId xmlns:a16="http://schemas.microsoft.com/office/drawing/2014/main" id="{B6B06EB2-D0F6-F457-4AB2-BA86C4960CAD}"/>
              </a:ext>
            </a:extLst>
          </p:cNvPr>
          <p:cNvSpPr txBox="1"/>
          <p:nvPr/>
        </p:nvSpPr>
        <p:spPr>
          <a:xfrm>
            <a:off x="3954780" y="6598920"/>
            <a:ext cx="3429000" cy="369332"/>
          </a:xfrm>
          <a:prstGeom prst="rect">
            <a:avLst/>
          </a:prstGeom>
          <a:noFill/>
        </p:spPr>
        <p:txBody>
          <a:bodyPr wrap="square" rtlCol="0">
            <a:spAutoFit/>
          </a:bodyPr>
          <a:lstStyle/>
          <a:p>
            <a:r>
              <a:rPr lang="en-GB" b="1" i="1">
                <a:latin typeface="Arial" panose="020B0604020202020204" pitchFamily="34" charset="0"/>
                <a:cs typeface="Arial" panose="020B0604020202020204" pitchFamily="34" charset="0"/>
              </a:rPr>
              <a:t>SketchBubble.com, 2025</a:t>
            </a:r>
            <a:endParaRPr lang="en-GB"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3544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and person standing next to a red sign with a hand&#10;&#10;AI-generated content may be incorrect.">
            <a:extLst>
              <a:ext uri="{FF2B5EF4-FFF2-40B4-BE49-F238E27FC236}">
                <a16:creationId xmlns:a16="http://schemas.microsoft.com/office/drawing/2014/main" id="{6FF3A32C-687E-51A2-84DE-59A6D8CDCF9C}"/>
              </a:ext>
            </a:extLst>
          </p:cNvPr>
          <p:cNvPicPr>
            <a:picLocks noChangeAspect="1"/>
          </p:cNvPicPr>
          <p:nvPr/>
        </p:nvPicPr>
        <p:blipFill>
          <a:blip r:embed="rId3">
            <a:extLst>
              <a:ext uri="{28A0092B-C50C-407E-A947-70E740481C1C}">
                <a14:useLocalDpi xmlns:a14="http://schemas.microsoft.com/office/drawing/2010/main" val="0"/>
              </a:ext>
            </a:extLst>
          </a:blip>
          <a:srcRect l="20208" r="20295"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4" name="Group 13">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5"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8"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9"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E911FE1-4B97-7AFC-DD5C-7270C48D9B8F}"/>
              </a:ext>
            </a:extLst>
          </p:cNvPr>
          <p:cNvSpPr>
            <a:spLocks noGrp="1"/>
          </p:cNvSpPr>
          <p:nvPr>
            <p:ph type="title"/>
          </p:nvPr>
        </p:nvSpPr>
        <p:spPr>
          <a:xfrm>
            <a:off x="327660" y="198121"/>
            <a:ext cx="5905100" cy="640079"/>
          </a:xfrm>
        </p:spPr>
        <p:txBody>
          <a:bodyPr>
            <a:normAutofit/>
          </a:bodyPr>
          <a:lstStyle/>
          <a:p>
            <a:pPr algn="l"/>
            <a:r>
              <a:rPr lang="en-GB" sz="2400" dirty="0">
                <a:latin typeface="Arial" panose="020B0604020202020204" pitchFamily="34" charset="0"/>
                <a:cs typeface="Arial" panose="020B0604020202020204" pitchFamily="34" charset="0"/>
              </a:rPr>
              <a:t>5. Physical Barriers description</a:t>
            </a:r>
          </a:p>
        </p:txBody>
      </p:sp>
      <p:sp>
        <p:nvSpPr>
          <p:cNvPr id="9" name="Content Placeholder 8">
            <a:extLst>
              <a:ext uri="{FF2B5EF4-FFF2-40B4-BE49-F238E27FC236}">
                <a16:creationId xmlns:a16="http://schemas.microsoft.com/office/drawing/2014/main" id="{684A78E8-FC30-932C-2479-17DBBD43AEF5}"/>
              </a:ext>
            </a:extLst>
          </p:cNvPr>
          <p:cNvSpPr>
            <a:spLocks noGrp="1"/>
          </p:cNvSpPr>
          <p:nvPr>
            <p:ph idx="1"/>
          </p:nvPr>
        </p:nvSpPr>
        <p:spPr>
          <a:xfrm>
            <a:off x="327659" y="1181101"/>
            <a:ext cx="5793975" cy="4610100"/>
          </a:xfrm>
        </p:spPr>
        <p:txBody>
          <a:bodyPr>
            <a:normAutofit/>
          </a:bodyPr>
          <a:lstStyle/>
          <a:p>
            <a:r>
              <a:rPr lang="en-GB" sz="2000" dirty="0">
                <a:latin typeface="Arial" panose="020B0604020202020204" pitchFamily="34" charset="0"/>
                <a:cs typeface="Arial" panose="020B0604020202020204" pitchFamily="34" charset="0"/>
              </a:rPr>
              <a:t>Physical barriers are environmental factors that disrupt or block communication, including noise, distance, poor workplace layout, physical obstructions, and personal protective equipment (Shannon &amp; Weaver, 1949).</a:t>
            </a:r>
          </a:p>
          <a:p>
            <a:r>
              <a:rPr lang="en-GB" sz="2000" dirty="0">
                <a:latin typeface="Arial" panose="020B0604020202020204" pitchFamily="34" charset="0"/>
                <a:cs typeface="Arial" panose="020B0604020202020204" pitchFamily="34" charset="0"/>
              </a:rPr>
              <a:t>In Flight Foods Ltd., the production environment contains constant mechanical noise from ovens, mixers, conveyor belts, and refrigeration units, all of which act as forms of “external noise” that interfere with the transmission of messages between staff. </a:t>
            </a:r>
          </a:p>
          <a:p>
            <a:endParaRPr lang="en-GB" sz="2000" dirty="0">
              <a:latin typeface="Arial" panose="020B0604020202020204" pitchFamily="34" charset="0"/>
              <a:cs typeface="Arial" panose="020B0604020202020204" pitchFamily="34" charset="0"/>
            </a:endParaRPr>
          </a:p>
          <a:p>
            <a:endParaRPr lang="en-US" sz="2000" dirty="0"/>
          </a:p>
        </p:txBody>
      </p:sp>
    </p:spTree>
    <p:extLst>
      <p:ext uri="{BB962C8B-B14F-4D97-AF65-F5344CB8AC3E}">
        <p14:creationId xmlns:p14="http://schemas.microsoft.com/office/powerpoint/2010/main" val="101063867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351D-2C96-D871-5D6F-E469BEFB882E}"/>
              </a:ext>
            </a:extLst>
          </p:cNvPr>
          <p:cNvSpPr>
            <a:spLocks noGrp="1"/>
          </p:cNvSpPr>
          <p:nvPr>
            <p:ph type="title" idx="4294967295"/>
          </p:nvPr>
        </p:nvSpPr>
        <p:spPr>
          <a:xfrm>
            <a:off x="2173288" y="122238"/>
            <a:ext cx="10018712" cy="754062"/>
          </a:xfrm>
        </p:spPr>
        <p:txBody>
          <a:bodyPr>
            <a:normAutofit/>
          </a:bodyPr>
          <a:lstStyle/>
          <a:p>
            <a:r>
              <a:rPr lang="en-GB" sz="2400" dirty="0">
                <a:latin typeface="Arial" panose="020B0604020202020204" pitchFamily="34" charset="0"/>
                <a:cs typeface="Arial" panose="020B0604020202020204" pitchFamily="34" charset="0"/>
              </a:rPr>
              <a:t>Analysis using Berlo’s communication model</a:t>
            </a:r>
          </a:p>
        </p:txBody>
      </p:sp>
      <p:grpSp>
        <p:nvGrpSpPr>
          <p:cNvPr id="3" name="Group 2">
            <a:extLst>
              <a:ext uri="{FF2B5EF4-FFF2-40B4-BE49-F238E27FC236}">
                <a16:creationId xmlns:a16="http://schemas.microsoft.com/office/drawing/2014/main" id="{143FAFF8-117C-C3A4-7791-28A90CD9D5FF}"/>
              </a:ext>
            </a:extLst>
          </p:cNvPr>
          <p:cNvGrpSpPr/>
          <p:nvPr/>
        </p:nvGrpSpPr>
        <p:grpSpPr>
          <a:xfrm>
            <a:off x="1120140" y="824825"/>
            <a:ext cx="10546080" cy="5473917"/>
            <a:chOff x="177982" y="952072"/>
            <a:chExt cx="8832710" cy="5496515"/>
          </a:xfrm>
        </p:grpSpPr>
        <p:cxnSp>
          <p:nvCxnSpPr>
            <p:cNvPr id="5" name="Straight Connector 4">
              <a:extLst>
                <a:ext uri="{FF2B5EF4-FFF2-40B4-BE49-F238E27FC236}">
                  <a16:creationId xmlns:a16="http://schemas.microsoft.com/office/drawing/2014/main" id="{00202866-5FD4-9406-6254-BBFC803973C2}"/>
                </a:ext>
              </a:extLst>
            </p:cNvPr>
            <p:cNvCxnSpPr>
              <a:cxnSpLocks/>
            </p:cNvCxnSpPr>
            <p:nvPr/>
          </p:nvCxnSpPr>
          <p:spPr>
            <a:xfrm>
              <a:off x="4081307" y="2845653"/>
              <a:ext cx="0" cy="252000"/>
            </a:xfrm>
            <a:prstGeom prst="line">
              <a:avLst/>
            </a:prstGeom>
            <a:noFill/>
            <a:ln w="19050" cap="flat" cmpd="sng" algn="ctr">
              <a:solidFill>
                <a:srgbClr val="1B5FA2"/>
              </a:solidFill>
              <a:prstDash val="solid"/>
              <a:miter lim="800000"/>
            </a:ln>
            <a:effectLst/>
          </p:spPr>
        </p:cxnSp>
        <p:cxnSp>
          <p:nvCxnSpPr>
            <p:cNvPr id="6" name="Straight Connector 5">
              <a:extLst>
                <a:ext uri="{FF2B5EF4-FFF2-40B4-BE49-F238E27FC236}">
                  <a16:creationId xmlns:a16="http://schemas.microsoft.com/office/drawing/2014/main" id="{0407B8A7-98BD-0280-E5A4-8B6093237E2D}"/>
                </a:ext>
              </a:extLst>
            </p:cNvPr>
            <p:cNvCxnSpPr>
              <a:cxnSpLocks/>
            </p:cNvCxnSpPr>
            <p:nvPr/>
          </p:nvCxnSpPr>
          <p:spPr>
            <a:xfrm>
              <a:off x="1790622" y="2845653"/>
              <a:ext cx="0" cy="252000"/>
            </a:xfrm>
            <a:prstGeom prst="line">
              <a:avLst/>
            </a:prstGeom>
            <a:noFill/>
            <a:ln w="19050" cap="flat" cmpd="sng" algn="ctr">
              <a:solidFill>
                <a:srgbClr val="2971A5"/>
              </a:solidFill>
              <a:prstDash val="solid"/>
              <a:miter lim="800000"/>
            </a:ln>
            <a:effectLst/>
          </p:spPr>
        </p:cxnSp>
        <p:cxnSp>
          <p:nvCxnSpPr>
            <p:cNvPr id="7" name="Straight Connector 6">
              <a:extLst>
                <a:ext uri="{FF2B5EF4-FFF2-40B4-BE49-F238E27FC236}">
                  <a16:creationId xmlns:a16="http://schemas.microsoft.com/office/drawing/2014/main" id="{15AB2715-ECD3-BA39-4C5C-743C69A7DF6B}"/>
                </a:ext>
              </a:extLst>
            </p:cNvPr>
            <p:cNvCxnSpPr>
              <a:cxnSpLocks/>
            </p:cNvCxnSpPr>
            <p:nvPr/>
          </p:nvCxnSpPr>
          <p:spPr>
            <a:xfrm>
              <a:off x="6371992" y="2845653"/>
              <a:ext cx="0" cy="252000"/>
            </a:xfrm>
            <a:prstGeom prst="line">
              <a:avLst/>
            </a:prstGeom>
            <a:noFill/>
            <a:ln w="19050" cap="flat" cmpd="sng" algn="ctr">
              <a:solidFill>
                <a:srgbClr val="00487C"/>
              </a:solidFill>
              <a:prstDash val="solid"/>
              <a:miter lim="800000"/>
            </a:ln>
            <a:effectLst/>
          </p:spPr>
        </p:cxnSp>
        <p:cxnSp>
          <p:nvCxnSpPr>
            <p:cNvPr id="8" name="Straight Connector 7">
              <a:extLst>
                <a:ext uri="{FF2B5EF4-FFF2-40B4-BE49-F238E27FC236}">
                  <a16:creationId xmlns:a16="http://schemas.microsoft.com/office/drawing/2014/main" id="{FEED6993-EE27-BA10-D836-7E5FCAE4A930}"/>
                </a:ext>
              </a:extLst>
            </p:cNvPr>
            <p:cNvCxnSpPr>
              <a:cxnSpLocks/>
            </p:cNvCxnSpPr>
            <p:nvPr/>
          </p:nvCxnSpPr>
          <p:spPr>
            <a:xfrm>
              <a:off x="8662678" y="2845653"/>
              <a:ext cx="0" cy="252000"/>
            </a:xfrm>
            <a:prstGeom prst="line">
              <a:avLst/>
            </a:prstGeom>
            <a:noFill/>
            <a:ln w="19050" cap="flat" cmpd="sng" algn="ctr">
              <a:solidFill>
                <a:srgbClr val="00375D"/>
              </a:solidFill>
              <a:prstDash val="solid"/>
              <a:miter lim="800000"/>
            </a:ln>
            <a:effectLst/>
          </p:spPr>
        </p:cxnSp>
        <p:cxnSp>
          <p:nvCxnSpPr>
            <p:cNvPr id="9" name="Straight Connector 8">
              <a:extLst>
                <a:ext uri="{FF2B5EF4-FFF2-40B4-BE49-F238E27FC236}">
                  <a16:creationId xmlns:a16="http://schemas.microsoft.com/office/drawing/2014/main" id="{E8C05D9C-4796-421E-9352-A0D5AD486767}"/>
                </a:ext>
              </a:extLst>
            </p:cNvPr>
            <p:cNvCxnSpPr>
              <a:cxnSpLocks/>
            </p:cNvCxnSpPr>
            <p:nvPr/>
          </p:nvCxnSpPr>
          <p:spPr>
            <a:xfrm>
              <a:off x="4081307" y="3769651"/>
              <a:ext cx="0" cy="252000"/>
            </a:xfrm>
            <a:prstGeom prst="line">
              <a:avLst/>
            </a:prstGeom>
            <a:noFill/>
            <a:ln w="19050" cap="flat" cmpd="sng" algn="ctr">
              <a:solidFill>
                <a:srgbClr val="1B5FA2"/>
              </a:solidFill>
              <a:prstDash val="solid"/>
              <a:miter lim="800000"/>
            </a:ln>
            <a:effectLst/>
          </p:spPr>
        </p:cxnSp>
        <p:cxnSp>
          <p:nvCxnSpPr>
            <p:cNvPr id="10" name="Straight Connector 9">
              <a:extLst>
                <a:ext uri="{FF2B5EF4-FFF2-40B4-BE49-F238E27FC236}">
                  <a16:creationId xmlns:a16="http://schemas.microsoft.com/office/drawing/2014/main" id="{35441C14-F38A-116B-8D5E-8008AA353918}"/>
                </a:ext>
              </a:extLst>
            </p:cNvPr>
            <p:cNvCxnSpPr>
              <a:cxnSpLocks/>
            </p:cNvCxnSpPr>
            <p:nvPr/>
          </p:nvCxnSpPr>
          <p:spPr>
            <a:xfrm>
              <a:off x="1790622" y="3769651"/>
              <a:ext cx="0" cy="252000"/>
            </a:xfrm>
            <a:prstGeom prst="line">
              <a:avLst/>
            </a:prstGeom>
            <a:noFill/>
            <a:ln w="19050" cap="flat" cmpd="sng" algn="ctr">
              <a:solidFill>
                <a:srgbClr val="2971A5"/>
              </a:solidFill>
              <a:prstDash val="solid"/>
              <a:miter lim="800000"/>
            </a:ln>
            <a:effectLst/>
          </p:spPr>
        </p:cxnSp>
        <p:cxnSp>
          <p:nvCxnSpPr>
            <p:cNvPr id="11" name="Straight Connector 10">
              <a:extLst>
                <a:ext uri="{FF2B5EF4-FFF2-40B4-BE49-F238E27FC236}">
                  <a16:creationId xmlns:a16="http://schemas.microsoft.com/office/drawing/2014/main" id="{499FA713-3A56-6871-7EC8-FBB8EE3D21DA}"/>
                </a:ext>
              </a:extLst>
            </p:cNvPr>
            <p:cNvCxnSpPr>
              <a:cxnSpLocks/>
            </p:cNvCxnSpPr>
            <p:nvPr/>
          </p:nvCxnSpPr>
          <p:spPr>
            <a:xfrm>
              <a:off x="6371992" y="3769651"/>
              <a:ext cx="0" cy="252000"/>
            </a:xfrm>
            <a:prstGeom prst="line">
              <a:avLst/>
            </a:prstGeom>
            <a:noFill/>
            <a:ln w="19050" cap="flat" cmpd="sng" algn="ctr">
              <a:solidFill>
                <a:srgbClr val="00487C"/>
              </a:solidFill>
              <a:prstDash val="solid"/>
              <a:miter lim="800000"/>
            </a:ln>
            <a:effectLst/>
          </p:spPr>
        </p:cxnSp>
        <p:cxnSp>
          <p:nvCxnSpPr>
            <p:cNvPr id="12" name="Straight Connector 11">
              <a:extLst>
                <a:ext uri="{FF2B5EF4-FFF2-40B4-BE49-F238E27FC236}">
                  <a16:creationId xmlns:a16="http://schemas.microsoft.com/office/drawing/2014/main" id="{65DEF318-F5AF-E4C8-B89E-C2FD0526C8A8}"/>
                </a:ext>
              </a:extLst>
            </p:cNvPr>
            <p:cNvCxnSpPr>
              <a:cxnSpLocks/>
            </p:cNvCxnSpPr>
            <p:nvPr/>
          </p:nvCxnSpPr>
          <p:spPr>
            <a:xfrm>
              <a:off x="8662678" y="3769651"/>
              <a:ext cx="0" cy="252000"/>
            </a:xfrm>
            <a:prstGeom prst="line">
              <a:avLst/>
            </a:prstGeom>
            <a:noFill/>
            <a:ln w="19050" cap="flat" cmpd="sng" algn="ctr">
              <a:solidFill>
                <a:srgbClr val="00375D"/>
              </a:solidFill>
              <a:prstDash val="solid"/>
              <a:miter lim="800000"/>
            </a:ln>
            <a:effectLst/>
          </p:spPr>
        </p:cxnSp>
        <p:cxnSp>
          <p:nvCxnSpPr>
            <p:cNvPr id="13" name="Straight Connector 12">
              <a:extLst>
                <a:ext uri="{FF2B5EF4-FFF2-40B4-BE49-F238E27FC236}">
                  <a16:creationId xmlns:a16="http://schemas.microsoft.com/office/drawing/2014/main" id="{54AB94D0-4E52-1C58-0F7F-5BF8271F51D4}"/>
                </a:ext>
              </a:extLst>
            </p:cNvPr>
            <p:cNvCxnSpPr>
              <a:cxnSpLocks/>
            </p:cNvCxnSpPr>
            <p:nvPr/>
          </p:nvCxnSpPr>
          <p:spPr>
            <a:xfrm>
              <a:off x="4081307" y="4570701"/>
              <a:ext cx="0" cy="252000"/>
            </a:xfrm>
            <a:prstGeom prst="line">
              <a:avLst/>
            </a:prstGeom>
            <a:noFill/>
            <a:ln w="19050" cap="flat" cmpd="sng" algn="ctr">
              <a:solidFill>
                <a:srgbClr val="1B5FA2"/>
              </a:solidFill>
              <a:prstDash val="solid"/>
              <a:miter lim="800000"/>
            </a:ln>
            <a:effectLst/>
          </p:spPr>
        </p:cxnSp>
        <p:cxnSp>
          <p:nvCxnSpPr>
            <p:cNvPr id="14" name="Straight Connector 13">
              <a:extLst>
                <a:ext uri="{FF2B5EF4-FFF2-40B4-BE49-F238E27FC236}">
                  <a16:creationId xmlns:a16="http://schemas.microsoft.com/office/drawing/2014/main" id="{A1F7BB80-B030-7434-E483-5001DC19307D}"/>
                </a:ext>
              </a:extLst>
            </p:cNvPr>
            <p:cNvCxnSpPr>
              <a:cxnSpLocks/>
            </p:cNvCxnSpPr>
            <p:nvPr/>
          </p:nvCxnSpPr>
          <p:spPr>
            <a:xfrm>
              <a:off x="1790622" y="4570701"/>
              <a:ext cx="0" cy="252000"/>
            </a:xfrm>
            <a:prstGeom prst="line">
              <a:avLst/>
            </a:prstGeom>
            <a:noFill/>
            <a:ln w="19050" cap="flat" cmpd="sng" algn="ctr">
              <a:solidFill>
                <a:srgbClr val="2971A5"/>
              </a:solidFill>
              <a:prstDash val="solid"/>
              <a:miter lim="800000"/>
            </a:ln>
            <a:effectLst/>
          </p:spPr>
        </p:cxnSp>
        <p:cxnSp>
          <p:nvCxnSpPr>
            <p:cNvPr id="15" name="Straight Connector 14">
              <a:extLst>
                <a:ext uri="{FF2B5EF4-FFF2-40B4-BE49-F238E27FC236}">
                  <a16:creationId xmlns:a16="http://schemas.microsoft.com/office/drawing/2014/main" id="{52E9A79C-830C-F07E-C5E1-5D041CF36AB0}"/>
                </a:ext>
              </a:extLst>
            </p:cNvPr>
            <p:cNvCxnSpPr>
              <a:cxnSpLocks/>
            </p:cNvCxnSpPr>
            <p:nvPr/>
          </p:nvCxnSpPr>
          <p:spPr>
            <a:xfrm>
              <a:off x="6371992" y="4570701"/>
              <a:ext cx="0" cy="252000"/>
            </a:xfrm>
            <a:prstGeom prst="line">
              <a:avLst/>
            </a:prstGeom>
            <a:noFill/>
            <a:ln w="19050" cap="flat" cmpd="sng" algn="ctr">
              <a:solidFill>
                <a:srgbClr val="00487C"/>
              </a:solidFill>
              <a:prstDash val="solid"/>
              <a:miter lim="800000"/>
            </a:ln>
            <a:effectLst/>
          </p:spPr>
        </p:cxnSp>
        <p:cxnSp>
          <p:nvCxnSpPr>
            <p:cNvPr id="16" name="Straight Connector 15">
              <a:extLst>
                <a:ext uri="{FF2B5EF4-FFF2-40B4-BE49-F238E27FC236}">
                  <a16:creationId xmlns:a16="http://schemas.microsoft.com/office/drawing/2014/main" id="{2CD88D33-8D1C-0F65-E091-68A57F3510AC}"/>
                </a:ext>
              </a:extLst>
            </p:cNvPr>
            <p:cNvCxnSpPr>
              <a:cxnSpLocks/>
            </p:cNvCxnSpPr>
            <p:nvPr/>
          </p:nvCxnSpPr>
          <p:spPr>
            <a:xfrm>
              <a:off x="8662678" y="4570701"/>
              <a:ext cx="0" cy="252000"/>
            </a:xfrm>
            <a:prstGeom prst="line">
              <a:avLst/>
            </a:prstGeom>
            <a:noFill/>
            <a:ln w="19050" cap="flat" cmpd="sng" algn="ctr">
              <a:solidFill>
                <a:srgbClr val="00375D"/>
              </a:solidFill>
              <a:prstDash val="solid"/>
              <a:miter lim="800000"/>
            </a:ln>
            <a:effectLst/>
          </p:spPr>
        </p:cxnSp>
        <p:cxnSp>
          <p:nvCxnSpPr>
            <p:cNvPr id="17" name="Straight Connector 16">
              <a:extLst>
                <a:ext uri="{FF2B5EF4-FFF2-40B4-BE49-F238E27FC236}">
                  <a16:creationId xmlns:a16="http://schemas.microsoft.com/office/drawing/2014/main" id="{12C0C641-6AA2-F6EC-E586-7BBE1367DB5F}"/>
                </a:ext>
              </a:extLst>
            </p:cNvPr>
            <p:cNvCxnSpPr>
              <a:cxnSpLocks/>
            </p:cNvCxnSpPr>
            <p:nvPr/>
          </p:nvCxnSpPr>
          <p:spPr>
            <a:xfrm>
              <a:off x="4081307" y="5432860"/>
              <a:ext cx="0" cy="252000"/>
            </a:xfrm>
            <a:prstGeom prst="line">
              <a:avLst/>
            </a:prstGeom>
            <a:noFill/>
            <a:ln w="19050" cap="flat" cmpd="sng" algn="ctr">
              <a:solidFill>
                <a:srgbClr val="1B5FA2"/>
              </a:solidFill>
              <a:prstDash val="solid"/>
              <a:miter lim="800000"/>
            </a:ln>
            <a:effectLst/>
          </p:spPr>
        </p:cxnSp>
        <p:cxnSp>
          <p:nvCxnSpPr>
            <p:cNvPr id="18" name="Straight Connector 17">
              <a:extLst>
                <a:ext uri="{FF2B5EF4-FFF2-40B4-BE49-F238E27FC236}">
                  <a16:creationId xmlns:a16="http://schemas.microsoft.com/office/drawing/2014/main" id="{FAA70A6B-120E-1476-E2B3-09E48458C283}"/>
                </a:ext>
              </a:extLst>
            </p:cNvPr>
            <p:cNvCxnSpPr>
              <a:cxnSpLocks/>
            </p:cNvCxnSpPr>
            <p:nvPr/>
          </p:nvCxnSpPr>
          <p:spPr>
            <a:xfrm>
              <a:off x="1790622" y="5432860"/>
              <a:ext cx="0" cy="252000"/>
            </a:xfrm>
            <a:prstGeom prst="line">
              <a:avLst/>
            </a:prstGeom>
            <a:noFill/>
            <a:ln w="19050" cap="flat" cmpd="sng" algn="ctr">
              <a:solidFill>
                <a:srgbClr val="2971A5"/>
              </a:solidFill>
              <a:prstDash val="solid"/>
              <a:miter lim="800000"/>
            </a:ln>
            <a:effectLst/>
          </p:spPr>
        </p:cxnSp>
        <p:cxnSp>
          <p:nvCxnSpPr>
            <p:cNvPr id="19" name="Straight Connector 18">
              <a:extLst>
                <a:ext uri="{FF2B5EF4-FFF2-40B4-BE49-F238E27FC236}">
                  <a16:creationId xmlns:a16="http://schemas.microsoft.com/office/drawing/2014/main" id="{517D05AC-EB3D-9E23-EB91-B0DE85E2B928}"/>
                </a:ext>
              </a:extLst>
            </p:cNvPr>
            <p:cNvCxnSpPr>
              <a:cxnSpLocks/>
            </p:cNvCxnSpPr>
            <p:nvPr/>
          </p:nvCxnSpPr>
          <p:spPr>
            <a:xfrm>
              <a:off x="6371992" y="5432860"/>
              <a:ext cx="0" cy="252000"/>
            </a:xfrm>
            <a:prstGeom prst="line">
              <a:avLst/>
            </a:prstGeom>
            <a:noFill/>
            <a:ln w="19050" cap="flat" cmpd="sng" algn="ctr">
              <a:solidFill>
                <a:srgbClr val="00487C"/>
              </a:solidFill>
              <a:prstDash val="solid"/>
              <a:miter lim="800000"/>
            </a:ln>
            <a:effectLst/>
          </p:spPr>
        </p:cxnSp>
        <p:cxnSp>
          <p:nvCxnSpPr>
            <p:cNvPr id="20" name="Straight Connector 19">
              <a:extLst>
                <a:ext uri="{FF2B5EF4-FFF2-40B4-BE49-F238E27FC236}">
                  <a16:creationId xmlns:a16="http://schemas.microsoft.com/office/drawing/2014/main" id="{CF10CA8A-7AB1-7C9D-DA1A-B091FDA9365A}"/>
                </a:ext>
              </a:extLst>
            </p:cNvPr>
            <p:cNvCxnSpPr>
              <a:cxnSpLocks/>
            </p:cNvCxnSpPr>
            <p:nvPr/>
          </p:nvCxnSpPr>
          <p:spPr>
            <a:xfrm>
              <a:off x="8662678" y="5432860"/>
              <a:ext cx="0" cy="252000"/>
            </a:xfrm>
            <a:prstGeom prst="line">
              <a:avLst/>
            </a:prstGeom>
            <a:noFill/>
            <a:ln w="19050" cap="flat" cmpd="sng" algn="ctr">
              <a:solidFill>
                <a:srgbClr val="00375D"/>
              </a:solidFill>
              <a:prstDash val="solid"/>
              <a:miter lim="800000"/>
            </a:ln>
            <a:effectLst/>
          </p:spPr>
        </p:cxnSp>
        <p:sp>
          <p:nvSpPr>
            <p:cNvPr id="21" name="Freeform: Shape 18">
              <a:extLst>
                <a:ext uri="{FF2B5EF4-FFF2-40B4-BE49-F238E27FC236}">
                  <a16:creationId xmlns:a16="http://schemas.microsoft.com/office/drawing/2014/main" id="{0CA40D85-004E-07ED-7116-A26B4FB949C6}"/>
                </a:ext>
              </a:extLst>
            </p:cNvPr>
            <p:cNvSpPr/>
            <p:nvPr/>
          </p:nvSpPr>
          <p:spPr>
            <a:xfrm>
              <a:off x="7363147" y="230840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4474"/>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22" name="Freeform: Shape 197">
              <a:extLst>
                <a:ext uri="{FF2B5EF4-FFF2-40B4-BE49-F238E27FC236}">
                  <a16:creationId xmlns:a16="http://schemas.microsoft.com/office/drawing/2014/main" id="{C538A762-0535-440F-5F81-855B9F19B3AF}"/>
                </a:ext>
              </a:extLst>
            </p:cNvPr>
            <p:cNvSpPr/>
            <p:nvPr/>
          </p:nvSpPr>
          <p:spPr>
            <a:xfrm>
              <a:off x="7363147" y="221827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4474"/>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23" name="Freeform: Shape 17">
              <a:extLst>
                <a:ext uri="{FF2B5EF4-FFF2-40B4-BE49-F238E27FC236}">
                  <a16:creationId xmlns:a16="http://schemas.microsoft.com/office/drawing/2014/main" id="{C3B3740F-BF66-9556-602B-7765005A87B2}"/>
                </a:ext>
              </a:extLst>
            </p:cNvPr>
            <p:cNvSpPr/>
            <p:nvPr/>
          </p:nvSpPr>
          <p:spPr>
            <a:xfrm>
              <a:off x="7327557" y="226074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75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24" name="Freeform: Shape 198">
              <a:extLst>
                <a:ext uri="{FF2B5EF4-FFF2-40B4-BE49-F238E27FC236}">
                  <a16:creationId xmlns:a16="http://schemas.microsoft.com/office/drawing/2014/main" id="{60D15928-72DA-3886-7DAD-AB7072486669}"/>
                </a:ext>
              </a:extLst>
            </p:cNvPr>
            <p:cNvSpPr/>
            <p:nvPr/>
          </p:nvSpPr>
          <p:spPr>
            <a:xfrm>
              <a:off x="7454359" y="1245893"/>
              <a:ext cx="1360211" cy="59392"/>
            </a:xfrm>
            <a:custGeom>
              <a:avLst/>
              <a:gdLst>
                <a:gd name="connsiteX0" fmla="*/ 1229254 w 1360211"/>
                <a:gd name="connsiteY0" fmla="*/ 0 h 59392"/>
                <a:gd name="connsiteX1" fmla="*/ 1360211 w 1360211"/>
                <a:gd name="connsiteY1" fmla="*/ 0 h 59392"/>
                <a:gd name="connsiteX2" fmla="*/ 1360211 w 1360211"/>
                <a:gd name="connsiteY2" fmla="*/ 59392 h 59392"/>
                <a:gd name="connsiteX3" fmla="*/ 1229254 w 1360211"/>
                <a:gd name="connsiteY3" fmla="*/ 59392 h 59392"/>
                <a:gd name="connsiteX4" fmla="*/ 0 w 1360211"/>
                <a:gd name="connsiteY4" fmla="*/ 0 h 59392"/>
                <a:gd name="connsiteX5" fmla="*/ 1169268 w 1360211"/>
                <a:gd name="connsiteY5" fmla="*/ 0 h 59392"/>
                <a:gd name="connsiteX6" fmla="*/ 1169268 w 1360211"/>
                <a:gd name="connsiteY6" fmla="*/ 59392 h 59392"/>
                <a:gd name="connsiteX7" fmla="*/ 0 w 1360211"/>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0211" h="59392">
                  <a:moveTo>
                    <a:pt x="1229254" y="0"/>
                  </a:moveTo>
                  <a:lnTo>
                    <a:pt x="1360211" y="0"/>
                  </a:lnTo>
                  <a:lnTo>
                    <a:pt x="1360211" y="59392"/>
                  </a:lnTo>
                  <a:lnTo>
                    <a:pt x="1229254" y="59392"/>
                  </a:lnTo>
                  <a:close/>
                  <a:moveTo>
                    <a:pt x="0" y="0"/>
                  </a:moveTo>
                  <a:lnTo>
                    <a:pt x="1169268" y="0"/>
                  </a:lnTo>
                  <a:lnTo>
                    <a:pt x="1169268" y="59392"/>
                  </a:lnTo>
                  <a:lnTo>
                    <a:pt x="0" y="59392"/>
                  </a:lnTo>
                  <a:close/>
                </a:path>
              </a:pathLst>
            </a:custGeom>
            <a:solidFill>
              <a:srgbClr val="00375D"/>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25" name="Freeform: Shape 11">
              <a:extLst>
                <a:ext uri="{FF2B5EF4-FFF2-40B4-BE49-F238E27FC236}">
                  <a16:creationId xmlns:a16="http://schemas.microsoft.com/office/drawing/2014/main" id="{7507C360-87D7-AA4C-BE40-BBAB1B7BA257}"/>
                </a:ext>
              </a:extLst>
            </p:cNvPr>
            <p:cNvSpPr/>
            <p:nvPr/>
          </p:nvSpPr>
          <p:spPr>
            <a:xfrm>
              <a:off x="7454359" y="1335869"/>
              <a:ext cx="1471125" cy="692653"/>
            </a:xfrm>
            <a:custGeom>
              <a:avLst/>
              <a:gdLst>
                <a:gd name="connsiteX0" fmla="*/ 0 w 943737"/>
                <a:gd name="connsiteY0" fmla="*/ 0 h 444341"/>
                <a:gd name="connsiteX1" fmla="*/ 943737 w 943737"/>
                <a:gd name="connsiteY1" fmla="*/ 0 h 444341"/>
                <a:gd name="connsiteX2" fmla="*/ 943737 w 943737"/>
                <a:gd name="connsiteY2" fmla="*/ 444341 h 444341"/>
                <a:gd name="connsiteX3" fmla="*/ 0 w 943737"/>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43737" h="444341">
                  <a:moveTo>
                    <a:pt x="0" y="0"/>
                  </a:moveTo>
                  <a:lnTo>
                    <a:pt x="943737" y="0"/>
                  </a:lnTo>
                  <a:lnTo>
                    <a:pt x="943737" y="444341"/>
                  </a:lnTo>
                  <a:lnTo>
                    <a:pt x="0" y="444341"/>
                  </a:lnTo>
                  <a:close/>
                </a:path>
              </a:pathLst>
            </a:custGeom>
            <a:solidFill>
              <a:srgbClr val="00375D"/>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26" name="Freeform: Shape 10">
              <a:extLst>
                <a:ext uri="{FF2B5EF4-FFF2-40B4-BE49-F238E27FC236}">
                  <a16:creationId xmlns:a16="http://schemas.microsoft.com/office/drawing/2014/main" id="{9A84F481-CFAC-B77E-3362-544F32AE0F70}"/>
                </a:ext>
              </a:extLst>
            </p:cNvPr>
            <p:cNvSpPr/>
            <p:nvPr/>
          </p:nvSpPr>
          <p:spPr>
            <a:xfrm>
              <a:off x="7421694" y="1288357"/>
              <a:ext cx="1456277" cy="692653"/>
            </a:xfrm>
            <a:custGeom>
              <a:avLst/>
              <a:gdLst>
                <a:gd name="connsiteX0" fmla="*/ 0 w 934212"/>
                <a:gd name="connsiteY0" fmla="*/ 0 h 444341"/>
                <a:gd name="connsiteX1" fmla="*/ 934212 w 934212"/>
                <a:gd name="connsiteY1" fmla="*/ 0 h 444341"/>
                <a:gd name="connsiteX2" fmla="*/ 934212 w 934212"/>
                <a:gd name="connsiteY2" fmla="*/ 444341 h 444341"/>
                <a:gd name="connsiteX3" fmla="*/ 0 w 934212"/>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34212" h="444341">
                  <a:moveTo>
                    <a:pt x="0" y="0"/>
                  </a:moveTo>
                  <a:lnTo>
                    <a:pt x="934212" y="0"/>
                  </a:lnTo>
                  <a:lnTo>
                    <a:pt x="934212" y="444341"/>
                  </a:lnTo>
                  <a:lnTo>
                    <a:pt x="0" y="444341"/>
                  </a:lnTo>
                  <a:close/>
                </a:path>
              </a:pathLst>
            </a:custGeom>
            <a:solidFill>
              <a:srgbClr val="004474"/>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black"/>
                </a:solidFill>
                <a:effectLst/>
                <a:uLnTx/>
                <a:uFillTx/>
                <a:latin typeface="Calibri" panose="020F0502020204030204"/>
              </a:endParaRPr>
            </a:p>
          </p:txBody>
        </p:sp>
        <p:sp>
          <p:nvSpPr>
            <p:cNvPr id="27" name="Freeform: Shape 12">
              <a:extLst>
                <a:ext uri="{FF2B5EF4-FFF2-40B4-BE49-F238E27FC236}">
                  <a16:creationId xmlns:a16="http://schemas.microsoft.com/office/drawing/2014/main" id="{283F036C-2915-808B-AFE9-FF903204E664}"/>
                </a:ext>
              </a:extLst>
            </p:cNvPr>
            <p:cNvSpPr/>
            <p:nvPr/>
          </p:nvSpPr>
          <p:spPr>
            <a:xfrm>
              <a:off x="7057116" y="1200409"/>
              <a:ext cx="709874" cy="639052"/>
            </a:xfrm>
            <a:custGeom>
              <a:avLst/>
              <a:gdLst>
                <a:gd name="connsiteX0" fmla="*/ 447045 w 455389"/>
                <a:gd name="connsiteY0" fmla="*/ 232765 h 409956"/>
                <a:gd name="connsiteX1" fmla="*/ 447045 w 455389"/>
                <a:gd name="connsiteY1" fmla="*/ 176568 h 409956"/>
                <a:gd name="connsiteX2" fmla="*/ 361320 w 455389"/>
                <a:gd name="connsiteY2" fmla="*/ 28073 h 409956"/>
                <a:gd name="connsiteX3" fmla="*/ 312648 w 455389"/>
                <a:gd name="connsiteY3" fmla="*/ -26 h 409956"/>
                <a:gd name="connsiteX4" fmla="*/ 141198 w 455389"/>
                <a:gd name="connsiteY4" fmla="*/ -26 h 409956"/>
                <a:gd name="connsiteX5" fmla="*/ 92525 w 455389"/>
                <a:gd name="connsiteY5" fmla="*/ 28073 h 409956"/>
                <a:gd name="connsiteX6" fmla="*/ 6800 w 455389"/>
                <a:gd name="connsiteY6" fmla="*/ 176663 h 409956"/>
                <a:gd name="connsiteX7" fmla="*/ 6800 w 455389"/>
                <a:gd name="connsiteY7" fmla="*/ 232860 h 409956"/>
                <a:gd name="connsiteX8" fmla="*/ 92525 w 455389"/>
                <a:gd name="connsiteY8" fmla="*/ 381355 h 409956"/>
                <a:gd name="connsiteX9" fmla="*/ 141198 w 455389"/>
                <a:gd name="connsiteY9" fmla="*/ 409930 h 409956"/>
                <a:gd name="connsiteX10" fmla="*/ 312648 w 455389"/>
                <a:gd name="connsiteY10" fmla="*/ 409930 h 409956"/>
                <a:gd name="connsiteX11" fmla="*/ 361320 w 455389"/>
                <a:gd name="connsiteY11" fmla="*/ 381355 h 40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389" h="409956">
                  <a:moveTo>
                    <a:pt x="447045" y="232765"/>
                  </a:moveTo>
                  <a:cubicBezTo>
                    <a:pt x="457142" y="215393"/>
                    <a:pt x="457142" y="193939"/>
                    <a:pt x="447045" y="176568"/>
                  </a:cubicBezTo>
                  <a:lnTo>
                    <a:pt x="361320" y="28073"/>
                  </a:lnTo>
                  <a:cubicBezTo>
                    <a:pt x="351309" y="10655"/>
                    <a:pt x="332736" y="-67"/>
                    <a:pt x="312648" y="-26"/>
                  </a:cubicBezTo>
                  <a:lnTo>
                    <a:pt x="141198" y="-26"/>
                  </a:lnTo>
                  <a:cubicBezTo>
                    <a:pt x="121109" y="-67"/>
                    <a:pt x="102536" y="10655"/>
                    <a:pt x="92525" y="28073"/>
                  </a:cubicBezTo>
                  <a:lnTo>
                    <a:pt x="6800" y="176663"/>
                  </a:lnTo>
                  <a:cubicBezTo>
                    <a:pt x="-3296" y="194034"/>
                    <a:pt x="-3296" y="215489"/>
                    <a:pt x="6800" y="232860"/>
                  </a:cubicBezTo>
                  <a:lnTo>
                    <a:pt x="92525" y="381355"/>
                  </a:lnTo>
                  <a:cubicBezTo>
                    <a:pt x="102412" y="398956"/>
                    <a:pt x="121014" y="409874"/>
                    <a:pt x="141198" y="409930"/>
                  </a:cubicBezTo>
                  <a:lnTo>
                    <a:pt x="312648" y="409930"/>
                  </a:lnTo>
                  <a:cubicBezTo>
                    <a:pt x="332841" y="409874"/>
                    <a:pt x="351433" y="398956"/>
                    <a:pt x="361320" y="381355"/>
                  </a:cubicBezTo>
                </a:path>
              </a:pathLst>
            </a:custGeom>
            <a:noFill/>
            <a:ln w="22225" cap="flat">
              <a:solidFill>
                <a:srgbClr val="00375D"/>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28" name="Freeform: Shape 13">
              <a:extLst>
                <a:ext uri="{FF2B5EF4-FFF2-40B4-BE49-F238E27FC236}">
                  <a16:creationId xmlns:a16="http://schemas.microsoft.com/office/drawing/2014/main" id="{1C2E8731-5C5F-1602-2C36-8FA120398E75}"/>
                </a:ext>
              </a:extLst>
            </p:cNvPr>
            <p:cNvSpPr/>
            <p:nvPr/>
          </p:nvSpPr>
          <p:spPr>
            <a:xfrm>
              <a:off x="7656895" y="1636937"/>
              <a:ext cx="55679" cy="96362"/>
            </a:xfrm>
            <a:custGeom>
              <a:avLst/>
              <a:gdLst>
                <a:gd name="connsiteX0" fmla="*/ 0 w 35718"/>
                <a:gd name="connsiteY0" fmla="*/ 61817 h 61817"/>
                <a:gd name="connsiteX1" fmla="*/ 35719 w 35718"/>
                <a:gd name="connsiteY1" fmla="*/ 0 h 61817"/>
              </a:gdLst>
              <a:ahLst/>
              <a:cxnLst>
                <a:cxn ang="0">
                  <a:pos x="connsiteX0" y="connsiteY0"/>
                </a:cxn>
                <a:cxn ang="0">
                  <a:pos x="connsiteX1" y="connsiteY1"/>
                </a:cxn>
              </a:cxnLst>
              <a:rect l="l" t="t" r="r" b="b"/>
              <a:pathLst>
                <a:path w="35718" h="61817">
                  <a:moveTo>
                    <a:pt x="0" y="61817"/>
                  </a:moveTo>
                  <a:lnTo>
                    <a:pt x="35719" y="0"/>
                  </a:lnTo>
                </a:path>
              </a:pathLst>
            </a:custGeom>
            <a:ln w="22225" cap="flat">
              <a:solidFill>
                <a:srgbClr val="00375D"/>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29" name="Freeform: Shape 14">
              <a:extLst>
                <a:ext uri="{FF2B5EF4-FFF2-40B4-BE49-F238E27FC236}">
                  <a16:creationId xmlns:a16="http://schemas.microsoft.com/office/drawing/2014/main" id="{6AAC0231-FD2D-85BF-F54E-F814219CD17E}"/>
                </a:ext>
              </a:extLst>
            </p:cNvPr>
            <p:cNvSpPr/>
            <p:nvPr/>
          </p:nvSpPr>
          <p:spPr>
            <a:xfrm>
              <a:off x="7107272" y="1245544"/>
              <a:ext cx="609534" cy="547593"/>
            </a:xfrm>
            <a:custGeom>
              <a:avLst/>
              <a:gdLst>
                <a:gd name="connsiteX0" fmla="*/ 268375 w 391020"/>
                <a:gd name="connsiteY0" fmla="*/ -24 h 351284"/>
                <a:gd name="connsiteX1" fmla="*/ 121119 w 391020"/>
                <a:gd name="connsiteY1" fmla="*/ -24 h 351284"/>
                <a:gd name="connsiteX2" fmla="*/ 79400 w 391020"/>
                <a:gd name="connsiteY2" fmla="*/ 23884 h 351284"/>
                <a:gd name="connsiteX3" fmla="*/ 5771 w 391020"/>
                <a:gd name="connsiteY3" fmla="*/ 151423 h 351284"/>
                <a:gd name="connsiteX4" fmla="*/ 5771 w 391020"/>
                <a:gd name="connsiteY4" fmla="*/ 199620 h 351284"/>
                <a:gd name="connsiteX5" fmla="*/ 79400 w 391020"/>
                <a:gd name="connsiteY5" fmla="*/ 327160 h 351284"/>
                <a:gd name="connsiteX6" fmla="*/ 121119 w 391020"/>
                <a:gd name="connsiteY6" fmla="*/ 351258 h 351284"/>
                <a:gd name="connsiteX7" fmla="*/ 268375 w 391020"/>
                <a:gd name="connsiteY7" fmla="*/ 351258 h 351284"/>
                <a:gd name="connsiteX8" fmla="*/ 310095 w 391020"/>
                <a:gd name="connsiteY8" fmla="*/ 327160 h 351284"/>
                <a:gd name="connsiteX9" fmla="*/ 383818 w 391020"/>
                <a:gd name="connsiteY9" fmla="*/ 199620 h 351284"/>
                <a:gd name="connsiteX10" fmla="*/ 383818 w 391020"/>
                <a:gd name="connsiteY10" fmla="*/ 151423 h 351284"/>
                <a:gd name="connsiteX11" fmla="*/ 310095 w 391020"/>
                <a:gd name="connsiteY11" fmla="*/ 23884 h 351284"/>
                <a:gd name="connsiteX12" fmla="*/ 268375 w 391020"/>
                <a:gd name="connsiteY12" fmla="*/ -24 h 351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1020" h="351284">
                  <a:moveTo>
                    <a:pt x="268375" y="-24"/>
                  </a:moveTo>
                  <a:lnTo>
                    <a:pt x="121119" y="-24"/>
                  </a:lnTo>
                  <a:cubicBezTo>
                    <a:pt x="103917" y="-176"/>
                    <a:pt x="87963" y="8964"/>
                    <a:pt x="79400" y="23884"/>
                  </a:cubicBezTo>
                  <a:lnTo>
                    <a:pt x="5771" y="151423"/>
                  </a:lnTo>
                  <a:cubicBezTo>
                    <a:pt x="-2953" y="166303"/>
                    <a:pt x="-2953" y="184740"/>
                    <a:pt x="5771" y="199620"/>
                  </a:cubicBezTo>
                  <a:lnTo>
                    <a:pt x="79400" y="327160"/>
                  </a:lnTo>
                  <a:cubicBezTo>
                    <a:pt x="87915" y="342153"/>
                    <a:pt x="103879" y="351370"/>
                    <a:pt x="121119" y="351258"/>
                  </a:cubicBezTo>
                  <a:lnTo>
                    <a:pt x="268375" y="351258"/>
                  </a:lnTo>
                  <a:cubicBezTo>
                    <a:pt x="285616" y="351370"/>
                    <a:pt x="301580" y="342153"/>
                    <a:pt x="310095" y="327160"/>
                  </a:cubicBezTo>
                  <a:lnTo>
                    <a:pt x="383818" y="199620"/>
                  </a:lnTo>
                  <a:cubicBezTo>
                    <a:pt x="392391" y="184697"/>
                    <a:pt x="392391" y="166346"/>
                    <a:pt x="383818" y="151423"/>
                  </a:cubicBezTo>
                  <a:lnTo>
                    <a:pt x="310095" y="23884"/>
                  </a:lnTo>
                  <a:cubicBezTo>
                    <a:pt x="301532" y="8964"/>
                    <a:pt x="285578" y="-176"/>
                    <a:pt x="268375" y="-24"/>
                  </a:cubicBezTo>
                  <a:close/>
                </a:path>
              </a:pathLst>
            </a:custGeom>
            <a:solidFill>
              <a:srgbClr val="00375D"/>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30" name="Freeform: Shape 25">
              <a:extLst>
                <a:ext uri="{FF2B5EF4-FFF2-40B4-BE49-F238E27FC236}">
                  <a16:creationId xmlns:a16="http://schemas.microsoft.com/office/drawing/2014/main" id="{0E91AD45-B13E-0889-B522-E0B901F85077}"/>
                </a:ext>
              </a:extLst>
            </p:cNvPr>
            <p:cNvSpPr/>
            <p:nvPr/>
          </p:nvSpPr>
          <p:spPr>
            <a:xfrm>
              <a:off x="7363147" y="316516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4474"/>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31" name="Freeform: Shape 196">
              <a:extLst>
                <a:ext uri="{FF2B5EF4-FFF2-40B4-BE49-F238E27FC236}">
                  <a16:creationId xmlns:a16="http://schemas.microsoft.com/office/drawing/2014/main" id="{CCA6D878-BE4B-BF9A-8641-A73C545A3E0A}"/>
                </a:ext>
              </a:extLst>
            </p:cNvPr>
            <p:cNvSpPr/>
            <p:nvPr/>
          </p:nvSpPr>
          <p:spPr>
            <a:xfrm>
              <a:off x="7363147" y="307503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4474"/>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32" name="Freeform: Shape 28">
              <a:extLst>
                <a:ext uri="{FF2B5EF4-FFF2-40B4-BE49-F238E27FC236}">
                  <a16:creationId xmlns:a16="http://schemas.microsoft.com/office/drawing/2014/main" id="{7485C5D9-C4D6-EDB5-1078-BE3A339ACA2D}"/>
                </a:ext>
              </a:extLst>
            </p:cNvPr>
            <p:cNvSpPr/>
            <p:nvPr/>
          </p:nvSpPr>
          <p:spPr>
            <a:xfrm>
              <a:off x="7327557" y="311750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75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1" name="Freeform: Shape 30">
              <a:extLst>
                <a:ext uri="{FF2B5EF4-FFF2-40B4-BE49-F238E27FC236}">
                  <a16:creationId xmlns:a16="http://schemas.microsoft.com/office/drawing/2014/main" id="{BC5B4A40-145C-776A-9688-CA536A624415}"/>
                </a:ext>
              </a:extLst>
            </p:cNvPr>
            <p:cNvSpPr/>
            <p:nvPr/>
          </p:nvSpPr>
          <p:spPr>
            <a:xfrm>
              <a:off x="7363147" y="402192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4474"/>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2" name="Freeform: Shape 195">
              <a:extLst>
                <a:ext uri="{FF2B5EF4-FFF2-40B4-BE49-F238E27FC236}">
                  <a16:creationId xmlns:a16="http://schemas.microsoft.com/office/drawing/2014/main" id="{CB6471E5-027F-6E0E-DB1E-8BDC411A6DBA}"/>
                </a:ext>
              </a:extLst>
            </p:cNvPr>
            <p:cNvSpPr/>
            <p:nvPr/>
          </p:nvSpPr>
          <p:spPr>
            <a:xfrm>
              <a:off x="7363147" y="393179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4474"/>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3" name="Freeform: Shape 33">
              <a:extLst>
                <a:ext uri="{FF2B5EF4-FFF2-40B4-BE49-F238E27FC236}">
                  <a16:creationId xmlns:a16="http://schemas.microsoft.com/office/drawing/2014/main" id="{64BFDD0C-394B-065E-0656-A45CD181B5D5}"/>
                </a:ext>
              </a:extLst>
            </p:cNvPr>
            <p:cNvSpPr/>
            <p:nvPr/>
          </p:nvSpPr>
          <p:spPr>
            <a:xfrm>
              <a:off x="7327557" y="397426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75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4" name="Freeform: Shape 35">
              <a:extLst>
                <a:ext uri="{FF2B5EF4-FFF2-40B4-BE49-F238E27FC236}">
                  <a16:creationId xmlns:a16="http://schemas.microsoft.com/office/drawing/2014/main" id="{31509947-EE97-7906-B3AB-50AF851D4D1F}"/>
                </a:ext>
              </a:extLst>
            </p:cNvPr>
            <p:cNvSpPr/>
            <p:nvPr/>
          </p:nvSpPr>
          <p:spPr>
            <a:xfrm>
              <a:off x="7363147" y="487868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4474"/>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5" name="Freeform: Shape 194">
              <a:extLst>
                <a:ext uri="{FF2B5EF4-FFF2-40B4-BE49-F238E27FC236}">
                  <a16:creationId xmlns:a16="http://schemas.microsoft.com/office/drawing/2014/main" id="{8CF13423-EEA0-BF9E-53CA-F397BA4F681F}"/>
                </a:ext>
              </a:extLst>
            </p:cNvPr>
            <p:cNvSpPr/>
            <p:nvPr/>
          </p:nvSpPr>
          <p:spPr>
            <a:xfrm>
              <a:off x="7363147" y="478855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4474"/>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6" name="Freeform: Shape 38">
              <a:extLst>
                <a:ext uri="{FF2B5EF4-FFF2-40B4-BE49-F238E27FC236}">
                  <a16:creationId xmlns:a16="http://schemas.microsoft.com/office/drawing/2014/main" id="{291E63CA-D1D1-F2FE-E405-28A571A3C53D}"/>
                </a:ext>
              </a:extLst>
            </p:cNvPr>
            <p:cNvSpPr/>
            <p:nvPr/>
          </p:nvSpPr>
          <p:spPr>
            <a:xfrm>
              <a:off x="7327557" y="483102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75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7" name="Freeform: Shape 40">
              <a:extLst>
                <a:ext uri="{FF2B5EF4-FFF2-40B4-BE49-F238E27FC236}">
                  <a16:creationId xmlns:a16="http://schemas.microsoft.com/office/drawing/2014/main" id="{66A3DBA9-0921-E1DB-9356-3ADB0B4CD7FE}"/>
                </a:ext>
              </a:extLst>
            </p:cNvPr>
            <p:cNvSpPr/>
            <p:nvPr/>
          </p:nvSpPr>
          <p:spPr>
            <a:xfrm>
              <a:off x="7363147" y="5735444"/>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4474"/>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8" name="Freeform: Shape 193">
              <a:extLst>
                <a:ext uri="{FF2B5EF4-FFF2-40B4-BE49-F238E27FC236}">
                  <a16:creationId xmlns:a16="http://schemas.microsoft.com/office/drawing/2014/main" id="{0CA4E933-69DA-B201-9B3E-338DC4A9FBA4}"/>
                </a:ext>
              </a:extLst>
            </p:cNvPr>
            <p:cNvSpPr/>
            <p:nvPr/>
          </p:nvSpPr>
          <p:spPr>
            <a:xfrm>
              <a:off x="7363147" y="5645318"/>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4474"/>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9" name="Freeform: Shape 43">
              <a:extLst>
                <a:ext uri="{FF2B5EF4-FFF2-40B4-BE49-F238E27FC236}">
                  <a16:creationId xmlns:a16="http://schemas.microsoft.com/office/drawing/2014/main" id="{D237BCBB-42A0-8007-51C6-0B210BD21B4F}"/>
                </a:ext>
              </a:extLst>
            </p:cNvPr>
            <p:cNvSpPr/>
            <p:nvPr/>
          </p:nvSpPr>
          <p:spPr>
            <a:xfrm>
              <a:off x="7327557" y="5687782"/>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75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70" name="Freeform: Shape 81">
              <a:extLst>
                <a:ext uri="{FF2B5EF4-FFF2-40B4-BE49-F238E27FC236}">
                  <a16:creationId xmlns:a16="http://schemas.microsoft.com/office/drawing/2014/main" id="{699B87FE-3B1D-5C0E-0436-F3132C5D3A21}"/>
                </a:ext>
              </a:extLst>
            </p:cNvPr>
            <p:cNvSpPr/>
            <p:nvPr/>
          </p:nvSpPr>
          <p:spPr>
            <a:xfrm>
              <a:off x="5070101" y="230840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5A9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71" name="Freeform: Shape 200">
              <a:extLst>
                <a:ext uri="{FF2B5EF4-FFF2-40B4-BE49-F238E27FC236}">
                  <a16:creationId xmlns:a16="http://schemas.microsoft.com/office/drawing/2014/main" id="{6003233E-EBFC-7FC2-501D-DFA5CA104C7F}"/>
                </a:ext>
              </a:extLst>
            </p:cNvPr>
            <p:cNvSpPr/>
            <p:nvPr/>
          </p:nvSpPr>
          <p:spPr>
            <a:xfrm>
              <a:off x="5070101" y="221827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5A9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72" name="Freeform: Shape 84">
              <a:extLst>
                <a:ext uri="{FF2B5EF4-FFF2-40B4-BE49-F238E27FC236}">
                  <a16:creationId xmlns:a16="http://schemas.microsoft.com/office/drawing/2014/main" id="{28E06EA2-E949-5E57-BEA4-060D1D27AD4E}"/>
                </a:ext>
              </a:extLst>
            </p:cNvPr>
            <p:cNvSpPr/>
            <p:nvPr/>
          </p:nvSpPr>
          <p:spPr>
            <a:xfrm>
              <a:off x="5034511" y="226074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73" name="Freeform: Shape 199">
              <a:extLst>
                <a:ext uri="{FF2B5EF4-FFF2-40B4-BE49-F238E27FC236}">
                  <a16:creationId xmlns:a16="http://schemas.microsoft.com/office/drawing/2014/main" id="{EFEEAF00-9AD0-EC2B-AC2B-E2E4A606D314}"/>
                </a:ext>
              </a:extLst>
            </p:cNvPr>
            <p:cNvSpPr/>
            <p:nvPr/>
          </p:nvSpPr>
          <p:spPr>
            <a:xfrm>
              <a:off x="5161313" y="1245893"/>
              <a:ext cx="1360211" cy="59392"/>
            </a:xfrm>
            <a:custGeom>
              <a:avLst/>
              <a:gdLst>
                <a:gd name="connsiteX0" fmla="*/ 1229254 w 1360211"/>
                <a:gd name="connsiteY0" fmla="*/ 0 h 59392"/>
                <a:gd name="connsiteX1" fmla="*/ 1360211 w 1360211"/>
                <a:gd name="connsiteY1" fmla="*/ 0 h 59392"/>
                <a:gd name="connsiteX2" fmla="*/ 1360211 w 1360211"/>
                <a:gd name="connsiteY2" fmla="*/ 59392 h 59392"/>
                <a:gd name="connsiteX3" fmla="*/ 1229254 w 1360211"/>
                <a:gd name="connsiteY3" fmla="*/ 59392 h 59392"/>
                <a:gd name="connsiteX4" fmla="*/ 0 w 1360211"/>
                <a:gd name="connsiteY4" fmla="*/ 0 h 59392"/>
                <a:gd name="connsiteX5" fmla="*/ 1169268 w 1360211"/>
                <a:gd name="connsiteY5" fmla="*/ 0 h 59392"/>
                <a:gd name="connsiteX6" fmla="*/ 1169268 w 1360211"/>
                <a:gd name="connsiteY6" fmla="*/ 59392 h 59392"/>
                <a:gd name="connsiteX7" fmla="*/ 0 w 1360211"/>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0211" h="59392">
                  <a:moveTo>
                    <a:pt x="1229254" y="0"/>
                  </a:moveTo>
                  <a:lnTo>
                    <a:pt x="1360211" y="0"/>
                  </a:lnTo>
                  <a:lnTo>
                    <a:pt x="1360211" y="59392"/>
                  </a:lnTo>
                  <a:lnTo>
                    <a:pt x="1229254" y="59392"/>
                  </a:lnTo>
                  <a:close/>
                  <a:moveTo>
                    <a:pt x="0" y="0"/>
                  </a:moveTo>
                  <a:lnTo>
                    <a:pt x="1169268" y="0"/>
                  </a:lnTo>
                  <a:lnTo>
                    <a:pt x="1169268" y="59392"/>
                  </a:lnTo>
                  <a:lnTo>
                    <a:pt x="0" y="59392"/>
                  </a:lnTo>
                  <a:close/>
                </a:path>
              </a:pathLst>
            </a:custGeom>
            <a:solidFill>
              <a:srgbClr val="00487C"/>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4" name="Freeform: Shape 76">
              <a:extLst>
                <a:ext uri="{FF2B5EF4-FFF2-40B4-BE49-F238E27FC236}">
                  <a16:creationId xmlns:a16="http://schemas.microsoft.com/office/drawing/2014/main" id="{66E3606C-8802-5AA2-A360-CF096B1CD43F}"/>
                </a:ext>
              </a:extLst>
            </p:cNvPr>
            <p:cNvSpPr/>
            <p:nvPr/>
          </p:nvSpPr>
          <p:spPr>
            <a:xfrm>
              <a:off x="5161313" y="1335869"/>
              <a:ext cx="1471125" cy="692653"/>
            </a:xfrm>
            <a:custGeom>
              <a:avLst/>
              <a:gdLst>
                <a:gd name="connsiteX0" fmla="*/ 0 w 943737"/>
                <a:gd name="connsiteY0" fmla="*/ 0 h 444341"/>
                <a:gd name="connsiteX1" fmla="*/ 943737 w 943737"/>
                <a:gd name="connsiteY1" fmla="*/ 0 h 444341"/>
                <a:gd name="connsiteX2" fmla="*/ 943737 w 943737"/>
                <a:gd name="connsiteY2" fmla="*/ 444341 h 444341"/>
                <a:gd name="connsiteX3" fmla="*/ 0 w 943737"/>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43737" h="444341">
                  <a:moveTo>
                    <a:pt x="0" y="0"/>
                  </a:moveTo>
                  <a:lnTo>
                    <a:pt x="943737" y="0"/>
                  </a:lnTo>
                  <a:lnTo>
                    <a:pt x="943737" y="444341"/>
                  </a:lnTo>
                  <a:lnTo>
                    <a:pt x="0" y="444341"/>
                  </a:lnTo>
                  <a:close/>
                </a:path>
              </a:pathLst>
            </a:custGeom>
            <a:solidFill>
              <a:srgbClr val="00487C"/>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5" name="Freeform: Shape 77">
              <a:extLst>
                <a:ext uri="{FF2B5EF4-FFF2-40B4-BE49-F238E27FC236}">
                  <a16:creationId xmlns:a16="http://schemas.microsoft.com/office/drawing/2014/main" id="{C8B0EAFD-DB0C-EF41-C941-A980418F039B}"/>
                </a:ext>
              </a:extLst>
            </p:cNvPr>
            <p:cNvSpPr/>
            <p:nvPr/>
          </p:nvSpPr>
          <p:spPr>
            <a:xfrm>
              <a:off x="5128648" y="1288357"/>
              <a:ext cx="1456277" cy="692653"/>
            </a:xfrm>
            <a:custGeom>
              <a:avLst/>
              <a:gdLst>
                <a:gd name="connsiteX0" fmla="*/ 0 w 934212"/>
                <a:gd name="connsiteY0" fmla="*/ 0 h 444341"/>
                <a:gd name="connsiteX1" fmla="*/ 934212 w 934212"/>
                <a:gd name="connsiteY1" fmla="*/ 0 h 444341"/>
                <a:gd name="connsiteX2" fmla="*/ 934212 w 934212"/>
                <a:gd name="connsiteY2" fmla="*/ 444341 h 444341"/>
                <a:gd name="connsiteX3" fmla="*/ 0 w 934212"/>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34212" h="444341">
                  <a:moveTo>
                    <a:pt x="0" y="0"/>
                  </a:moveTo>
                  <a:lnTo>
                    <a:pt x="934212" y="0"/>
                  </a:lnTo>
                  <a:lnTo>
                    <a:pt x="934212" y="444341"/>
                  </a:lnTo>
                  <a:lnTo>
                    <a:pt x="0" y="444341"/>
                  </a:lnTo>
                  <a:close/>
                </a:path>
              </a:pathLst>
            </a:custGeom>
            <a:solidFill>
              <a:srgbClr val="005A9A"/>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6" name="Freeform: Shape 78">
              <a:extLst>
                <a:ext uri="{FF2B5EF4-FFF2-40B4-BE49-F238E27FC236}">
                  <a16:creationId xmlns:a16="http://schemas.microsoft.com/office/drawing/2014/main" id="{F30CC1DC-0C01-E609-D81D-116659E2FFDB}"/>
                </a:ext>
              </a:extLst>
            </p:cNvPr>
            <p:cNvSpPr/>
            <p:nvPr/>
          </p:nvSpPr>
          <p:spPr>
            <a:xfrm>
              <a:off x="4764070" y="1200409"/>
              <a:ext cx="709874" cy="639052"/>
            </a:xfrm>
            <a:custGeom>
              <a:avLst/>
              <a:gdLst>
                <a:gd name="connsiteX0" fmla="*/ 447045 w 455389"/>
                <a:gd name="connsiteY0" fmla="*/ 232765 h 409956"/>
                <a:gd name="connsiteX1" fmla="*/ 447045 w 455389"/>
                <a:gd name="connsiteY1" fmla="*/ 176568 h 409956"/>
                <a:gd name="connsiteX2" fmla="*/ 361320 w 455389"/>
                <a:gd name="connsiteY2" fmla="*/ 28073 h 409956"/>
                <a:gd name="connsiteX3" fmla="*/ 312648 w 455389"/>
                <a:gd name="connsiteY3" fmla="*/ -26 h 409956"/>
                <a:gd name="connsiteX4" fmla="*/ 141198 w 455389"/>
                <a:gd name="connsiteY4" fmla="*/ -26 h 409956"/>
                <a:gd name="connsiteX5" fmla="*/ 92525 w 455389"/>
                <a:gd name="connsiteY5" fmla="*/ 28073 h 409956"/>
                <a:gd name="connsiteX6" fmla="*/ 6800 w 455389"/>
                <a:gd name="connsiteY6" fmla="*/ 176663 h 409956"/>
                <a:gd name="connsiteX7" fmla="*/ 6800 w 455389"/>
                <a:gd name="connsiteY7" fmla="*/ 232860 h 409956"/>
                <a:gd name="connsiteX8" fmla="*/ 92525 w 455389"/>
                <a:gd name="connsiteY8" fmla="*/ 381355 h 409956"/>
                <a:gd name="connsiteX9" fmla="*/ 141198 w 455389"/>
                <a:gd name="connsiteY9" fmla="*/ 409930 h 409956"/>
                <a:gd name="connsiteX10" fmla="*/ 312648 w 455389"/>
                <a:gd name="connsiteY10" fmla="*/ 409930 h 409956"/>
                <a:gd name="connsiteX11" fmla="*/ 361320 w 455389"/>
                <a:gd name="connsiteY11" fmla="*/ 381355 h 40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389" h="409956">
                  <a:moveTo>
                    <a:pt x="447045" y="232765"/>
                  </a:moveTo>
                  <a:cubicBezTo>
                    <a:pt x="457142" y="215393"/>
                    <a:pt x="457142" y="193939"/>
                    <a:pt x="447045" y="176568"/>
                  </a:cubicBezTo>
                  <a:lnTo>
                    <a:pt x="361320" y="28073"/>
                  </a:lnTo>
                  <a:cubicBezTo>
                    <a:pt x="351309" y="10655"/>
                    <a:pt x="332736" y="-67"/>
                    <a:pt x="312648" y="-26"/>
                  </a:cubicBezTo>
                  <a:lnTo>
                    <a:pt x="141198" y="-26"/>
                  </a:lnTo>
                  <a:cubicBezTo>
                    <a:pt x="121109" y="-67"/>
                    <a:pt x="102536" y="10655"/>
                    <a:pt x="92525" y="28073"/>
                  </a:cubicBezTo>
                  <a:lnTo>
                    <a:pt x="6800" y="176663"/>
                  </a:lnTo>
                  <a:cubicBezTo>
                    <a:pt x="-3296" y="194034"/>
                    <a:pt x="-3296" y="215489"/>
                    <a:pt x="6800" y="232860"/>
                  </a:cubicBezTo>
                  <a:lnTo>
                    <a:pt x="92525" y="381355"/>
                  </a:lnTo>
                  <a:cubicBezTo>
                    <a:pt x="102412" y="398956"/>
                    <a:pt x="121014" y="409874"/>
                    <a:pt x="141198" y="409930"/>
                  </a:cubicBezTo>
                  <a:lnTo>
                    <a:pt x="312648" y="409930"/>
                  </a:lnTo>
                  <a:cubicBezTo>
                    <a:pt x="332841" y="409874"/>
                    <a:pt x="351433" y="398956"/>
                    <a:pt x="361320" y="381355"/>
                  </a:cubicBezTo>
                </a:path>
              </a:pathLst>
            </a:custGeom>
            <a:noFill/>
            <a:ln w="22225" cap="flat">
              <a:solidFill>
                <a:srgbClr val="00487C"/>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7" name="Freeform: Shape 79">
              <a:extLst>
                <a:ext uri="{FF2B5EF4-FFF2-40B4-BE49-F238E27FC236}">
                  <a16:creationId xmlns:a16="http://schemas.microsoft.com/office/drawing/2014/main" id="{2B11B01B-0E4A-5AF9-A90B-AE8EFBB2EFBE}"/>
                </a:ext>
              </a:extLst>
            </p:cNvPr>
            <p:cNvSpPr/>
            <p:nvPr/>
          </p:nvSpPr>
          <p:spPr>
            <a:xfrm>
              <a:off x="5363849" y="1636937"/>
              <a:ext cx="55679" cy="96362"/>
            </a:xfrm>
            <a:custGeom>
              <a:avLst/>
              <a:gdLst>
                <a:gd name="connsiteX0" fmla="*/ 0 w 35718"/>
                <a:gd name="connsiteY0" fmla="*/ 61817 h 61817"/>
                <a:gd name="connsiteX1" fmla="*/ 35719 w 35718"/>
                <a:gd name="connsiteY1" fmla="*/ 0 h 61817"/>
              </a:gdLst>
              <a:ahLst/>
              <a:cxnLst>
                <a:cxn ang="0">
                  <a:pos x="connsiteX0" y="connsiteY0"/>
                </a:cxn>
                <a:cxn ang="0">
                  <a:pos x="connsiteX1" y="connsiteY1"/>
                </a:cxn>
              </a:cxnLst>
              <a:rect l="l" t="t" r="r" b="b"/>
              <a:pathLst>
                <a:path w="35718" h="61817">
                  <a:moveTo>
                    <a:pt x="0" y="61817"/>
                  </a:moveTo>
                  <a:lnTo>
                    <a:pt x="35719" y="0"/>
                  </a:lnTo>
                </a:path>
              </a:pathLst>
            </a:custGeom>
            <a:ln w="22225" cap="flat">
              <a:solidFill>
                <a:srgbClr val="00487C"/>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8" name="Freeform: Shape 80">
              <a:extLst>
                <a:ext uri="{FF2B5EF4-FFF2-40B4-BE49-F238E27FC236}">
                  <a16:creationId xmlns:a16="http://schemas.microsoft.com/office/drawing/2014/main" id="{349EFF75-82B0-9A3B-0862-4A30F53F1411}"/>
                </a:ext>
              </a:extLst>
            </p:cNvPr>
            <p:cNvSpPr/>
            <p:nvPr/>
          </p:nvSpPr>
          <p:spPr>
            <a:xfrm>
              <a:off x="4814226" y="1245544"/>
              <a:ext cx="609534" cy="547593"/>
            </a:xfrm>
            <a:custGeom>
              <a:avLst/>
              <a:gdLst>
                <a:gd name="connsiteX0" fmla="*/ 268375 w 391020"/>
                <a:gd name="connsiteY0" fmla="*/ -24 h 351284"/>
                <a:gd name="connsiteX1" fmla="*/ 121119 w 391020"/>
                <a:gd name="connsiteY1" fmla="*/ -24 h 351284"/>
                <a:gd name="connsiteX2" fmla="*/ 79400 w 391020"/>
                <a:gd name="connsiteY2" fmla="*/ 23884 h 351284"/>
                <a:gd name="connsiteX3" fmla="*/ 5771 w 391020"/>
                <a:gd name="connsiteY3" fmla="*/ 151423 h 351284"/>
                <a:gd name="connsiteX4" fmla="*/ 5771 w 391020"/>
                <a:gd name="connsiteY4" fmla="*/ 199620 h 351284"/>
                <a:gd name="connsiteX5" fmla="*/ 79400 w 391020"/>
                <a:gd name="connsiteY5" fmla="*/ 327160 h 351284"/>
                <a:gd name="connsiteX6" fmla="*/ 121119 w 391020"/>
                <a:gd name="connsiteY6" fmla="*/ 351258 h 351284"/>
                <a:gd name="connsiteX7" fmla="*/ 268375 w 391020"/>
                <a:gd name="connsiteY7" fmla="*/ 351258 h 351284"/>
                <a:gd name="connsiteX8" fmla="*/ 310095 w 391020"/>
                <a:gd name="connsiteY8" fmla="*/ 327160 h 351284"/>
                <a:gd name="connsiteX9" fmla="*/ 383818 w 391020"/>
                <a:gd name="connsiteY9" fmla="*/ 199620 h 351284"/>
                <a:gd name="connsiteX10" fmla="*/ 383818 w 391020"/>
                <a:gd name="connsiteY10" fmla="*/ 151423 h 351284"/>
                <a:gd name="connsiteX11" fmla="*/ 310095 w 391020"/>
                <a:gd name="connsiteY11" fmla="*/ 23884 h 351284"/>
                <a:gd name="connsiteX12" fmla="*/ 268375 w 391020"/>
                <a:gd name="connsiteY12" fmla="*/ -24 h 351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1020" h="351284">
                  <a:moveTo>
                    <a:pt x="268375" y="-24"/>
                  </a:moveTo>
                  <a:lnTo>
                    <a:pt x="121119" y="-24"/>
                  </a:lnTo>
                  <a:cubicBezTo>
                    <a:pt x="103917" y="-176"/>
                    <a:pt x="87963" y="8964"/>
                    <a:pt x="79400" y="23884"/>
                  </a:cubicBezTo>
                  <a:lnTo>
                    <a:pt x="5771" y="151423"/>
                  </a:lnTo>
                  <a:cubicBezTo>
                    <a:pt x="-2953" y="166303"/>
                    <a:pt x="-2953" y="184740"/>
                    <a:pt x="5771" y="199620"/>
                  </a:cubicBezTo>
                  <a:lnTo>
                    <a:pt x="79400" y="327160"/>
                  </a:lnTo>
                  <a:cubicBezTo>
                    <a:pt x="87915" y="342153"/>
                    <a:pt x="103879" y="351370"/>
                    <a:pt x="121119" y="351258"/>
                  </a:cubicBezTo>
                  <a:lnTo>
                    <a:pt x="268375" y="351258"/>
                  </a:lnTo>
                  <a:cubicBezTo>
                    <a:pt x="285616" y="351370"/>
                    <a:pt x="301580" y="342153"/>
                    <a:pt x="310095" y="327160"/>
                  </a:cubicBezTo>
                  <a:lnTo>
                    <a:pt x="383818" y="199620"/>
                  </a:lnTo>
                  <a:cubicBezTo>
                    <a:pt x="392391" y="184697"/>
                    <a:pt x="392391" y="166346"/>
                    <a:pt x="383818" y="151423"/>
                  </a:cubicBezTo>
                  <a:lnTo>
                    <a:pt x="310095" y="23884"/>
                  </a:lnTo>
                  <a:cubicBezTo>
                    <a:pt x="301532" y="8964"/>
                    <a:pt x="285578" y="-176"/>
                    <a:pt x="268375" y="-24"/>
                  </a:cubicBezTo>
                  <a:close/>
                </a:path>
              </a:pathLst>
            </a:custGeom>
            <a:solidFill>
              <a:srgbClr val="00487C"/>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9" name="Freeform: Shape 70">
              <a:extLst>
                <a:ext uri="{FF2B5EF4-FFF2-40B4-BE49-F238E27FC236}">
                  <a16:creationId xmlns:a16="http://schemas.microsoft.com/office/drawing/2014/main" id="{A0100A46-6EA2-52F3-1C09-F5CBE20C3912}"/>
                </a:ext>
              </a:extLst>
            </p:cNvPr>
            <p:cNvSpPr/>
            <p:nvPr/>
          </p:nvSpPr>
          <p:spPr>
            <a:xfrm>
              <a:off x="5070101" y="316516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5A9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0" name="Freeform: Shape 201">
              <a:extLst>
                <a:ext uri="{FF2B5EF4-FFF2-40B4-BE49-F238E27FC236}">
                  <a16:creationId xmlns:a16="http://schemas.microsoft.com/office/drawing/2014/main" id="{06992EE2-04D6-D9DC-21B5-FFC1B3622AAE}"/>
                </a:ext>
              </a:extLst>
            </p:cNvPr>
            <p:cNvSpPr/>
            <p:nvPr/>
          </p:nvSpPr>
          <p:spPr>
            <a:xfrm>
              <a:off x="5070101" y="307503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5A9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1" name="Freeform: Shape 73">
              <a:extLst>
                <a:ext uri="{FF2B5EF4-FFF2-40B4-BE49-F238E27FC236}">
                  <a16:creationId xmlns:a16="http://schemas.microsoft.com/office/drawing/2014/main" id="{40CD68AA-8BD1-EFF4-CE90-2FFC7CEFEEEB}"/>
                </a:ext>
              </a:extLst>
            </p:cNvPr>
            <p:cNvSpPr/>
            <p:nvPr/>
          </p:nvSpPr>
          <p:spPr>
            <a:xfrm>
              <a:off x="5034511" y="311750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2" name="Freeform: Shape 66">
              <a:extLst>
                <a:ext uri="{FF2B5EF4-FFF2-40B4-BE49-F238E27FC236}">
                  <a16:creationId xmlns:a16="http://schemas.microsoft.com/office/drawing/2014/main" id="{D0100B3E-6692-8703-939E-D059412A83D6}"/>
                </a:ext>
              </a:extLst>
            </p:cNvPr>
            <p:cNvSpPr/>
            <p:nvPr/>
          </p:nvSpPr>
          <p:spPr>
            <a:xfrm>
              <a:off x="5070101" y="402192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5A9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3" name="Freeform: Shape 202">
              <a:extLst>
                <a:ext uri="{FF2B5EF4-FFF2-40B4-BE49-F238E27FC236}">
                  <a16:creationId xmlns:a16="http://schemas.microsoft.com/office/drawing/2014/main" id="{A9596351-C81C-3C2D-B0B9-333579F21C01}"/>
                </a:ext>
              </a:extLst>
            </p:cNvPr>
            <p:cNvSpPr/>
            <p:nvPr/>
          </p:nvSpPr>
          <p:spPr>
            <a:xfrm>
              <a:off x="5070101" y="393179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5A9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4" name="Freeform: Shape 69">
              <a:extLst>
                <a:ext uri="{FF2B5EF4-FFF2-40B4-BE49-F238E27FC236}">
                  <a16:creationId xmlns:a16="http://schemas.microsoft.com/office/drawing/2014/main" id="{EBA16808-02CC-132F-59E2-A4D9A876AAB3}"/>
                </a:ext>
              </a:extLst>
            </p:cNvPr>
            <p:cNvSpPr/>
            <p:nvPr/>
          </p:nvSpPr>
          <p:spPr>
            <a:xfrm>
              <a:off x="5034511" y="397426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5" name="Freeform: Shape 62">
              <a:extLst>
                <a:ext uri="{FF2B5EF4-FFF2-40B4-BE49-F238E27FC236}">
                  <a16:creationId xmlns:a16="http://schemas.microsoft.com/office/drawing/2014/main" id="{BA157BF9-281B-91CF-34BA-B8748105F4FB}"/>
                </a:ext>
              </a:extLst>
            </p:cNvPr>
            <p:cNvSpPr/>
            <p:nvPr/>
          </p:nvSpPr>
          <p:spPr>
            <a:xfrm>
              <a:off x="5070101" y="487868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5A9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6" name="Freeform: Shape 203">
              <a:extLst>
                <a:ext uri="{FF2B5EF4-FFF2-40B4-BE49-F238E27FC236}">
                  <a16:creationId xmlns:a16="http://schemas.microsoft.com/office/drawing/2014/main" id="{CE30A76A-65C7-519F-9043-158CC02AC060}"/>
                </a:ext>
              </a:extLst>
            </p:cNvPr>
            <p:cNvSpPr/>
            <p:nvPr/>
          </p:nvSpPr>
          <p:spPr>
            <a:xfrm>
              <a:off x="5070101" y="478855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5A9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7" name="Freeform: Shape 65">
              <a:extLst>
                <a:ext uri="{FF2B5EF4-FFF2-40B4-BE49-F238E27FC236}">
                  <a16:creationId xmlns:a16="http://schemas.microsoft.com/office/drawing/2014/main" id="{2F609485-AA67-9D04-9680-92D3C874F162}"/>
                </a:ext>
              </a:extLst>
            </p:cNvPr>
            <p:cNvSpPr/>
            <p:nvPr/>
          </p:nvSpPr>
          <p:spPr>
            <a:xfrm>
              <a:off x="5034511" y="483102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8" name="Freeform: Shape 58">
              <a:extLst>
                <a:ext uri="{FF2B5EF4-FFF2-40B4-BE49-F238E27FC236}">
                  <a16:creationId xmlns:a16="http://schemas.microsoft.com/office/drawing/2014/main" id="{87B9DE25-F44A-8FCA-2EF5-CC227444DFE5}"/>
                </a:ext>
              </a:extLst>
            </p:cNvPr>
            <p:cNvSpPr/>
            <p:nvPr/>
          </p:nvSpPr>
          <p:spPr>
            <a:xfrm>
              <a:off x="5070101" y="5735444"/>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5A9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9" name="Freeform: Shape 204">
              <a:extLst>
                <a:ext uri="{FF2B5EF4-FFF2-40B4-BE49-F238E27FC236}">
                  <a16:creationId xmlns:a16="http://schemas.microsoft.com/office/drawing/2014/main" id="{963507BD-AA7F-BB7D-CE1E-7C724B791801}"/>
                </a:ext>
              </a:extLst>
            </p:cNvPr>
            <p:cNvSpPr/>
            <p:nvPr/>
          </p:nvSpPr>
          <p:spPr>
            <a:xfrm>
              <a:off x="5070101" y="5645318"/>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5A9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90" name="Freeform: Shape 61">
              <a:extLst>
                <a:ext uri="{FF2B5EF4-FFF2-40B4-BE49-F238E27FC236}">
                  <a16:creationId xmlns:a16="http://schemas.microsoft.com/office/drawing/2014/main" id="{2945F3A2-330C-A08C-2246-B0B9933BD069}"/>
                </a:ext>
              </a:extLst>
            </p:cNvPr>
            <p:cNvSpPr/>
            <p:nvPr/>
          </p:nvSpPr>
          <p:spPr>
            <a:xfrm>
              <a:off x="5034511" y="5687782"/>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91" name="Freeform: Shape 115">
              <a:extLst>
                <a:ext uri="{FF2B5EF4-FFF2-40B4-BE49-F238E27FC236}">
                  <a16:creationId xmlns:a16="http://schemas.microsoft.com/office/drawing/2014/main" id="{AB029B13-4A19-4716-5D79-A8A9624850BE}"/>
                </a:ext>
              </a:extLst>
            </p:cNvPr>
            <p:cNvSpPr/>
            <p:nvPr/>
          </p:nvSpPr>
          <p:spPr>
            <a:xfrm>
              <a:off x="2777057" y="230840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2276C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92" name="Freeform: Shape 209">
              <a:extLst>
                <a:ext uri="{FF2B5EF4-FFF2-40B4-BE49-F238E27FC236}">
                  <a16:creationId xmlns:a16="http://schemas.microsoft.com/office/drawing/2014/main" id="{D172C197-D377-10F2-EAC0-D109C5E82588}"/>
                </a:ext>
              </a:extLst>
            </p:cNvPr>
            <p:cNvSpPr/>
            <p:nvPr/>
          </p:nvSpPr>
          <p:spPr>
            <a:xfrm>
              <a:off x="2777057" y="221827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2276C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93" name="Freeform: Shape 118">
              <a:extLst>
                <a:ext uri="{FF2B5EF4-FFF2-40B4-BE49-F238E27FC236}">
                  <a16:creationId xmlns:a16="http://schemas.microsoft.com/office/drawing/2014/main" id="{4C5A8476-20F1-676E-CC39-0134F65BAFD4}"/>
                </a:ext>
              </a:extLst>
            </p:cNvPr>
            <p:cNvSpPr/>
            <p:nvPr/>
          </p:nvSpPr>
          <p:spPr>
            <a:xfrm>
              <a:off x="2741467" y="226074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34A9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94" name="Freeform: Shape 210">
              <a:extLst>
                <a:ext uri="{FF2B5EF4-FFF2-40B4-BE49-F238E27FC236}">
                  <a16:creationId xmlns:a16="http://schemas.microsoft.com/office/drawing/2014/main" id="{E8124E09-178B-3898-2D97-A550E86E03E3}"/>
                </a:ext>
              </a:extLst>
            </p:cNvPr>
            <p:cNvSpPr/>
            <p:nvPr/>
          </p:nvSpPr>
          <p:spPr>
            <a:xfrm>
              <a:off x="2868269" y="1245893"/>
              <a:ext cx="1360211" cy="59392"/>
            </a:xfrm>
            <a:custGeom>
              <a:avLst/>
              <a:gdLst>
                <a:gd name="connsiteX0" fmla="*/ 1229254 w 1360211"/>
                <a:gd name="connsiteY0" fmla="*/ 0 h 59392"/>
                <a:gd name="connsiteX1" fmla="*/ 1360211 w 1360211"/>
                <a:gd name="connsiteY1" fmla="*/ 0 h 59392"/>
                <a:gd name="connsiteX2" fmla="*/ 1360211 w 1360211"/>
                <a:gd name="connsiteY2" fmla="*/ 59392 h 59392"/>
                <a:gd name="connsiteX3" fmla="*/ 1229254 w 1360211"/>
                <a:gd name="connsiteY3" fmla="*/ 59392 h 59392"/>
                <a:gd name="connsiteX4" fmla="*/ 0 w 1360211"/>
                <a:gd name="connsiteY4" fmla="*/ 0 h 59392"/>
                <a:gd name="connsiteX5" fmla="*/ 1169268 w 1360211"/>
                <a:gd name="connsiteY5" fmla="*/ 0 h 59392"/>
                <a:gd name="connsiteX6" fmla="*/ 1169268 w 1360211"/>
                <a:gd name="connsiteY6" fmla="*/ 59392 h 59392"/>
                <a:gd name="connsiteX7" fmla="*/ 0 w 1360211"/>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0211" h="59392">
                  <a:moveTo>
                    <a:pt x="1229254" y="0"/>
                  </a:moveTo>
                  <a:lnTo>
                    <a:pt x="1360211" y="0"/>
                  </a:lnTo>
                  <a:lnTo>
                    <a:pt x="1360211" y="59392"/>
                  </a:lnTo>
                  <a:lnTo>
                    <a:pt x="1229254" y="59392"/>
                  </a:lnTo>
                  <a:close/>
                  <a:moveTo>
                    <a:pt x="0" y="0"/>
                  </a:moveTo>
                  <a:lnTo>
                    <a:pt x="1169268" y="0"/>
                  </a:lnTo>
                  <a:lnTo>
                    <a:pt x="1169268" y="59392"/>
                  </a:lnTo>
                  <a:lnTo>
                    <a:pt x="0" y="59392"/>
                  </a:lnTo>
                  <a:close/>
                </a:path>
              </a:pathLst>
            </a:custGeom>
            <a:solidFill>
              <a:srgbClr val="1B5FA2"/>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95" name="Freeform: Shape 110">
              <a:extLst>
                <a:ext uri="{FF2B5EF4-FFF2-40B4-BE49-F238E27FC236}">
                  <a16:creationId xmlns:a16="http://schemas.microsoft.com/office/drawing/2014/main" id="{923DB4C2-AB88-1942-3DE5-12AE995D844D}"/>
                </a:ext>
              </a:extLst>
            </p:cNvPr>
            <p:cNvSpPr/>
            <p:nvPr/>
          </p:nvSpPr>
          <p:spPr>
            <a:xfrm>
              <a:off x="2868269" y="1335869"/>
              <a:ext cx="1471125" cy="692653"/>
            </a:xfrm>
            <a:custGeom>
              <a:avLst/>
              <a:gdLst>
                <a:gd name="connsiteX0" fmla="*/ 0 w 943737"/>
                <a:gd name="connsiteY0" fmla="*/ 0 h 444341"/>
                <a:gd name="connsiteX1" fmla="*/ 943737 w 943737"/>
                <a:gd name="connsiteY1" fmla="*/ 0 h 444341"/>
                <a:gd name="connsiteX2" fmla="*/ 943737 w 943737"/>
                <a:gd name="connsiteY2" fmla="*/ 444341 h 444341"/>
                <a:gd name="connsiteX3" fmla="*/ 0 w 943737"/>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43737" h="444341">
                  <a:moveTo>
                    <a:pt x="0" y="0"/>
                  </a:moveTo>
                  <a:lnTo>
                    <a:pt x="943737" y="0"/>
                  </a:lnTo>
                  <a:lnTo>
                    <a:pt x="943737" y="444341"/>
                  </a:lnTo>
                  <a:lnTo>
                    <a:pt x="0" y="444341"/>
                  </a:lnTo>
                  <a:close/>
                </a:path>
              </a:pathLst>
            </a:custGeom>
            <a:solidFill>
              <a:srgbClr val="1B5FA2"/>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96" name="Freeform: Shape 111">
              <a:extLst>
                <a:ext uri="{FF2B5EF4-FFF2-40B4-BE49-F238E27FC236}">
                  <a16:creationId xmlns:a16="http://schemas.microsoft.com/office/drawing/2014/main" id="{69CA8B9E-F80C-533E-94C7-6A7E028F9F07}"/>
                </a:ext>
              </a:extLst>
            </p:cNvPr>
            <p:cNvSpPr/>
            <p:nvPr/>
          </p:nvSpPr>
          <p:spPr>
            <a:xfrm>
              <a:off x="2835604" y="1288357"/>
              <a:ext cx="1456277" cy="692653"/>
            </a:xfrm>
            <a:custGeom>
              <a:avLst/>
              <a:gdLst>
                <a:gd name="connsiteX0" fmla="*/ 0 w 934212"/>
                <a:gd name="connsiteY0" fmla="*/ 0 h 444341"/>
                <a:gd name="connsiteX1" fmla="*/ 934212 w 934212"/>
                <a:gd name="connsiteY1" fmla="*/ 0 h 444341"/>
                <a:gd name="connsiteX2" fmla="*/ 934212 w 934212"/>
                <a:gd name="connsiteY2" fmla="*/ 444341 h 444341"/>
                <a:gd name="connsiteX3" fmla="*/ 0 w 934212"/>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34212" h="444341">
                  <a:moveTo>
                    <a:pt x="0" y="0"/>
                  </a:moveTo>
                  <a:lnTo>
                    <a:pt x="934212" y="0"/>
                  </a:lnTo>
                  <a:lnTo>
                    <a:pt x="934212" y="444341"/>
                  </a:lnTo>
                  <a:lnTo>
                    <a:pt x="0" y="444341"/>
                  </a:lnTo>
                  <a:close/>
                </a:path>
              </a:pathLst>
            </a:custGeom>
            <a:solidFill>
              <a:srgbClr val="2276CA"/>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black"/>
                </a:solidFill>
                <a:effectLst/>
                <a:uLnTx/>
                <a:uFillTx/>
                <a:latin typeface="Calibri" panose="020F0502020204030204"/>
              </a:endParaRPr>
            </a:p>
          </p:txBody>
        </p:sp>
        <p:sp>
          <p:nvSpPr>
            <p:cNvPr id="97" name="Freeform: Shape 112">
              <a:extLst>
                <a:ext uri="{FF2B5EF4-FFF2-40B4-BE49-F238E27FC236}">
                  <a16:creationId xmlns:a16="http://schemas.microsoft.com/office/drawing/2014/main" id="{761C04B9-9365-A450-C5E3-5633D2E06EA5}"/>
                </a:ext>
              </a:extLst>
            </p:cNvPr>
            <p:cNvSpPr/>
            <p:nvPr/>
          </p:nvSpPr>
          <p:spPr>
            <a:xfrm>
              <a:off x="2471026" y="1200409"/>
              <a:ext cx="709874" cy="639052"/>
            </a:xfrm>
            <a:custGeom>
              <a:avLst/>
              <a:gdLst>
                <a:gd name="connsiteX0" fmla="*/ 447045 w 455389"/>
                <a:gd name="connsiteY0" fmla="*/ 232765 h 409956"/>
                <a:gd name="connsiteX1" fmla="*/ 447045 w 455389"/>
                <a:gd name="connsiteY1" fmla="*/ 176568 h 409956"/>
                <a:gd name="connsiteX2" fmla="*/ 361320 w 455389"/>
                <a:gd name="connsiteY2" fmla="*/ 28073 h 409956"/>
                <a:gd name="connsiteX3" fmla="*/ 312648 w 455389"/>
                <a:gd name="connsiteY3" fmla="*/ -26 h 409956"/>
                <a:gd name="connsiteX4" fmla="*/ 141198 w 455389"/>
                <a:gd name="connsiteY4" fmla="*/ -26 h 409956"/>
                <a:gd name="connsiteX5" fmla="*/ 92525 w 455389"/>
                <a:gd name="connsiteY5" fmla="*/ 28073 h 409956"/>
                <a:gd name="connsiteX6" fmla="*/ 6800 w 455389"/>
                <a:gd name="connsiteY6" fmla="*/ 176663 h 409956"/>
                <a:gd name="connsiteX7" fmla="*/ 6800 w 455389"/>
                <a:gd name="connsiteY7" fmla="*/ 232860 h 409956"/>
                <a:gd name="connsiteX8" fmla="*/ 92525 w 455389"/>
                <a:gd name="connsiteY8" fmla="*/ 381355 h 409956"/>
                <a:gd name="connsiteX9" fmla="*/ 141198 w 455389"/>
                <a:gd name="connsiteY9" fmla="*/ 409930 h 409956"/>
                <a:gd name="connsiteX10" fmla="*/ 312648 w 455389"/>
                <a:gd name="connsiteY10" fmla="*/ 409930 h 409956"/>
                <a:gd name="connsiteX11" fmla="*/ 361320 w 455389"/>
                <a:gd name="connsiteY11" fmla="*/ 381355 h 40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389" h="409956">
                  <a:moveTo>
                    <a:pt x="447045" y="232765"/>
                  </a:moveTo>
                  <a:cubicBezTo>
                    <a:pt x="457142" y="215393"/>
                    <a:pt x="457142" y="193939"/>
                    <a:pt x="447045" y="176568"/>
                  </a:cubicBezTo>
                  <a:lnTo>
                    <a:pt x="361320" y="28073"/>
                  </a:lnTo>
                  <a:cubicBezTo>
                    <a:pt x="351309" y="10655"/>
                    <a:pt x="332736" y="-67"/>
                    <a:pt x="312648" y="-26"/>
                  </a:cubicBezTo>
                  <a:lnTo>
                    <a:pt x="141198" y="-26"/>
                  </a:lnTo>
                  <a:cubicBezTo>
                    <a:pt x="121109" y="-67"/>
                    <a:pt x="102536" y="10655"/>
                    <a:pt x="92525" y="28073"/>
                  </a:cubicBezTo>
                  <a:lnTo>
                    <a:pt x="6800" y="176663"/>
                  </a:lnTo>
                  <a:cubicBezTo>
                    <a:pt x="-3296" y="194034"/>
                    <a:pt x="-3296" y="215489"/>
                    <a:pt x="6800" y="232860"/>
                  </a:cubicBezTo>
                  <a:lnTo>
                    <a:pt x="92525" y="381355"/>
                  </a:lnTo>
                  <a:cubicBezTo>
                    <a:pt x="102412" y="398956"/>
                    <a:pt x="121014" y="409874"/>
                    <a:pt x="141198" y="409930"/>
                  </a:cubicBezTo>
                  <a:lnTo>
                    <a:pt x="312648" y="409930"/>
                  </a:lnTo>
                  <a:cubicBezTo>
                    <a:pt x="332841" y="409874"/>
                    <a:pt x="351433" y="398956"/>
                    <a:pt x="361320" y="381355"/>
                  </a:cubicBezTo>
                </a:path>
              </a:pathLst>
            </a:custGeom>
            <a:noFill/>
            <a:ln w="22225" cap="flat">
              <a:solidFill>
                <a:srgbClr val="1B5FA2"/>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98" name="Freeform: Shape 113">
              <a:extLst>
                <a:ext uri="{FF2B5EF4-FFF2-40B4-BE49-F238E27FC236}">
                  <a16:creationId xmlns:a16="http://schemas.microsoft.com/office/drawing/2014/main" id="{F772F917-61B1-3F20-EDCD-318D633477CD}"/>
                </a:ext>
              </a:extLst>
            </p:cNvPr>
            <p:cNvSpPr/>
            <p:nvPr/>
          </p:nvSpPr>
          <p:spPr>
            <a:xfrm>
              <a:off x="3070805" y="1636937"/>
              <a:ext cx="55679" cy="96362"/>
            </a:xfrm>
            <a:custGeom>
              <a:avLst/>
              <a:gdLst>
                <a:gd name="connsiteX0" fmla="*/ 0 w 35718"/>
                <a:gd name="connsiteY0" fmla="*/ 61817 h 61817"/>
                <a:gd name="connsiteX1" fmla="*/ 35719 w 35718"/>
                <a:gd name="connsiteY1" fmla="*/ 0 h 61817"/>
              </a:gdLst>
              <a:ahLst/>
              <a:cxnLst>
                <a:cxn ang="0">
                  <a:pos x="connsiteX0" y="connsiteY0"/>
                </a:cxn>
                <a:cxn ang="0">
                  <a:pos x="connsiteX1" y="connsiteY1"/>
                </a:cxn>
              </a:cxnLst>
              <a:rect l="l" t="t" r="r" b="b"/>
              <a:pathLst>
                <a:path w="35718" h="61817">
                  <a:moveTo>
                    <a:pt x="0" y="61817"/>
                  </a:moveTo>
                  <a:lnTo>
                    <a:pt x="35719" y="0"/>
                  </a:lnTo>
                </a:path>
              </a:pathLst>
            </a:custGeom>
            <a:ln w="22225" cap="flat">
              <a:solidFill>
                <a:srgbClr val="1B5FA2"/>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99" name="Freeform: Shape 114">
              <a:extLst>
                <a:ext uri="{FF2B5EF4-FFF2-40B4-BE49-F238E27FC236}">
                  <a16:creationId xmlns:a16="http://schemas.microsoft.com/office/drawing/2014/main" id="{BEAC32A1-4D98-88EE-063A-18B034CA7594}"/>
                </a:ext>
              </a:extLst>
            </p:cNvPr>
            <p:cNvSpPr/>
            <p:nvPr/>
          </p:nvSpPr>
          <p:spPr>
            <a:xfrm>
              <a:off x="2521182" y="1245544"/>
              <a:ext cx="609534" cy="547593"/>
            </a:xfrm>
            <a:custGeom>
              <a:avLst/>
              <a:gdLst>
                <a:gd name="connsiteX0" fmla="*/ 268375 w 391020"/>
                <a:gd name="connsiteY0" fmla="*/ -24 h 351284"/>
                <a:gd name="connsiteX1" fmla="*/ 121119 w 391020"/>
                <a:gd name="connsiteY1" fmla="*/ -24 h 351284"/>
                <a:gd name="connsiteX2" fmla="*/ 79400 w 391020"/>
                <a:gd name="connsiteY2" fmla="*/ 23884 h 351284"/>
                <a:gd name="connsiteX3" fmla="*/ 5771 w 391020"/>
                <a:gd name="connsiteY3" fmla="*/ 151423 h 351284"/>
                <a:gd name="connsiteX4" fmla="*/ 5771 w 391020"/>
                <a:gd name="connsiteY4" fmla="*/ 199620 h 351284"/>
                <a:gd name="connsiteX5" fmla="*/ 79400 w 391020"/>
                <a:gd name="connsiteY5" fmla="*/ 327160 h 351284"/>
                <a:gd name="connsiteX6" fmla="*/ 121119 w 391020"/>
                <a:gd name="connsiteY6" fmla="*/ 351258 h 351284"/>
                <a:gd name="connsiteX7" fmla="*/ 268375 w 391020"/>
                <a:gd name="connsiteY7" fmla="*/ 351258 h 351284"/>
                <a:gd name="connsiteX8" fmla="*/ 310095 w 391020"/>
                <a:gd name="connsiteY8" fmla="*/ 327160 h 351284"/>
                <a:gd name="connsiteX9" fmla="*/ 383818 w 391020"/>
                <a:gd name="connsiteY9" fmla="*/ 199620 h 351284"/>
                <a:gd name="connsiteX10" fmla="*/ 383818 w 391020"/>
                <a:gd name="connsiteY10" fmla="*/ 151423 h 351284"/>
                <a:gd name="connsiteX11" fmla="*/ 310095 w 391020"/>
                <a:gd name="connsiteY11" fmla="*/ 23884 h 351284"/>
                <a:gd name="connsiteX12" fmla="*/ 268375 w 391020"/>
                <a:gd name="connsiteY12" fmla="*/ -24 h 351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1020" h="351284">
                  <a:moveTo>
                    <a:pt x="268375" y="-24"/>
                  </a:moveTo>
                  <a:lnTo>
                    <a:pt x="121119" y="-24"/>
                  </a:lnTo>
                  <a:cubicBezTo>
                    <a:pt x="103917" y="-176"/>
                    <a:pt x="87963" y="8964"/>
                    <a:pt x="79400" y="23884"/>
                  </a:cubicBezTo>
                  <a:lnTo>
                    <a:pt x="5771" y="151423"/>
                  </a:lnTo>
                  <a:cubicBezTo>
                    <a:pt x="-2953" y="166303"/>
                    <a:pt x="-2953" y="184740"/>
                    <a:pt x="5771" y="199620"/>
                  </a:cubicBezTo>
                  <a:lnTo>
                    <a:pt x="79400" y="327160"/>
                  </a:lnTo>
                  <a:cubicBezTo>
                    <a:pt x="87915" y="342153"/>
                    <a:pt x="103879" y="351370"/>
                    <a:pt x="121119" y="351258"/>
                  </a:cubicBezTo>
                  <a:lnTo>
                    <a:pt x="268375" y="351258"/>
                  </a:lnTo>
                  <a:cubicBezTo>
                    <a:pt x="285616" y="351370"/>
                    <a:pt x="301580" y="342153"/>
                    <a:pt x="310095" y="327160"/>
                  </a:cubicBezTo>
                  <a:lnTo>
                    <a:pt x="383818" y="199620"/>
                  </a:lnTo>
                  <a:cubicBezTo>
                    <a:pt x="392391" y="184697"/>
                    <a:pt x="392391" y="166346"/>
                    <a:pt x="383818" y="151423"/>
                  </a:cubicBezTo>
                  <a:lnTo>
                    <a:pt x="310095" y="23884"/>
                  </a:lnTo>
                  <a:cubicBezTo>
                    <a:pt x="301532" y="8964"/>
                    <a:pt x="285578" y="-176"/>
                    <a:pt x="268375" y="-24"/>
                  </a:cubicBezTo>
                  <a:close/>
                </a:path>
              </a:pathLst>
            </a:custGeom>
            <a:solidFill>
              <a:srgbClr val="1B5FA2"/>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00" name="Freeform: Shape 104">
              <a:extLst>
                <a:ext uri="{FF2B5EF4-FFF2-40B4-BE49-F238E27FC236}">
                  <a16:creationId xmlns:a16="http://schemas.microsoft.com/office/drawing/2014/main" id="{74D048D4-4714-CD5E-A8FC-6C91D726CE85}"/>
                </a:ext>
              </a:extLst>
            </p:cNvPr>
            <p:cNvSpPr/>
            <p:nvPr/>
          </p:nvSpPr>
          <p:spPr>
            <a:xfrm>
              <a:off x="2777057" y="316516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2276C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1" name="Freeform: Shape 208">
              <a:extLst>
                <a:ext uri="{FF2B5EF4-FFF2-40B4-BE49-F238E27FC236}">
                  <a16:creationId xmlns:a16="http://schemas.microsoft.com/office/drawing/2014/main" id="{FC6CABAC-0D26-22FA-9696-89A2906A7DC5}"/>
                </a:ext>
              </a:extLst>
            </p:cNvPr>
            <p:cNvSpPr/>
            <p:nvPr/>
          </p:nvSpPr>
          <p:spPr>
            <a:xfrm>
              <a:off x="2777057" y="307503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2276C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2" name="Freeform: Shape 107">
              <a:extLst>
                <a:ext uri="{FF2B5EF4-FFF2-40B4-BE49-F238E27FC236}">
                  <a16:creationId xmlns:a16="http://schemas.microsoft.com/office/drawing/2014/main" id="{563563C7-0952-80F3-DB08-D85B8D6F99D5}"/>
                </a:ext>
              </a:extLst>
            </p:cNvPr>
            <p:cNvSpPr/>
            <p:nvPr/>
          </p:nvSpPr>
          <p:spPr>
            <a:xfrm>
              <a:off x="2741467" y="311750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34A9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3" name="Freeform: Shape 100">
              <a:extLst>
                <a:ext uri="{FF2B5EF4-FFF2-40B4-BE49-F238E27FC236}">
                  <a16:creationId xmlns:a16="http://schemas.microsoft.com/office/drawing/2014/main" id="{A20CD639-7501-1B6A-6A7A-5A66B5FEABDF}"/>
                </a:ext>
              </a:extLst>
            </p:cNvPr>
            <p:cNvSpPr/>
            <p:nvPr/>
          </p:nvSpPr>
          <p:spPr>
            <a:xfrm>
              <a:off x="2777057" y="402192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2276C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4" name="Freeform: Shape 207">
              <a:extLst>
                <a:ext uri="{FF2B5EF4-FFF2-40B4-BE49-F238E27FC236}">
                  <a16:creationId xmlns:a16="http://schemas.microsoft.com/office/drawing/2014/main" id="{50B88F2A-BBF3-8FC7-C0C8-9BE904BFDDD7}"/>
                </a:ext>
              </a:extLst>
            </p:cNvPr>
            <p:cNvSpPr/>
            <p:nvPr/>
          </p:nvSpPr>
          <p:spPr>
            <a:xfrm>
              <a:off x="2777057" y="393179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2276C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5" name="Freeform: Shape 103">
              <a:extLst>
                <a:ext uri="{FF2B5EF4-FFF2-40B4-BE49-F238E27FC236}">
                  <a16:creationId xmlns:a16="http://schemas.microsoft.com/office/drawing/2014/main" id="{0DC73CDA-C04E-6E39-20E2-F9379AD22122}"/>
                </a:ext>
              </a:extLst>
            </p:cNvPr>
            <p:cNvSpPr/>
            <p:nvPr/>
          </p:nvSpPr>
          <p:spPr>
            <a:xfrm>
              <a:off x="2741467" y="397426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34A9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6" name="Freeform: Shape 96">
              <a:extLst>
                <a:ext uri="{FF2B5EF4-FFF2-40B4-BE49-F238E27FC236}">
                  <a16:creationId xmlns:a16="http://schemas.microsoft.com/office/drawing/2014/main" id="{B58ECA73-5FE0-49E7-0422-C7ACDD618023}"/>
                </a:ext>
              </a:extLst>
            </p:cNvPr>
            <p:cNvSpPr/>
            <p:nvPr/>
          </p:nvSpPr>
          <p:spPr>
            <a:xfrm>
              <a:off x="2777057" y="487868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2276C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7" name="Freeform: Shape 206">
              <a:extLst>
                <a:ext uri="{FF2B5EF4-FFF2-40B4-BE49-F238E27FC236}">
                  <a16:creationId xmlns:a16="http://schemas.microsoft.com/office/drawing/2014/main" id="{7B65EBC2-A09F-4BD3-F92E-D14AD90FA09D}"/>
                </a:ext>
              </a:extLst>
            </p:cNvPr>
            <p:cNvSpPr/>
            <p:nvPr/>
          </p:nvSpPr>
          <p:spPr>
            <a:xfrm>
              <a:off x="2777057" y="478855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2276C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8" name="Freeform: Shape 99">
              <a:extLst>
                <a:ext uri="{FF2B5EF4-FFF2-40B4-BE49-F238E27FC236}">
                  <a16:creationId xmlns:a16="http://schemas.microsoft.com/office/drawing/2014/main" id="{4AE5EEA0-8306-D337-1C14-A62B10133B35}"/>
                </a:ext>
              </a:extLst>
            </p:cNvPr>
            <p:cNvSpPr/>
            <p:nvPr/>
          </p:nvSpPr>
          <p:spPr>
            <a:xfrm>
              <a:off x="2741467" y="483102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34A9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9" name="Freeform: Shape 92">
              <a:extLst>
                <a:ext uri="{FF2B5EF4-FFF2-40B4-BE49-F238E27FC236}">
                  <a16:creationId xmlns:a16="http://schemas.microsoft.com/office/drawing/2014/main" id="{677BD210-87A2-CDD9-75D6-962FF02E1A1E}"/>
                </a:ext>
              </a:extLst>
            </p:cNvPr>
            <p:cNvSpPr/>
            <p:nvPr/>
          </p:nvSpPr>
          <p:spPr>
            <a:xfrm>
              <a:off x="2777057" y="5735444"/>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2276C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0" name="Freeform: Shape 205">
              <a:extLst>
                <a:ext uri="{FF2B5EF4-FFF2-40B4-BE49-F238E27FC236}">
                  <a16:creationId xmlns:a16="http://schemas.microsoft.com/office/drawing/2014/main" id="{F2AC6351-F24B-91EE-3266-5D6BBD902D85}"/>
                </a:ext>
              </a:extLst>
            </p:cNvPr>
            <p:cNvSpPr/>
            <p:nvPr/>
          </p:nvSpPr>
          <p:spPr>
            <a:xfrm>
              <a:off x="2777057" y="5645318"/>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2276C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1" name="Freeform: Shape 95">
              <a:extLst>
                <a:ext uri="{FF2B5EF4-FFF2-40B4-BE49-F238E27FC236}">
                  <a16:creationId xmlns:a16="http://schemas.microsoft.com/office/drawing/2014/main" id="{1C0AF7F0-1103-6353-A28B-1A9E7F0E8812}"/>
                </a:ext>
              </a:extLst>
            </p:cNvPr>
            <p:cNvSpPr/>
            <p:nvPr/>
          </p:nvSpPr>
          <p:spPr>
            <a:xfrm>
              <a:off x="2741467" y="5687782"/>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34A9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2" name="Freeform: Shape 149">
              <a:extLst>
                <a:ext uri="{FF2B5EF4-FFF2-40B4-BE49-F238E27FC236}">
                  <a16:creationId xmlns:a16="http://schemas.microsoft.com/office/drawing/2014/main" id="{F2023CE9-A14E-1CC5-419F-5C51F5D1E6C3}"/>
                </a:ext>
              </a:extLst>
            </p:cNvPr>
            <p:cNvSpPr/>
            <p:nvPr/>
          </p:nvSpPr>
          <p:spPr>
            <a:xfrm>
              <a:off x="484013" y="228855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338DCD"/>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3" name="Freeform: Shape 212">
              <a:extLst>
                <a:ext uri="{FF2B5EF4-FFF2-40B4-BE49-F238E27FC236}">
                  <a16:creationId xmlns:a16="http://schemas.microsoft.com/office/drawing/2014/main" id="{14C4573E-7C6B-24FC-4A90-4C6DA75594B0}"/>
                </a:ext>
              </a:extLst>
            </p:cNvPr>
            <p:cNvSpPr/>
            <p:nvPr/>
          </p:nvSpPr>
          <p:spPr>
            <a:xfrm>
              <a:off x="484013" y="219842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338DCD"/>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4" name="Freeform: Shape 152">
              <a:extLst>
                <a:ext uri="{FF2B5EF4-FFF2-40B4-BE49-F238E27FC236}">
                  <a16:creationId xmlns:a16="http://schemas.microsoft.com/office/drawing/2014/main" id="{49F5730C-C3A2-3E2B-8277-4972AAE4A87E}"/>
                </a:ext>
              </a:extLst>
            </p:cNvPr>
            <p:cNvSpPr/>
            <p:nvPr/>
          </p:nvSpPr>
          <p:spPr>
            <a:xfrm>
              <a:off x="448423" y="2243469"/>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5" name="Freeform: Shape 211">
              <a:extLst>
                <a:ext uri="{FF2B5EF4-FFF2-40B4-BE49-F238E27FC236}">
                  <a16:creationId xmlns:a16="http://schemas.microsoft.com/office/drawing/2014/main" id="{EB787F36-6DB8-FAEB-28E2-729640AC1436}"/>
                </a:ext>
              </a:extLst>
            </p:cNvPr>
            <p:cNvSpPr/>
            <p:nvPr/>
          </p:nvSpPr>
          <p:spPr>
            <a:xfrm>
              <a:off x="575225" y="1226043"/>
              <a:ext cx="1360211" cy="59392"/>
            </a:xfrm>
            <a:custGeom>
              <a:avLst/>
              <a:gdLst>
                <a:gd name="connsiteX0" fmla="*/ 1229254 w 1360211"/>
                <a:gd name="connsiteY0" fmla="*/ 0 h 59392"/>
                <a:gd name="connsiteX1" fmla="*/ 1360211 w 1360211"/>
                <a:gd name="connsiteY1" fmla="*/ 0 h 59392"/>
                <a:gd name="connsiteX2" fmla="*/ 1360211 w 1360211"/>
                <a:gd name="connsiteY2" fmla="*/ 59392 h 59392"/>
                <a:gd name="connsiteX3" fmla="*/ 1229254 w 1360211"/>
                <a:gd name="connsiteY3" fmla="*/ 59392 h 59392"/>
                <a:gd name="connsiteX4" fmla="*/ 0 w 1360211"/>
                <a:gd name="connsiteY4" fmla="*/ 0 h 59392"/>
                <a:gd name="connsiteX5" fmla="*/ 1169268 w 1360211"/>
                <a:gd name="connsiteY5" fmla="*/ 0 h 59392"/>
                <a:gd name="connsiteX6" fmla="*/ 1169268 w 1360211"/>
                <a:gd name="connsiteY6" fmla="*/ 59392 h 59392"/>
                <a:gd name="connsiteX7" fmla="*/ 0 w 1360211"/>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0211" h="59392">
                  <a:moveTo>
                    <a:pt x="1229254" y="0"/>
                  </a:moveTo>
                  <a:lnTo>
                    <a:pt x="1360211" y="0"/>
                  </a:lnTo>
                  <a:lnTo>
                    <a:pt x="1360211" y="59392"/>
                  </a:lnTo>
                  <a:lnTo>
                    <a:pt x="1229254" y="59392"/>
                  </a:lnTo>
                  <a:close/>
                  <a:moveTo>
                    <a:pt x="0" y="0"/>
                  </a:moveTo>
                  <a:lnTo>
                    <a:pt x="1169268" y="0"/>
                  </a:lnTo>
                  <a:lnTo>
                    <a:pt x="1169268" y="59392"/>
                  </a:lnTo>
                  <a:lnTo>
                    <a:pt x="0" y="59392"/>
                  </a:lnTo>
                  <a:close/>
                </a:path>
              </a:pathLst>
            </a:custGeom>
            <a:solidFill>
              <a:srgbClr val="2971A5"/>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16" name="Freeform: Shape 144">
              <a:extLst>
                <a:ext uri="{FF2B5EF4-FFF2-40B4-BE49-F238E27FC236}">
                  <a16:creationId xmlns:a16="http://schemas.microsoft.com/office/drawing/2014/main" id="{D3CC1966-C5AF-BDEC-E9CB-327AAF07E6BA}"/>
                </a:ext>
              </a:extLst>
            </p:cNvPr>
            <p:cNvSpPr/>
            <p:nvPr/>
          </p:nvSpPr>
          <p:spPr>
            <a:xfrm>
              <a:off x="575225" y="1316019"/>
              <a:ext cx="1471125" cy="692653"/>
            </a:xfrm>
            <a:custGeom>
              <a:avLst/>
              <a:gdLst>
                <a:gd name="connsiteX0" fmla="*/ 0 w 943737"/>
                <a:gd name="connsiteY0" fmla="*/ 0 h 444341"/>
                <a:gd name="connsiteX1" fmla="*/ 943737 w 943737"/>
                <a:gd name="connsiteY1" fmla="*/ 0 h 444341"/>
                <a:gd name="connsiteX2" fmla="*/ 943737 w 943737"/>
                <a:gd name="connsiteY2" fmla="*/ 444341 h 444341"/>
                <a:gd name="connsiteX3" fmla="*/ 0 w 943737"/>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43737" h="444341">
                  <a:moveTo>
                    <a:pt x="0" y="0"/>
                  </a:moveTo>
                  <a:lnTo>
                    <a:pt x="943737" y="0"/>
                  </a:lnTo>
                  <a:lnTo>
                    <a:pt x="943737" y="444341"/>
                  </a:lnTo>
                  <a:lnTo>
                    <a:pt x="0" y="444341"/>
                  </a:lnTo>
                  <a:close/>
                </a:path>
              </a:pathLst>
            </a:custGeom>
            <a:solidFill>
              <a:srgbClr val="2971A5"/>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17" name="Freeform: Shape 145">
              <a:extLst>
                <a:ext uri="{FF2B5EF4-FFF2-40B4-BE49-F238E27FC236}">
                  <a16:creationId xmlns:a16="http://schemas.microsoft.com/office/drawing/2014/main" id="{2CD8CEAC-1E28-0C02-16E2-A9B44DDE66A6}"/>
                </a:ext>
              </a:extLst>
            </p:cNvPr>
            <p:cNvSpPr/>
            <p:nvPr/>
          </p:nvSpPr>
          <p:spPr>
            <a:xfrm>
              <a:off x="542560" y="1268507"/>
              <a:ext cx="1456277" cy="692653"/>
            </a:xfrm>
            <a:custGeom>
              <a:avLst/>
              <a:gdLst>
                <a:gd name="connsiteX0" fmla="*/ 0 w 934212"/>
                <a:gd name="connsiteY0" fmla="*/ 0 h 444341"/>
                <a:gd name="connsiteX1" fmla="*/ 934212 w 934212"/>
                <a:gd name="connsiteY1" fmla="*/ 0 h 444341"/>
                <a:gd name="connsiteX2" fmla="*/ 934212 w 934212"/>
                <a:gd name="connsiteY2" fmla="*/ 444341 h 444341"/>
                <a:gd name="connsiteX3" fmla="*/ 0 w 934212"/>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34212" h="444341">
                  <a:moveTo>
                    <a:pt x="0" y="0"/>
                  </a:moveTo>
                  <a:lnTo>
                    <a:pt x="934212" y="0"/>
                  </a:lnTo>
                  <a:lnTo>
                    <a:pt x="934212" y="444341"/>
                  </a:lnTo>
                  <a:lnTo>
                    <a:pt x="0" y="444341"/>
                  </a:lnTo>
                  <a:close/>
                </a:path>
              </a:pathLst>
            </a:custGeom>
            <a:solidFill>
              <a:srgbClr val="338DCD"/>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black"/>
                </a:solidFill>
                <a:effectLst/>
                <a:uLnTx/>
                <a:uFillTx/>
                <a:latin typeface="Calibri" panose="020F0502020204030204"/>
              </a:endParaRPr>
            </a:p>
          </p:txBody>
        </p:sp>
        <p:sp>
          <p:nvSpPr>
            <p:cNvPr id="118" name="Freeform: Shape 146">
              <a:extLst>
                <a:ext uri="{FF2B5EF4-FFF2-40B4-BE49-F238E27FC236}">
                  <a16:creationId xmlns:a16="http://schemas.microsoft.com/office/drawing/2014/main" id="{409AB65B-FF84-CD38-08D2-B58C9BE9DDAF}"/>
                </a:ext>
              </a:extLst>
            </p:cNvPr>
            <p:cNvSpPr/>
            <p:nvPr/>
          </p:nvSpPr>
          <p:spPr>
            <a:xfrm>
              <a:off x="177982" y="1180559"/>
              <a:ext cx="709874" cy="639052"/>
            </a:xfrm>
            <a:custGeom>
              <a:avLst/>
              <a:gdLst>
                <a:gd name="connsiteX0" fmla="*/ 447045 w 455389"/>
                <a:gd name="connsiteY0" fmla="*/ 232765 h 409956"/>
                <a:gd name="connsiteX1" fmla="*/ 447045 w 455389"/>
                <a:gd name="connsiteY1" fmla="*/ 176568 h 409956"/>
                <a:gd name="connsiteX2" fmla="*/ 361320 w 455389"/>
                <a:gd name="connsiteY2" fmla="*/ 28073 h 409956"/>
                <a:gd name="connsiteX3" fmla="*/ 312648 w 455389"/>
                <a:gd name="connsiteY3" fmla="*/ -26 h 409956"/>
                <a:gd name="connsiteX4" fmla="*/ 141198 w 455389"/>
                <a:gd name="connsiteY4" fmla="*/ -26 h 409956"/>
                <a:gd name="connsiteX5" fmla="*/ 92525 w 455389"/>
                <a:gd name="connsiteY5" fmla="*/ 28073 h 409956"/>
                <a:gd name="connsiteX6" fmla="*/ 6800 w 455389"/>
                <a:gd name="connsiteY6" fmla="*/ 176663 h 409956"/>
                <a:gd name="connsiteX7" fmla="*/ 6800 w 455389"/>
                <a:gd name="connsiteY7" fmla="*/ 232860 h 409956"/>
                <a:gd name="connsiteX8" fmla="*/ 92525 w 455389"/>
                <a:gd name="connsiteY8" fmla="*/ 381355 h 409956"/>
                <a:gd name="connsiteX9" fmla="*/ 141198 w 455389"/>
                <a:gd name="connsiteY9" fmla="*/ 409930 h 409956"/>
                <a:gd name="connsiteX10" fmla="*/ 312648 w 455389"/>
                <a:gd name="connsiteY10" fmla="*/ 409930 h 409956"/>
                <a:gd name="connsiteX11" fmla="*/ 361320 w 455389"/>
                <a:gd name="connsiteY11" fmla="*/ 381355 h 40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389" h="409956">
                  <a:moveTo>
                    <a:pt x="447045" y="232765"/>
                  </a:moveTo>
                  <a:cubicBezTo>
                    <a:pt x="457142" y="215393"/>
                    <a:pt x="457142" y="193939"/>
                    <a:pt x="447045" y="176568"/>
                  </a:cubicBezTo>
                  <a:lnTo>
                    <a:pt x="361320" y="28073"/>
                  </a:lnTo>
                  <a:cubicBezTo>
                    <a:pt x="351309" y="10655"/>
                    <a:pt x="332736" y="-67"/>
                    <a:pt x="312648" y="-26"/>
                  </a:cubicBezTo>
                  <a:lnTo>
                    <a:pt x="141198" y="-26"/>
                  </a:lnTo>
                  <a:cubicBezTo>
                    <a:pt x="121109" y="-67"/>
                    <a:pt x="102536" y="10655"/>
                    <a:pt x="92525" y="28073"/>
                  </a:cubicBezTo>
                  <a:lnTo>
                    <a:pt x="6800" y="176663"/>
                  </a:lnTo>
                  <a:cubicBezTo>
                    <a:pt x="-3296" y="194034"/>
                    <a:pt x="-3296" y="215489"/>
                    <a:pt x="6800" y="232860"/>
                  </a:cubicBezTo>
                  <a:lnTo>
                    <a:pt x="92525" y="381355"/>
                  </a:lnTo>
                  <a:cubicBezTo>
                    <a:pt x="102412" y="398956"/>
                    <a:pt x="121014" y="409874"/>
                    <a:pt x="141198" y="409930"/>
                  </a:cubicBezTo>
                  <a:lnTo>
                    <a:pt x="312648" y="409930"/>
                  </a:lnTo>
                  <a:cubicBezTo>
                    <a:pt x="332841" y="409874"/>
                    <a:pt x="351433" y="398956"/>
                    <a:pt x="361320" y="381355"/>
                  </a:cubicBezTo>
                </a:path>
              </a:pathLst>
            </a:custGeom>
            <a:noFill/>
            <a:ln w="22225" cap="flat">
              <a:solidFill>
                <a:srgbClr val="2971A5"/>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19" name="Freeform: Shape 147">
              <a:extLst>
                <a:ext uri="{FF2B5EF4-FFF2-40B4-BE49-F238E27FC236}">
                  <a16:creationId xmlns:a16="http://schemas.microsoft.com/office/drawing/2014/main" id="{D95C1834-CF62-5F54-3B81-F65B99CA58E1}"/>
                </a:ext>
              </a:extLst>
            </p:cNvPr>
            <p:cNvSpPr/>
            <p:nvPr/>
          </p:nvSpPr>
          <p:spPr>
            <a:xfrm>
              <a:off x="777761" y="1617087"/>
              <a:ext cx="55679" cy="96362"/>
            </a:xfrm>
            <a:custGeom>
              <a:avLst/>
              <a:gdLst>
                <a:gd name="connsiteX0" fmla="*/ 0 w 35718"/>
                <a:gd name="connsiteY0" fmla="*/ 61817 h 61817"/>
                <a:gd name="connsiteX1" fmla="*/ 35719 w 35718"/>
                <a:gd name="connsiteY1" fmla="*/ 0 h 61817"/>
              </a:gdLst>
              <a:ahLst/>
              <a:cxnLst>
                <a:cxn ang="0">
                  <a:pos x="connsiteX0" y="connsiteY0"/>
                </a:cxn>
                <a:cxn ang="0">
                  <a:pos x="connsiteX1" y="connsiteY1"/>
                </a:cxn>
              </a:cxnLst>
              <a:rect l="l" t="t" r="r" b="b"/>
              <a:pathLst>
                <a:path w="35718" h="61817">
                  <a:moveTo>
                    <a:pt x="0" y="61817"/>
                  </a:moveTo>
                  <a:lnTo>
                    <a:pt x="35719" y="0"/>
                  </a:lnTo>
                </a:path>
              </a:pathLst>
            </a:custGeom>
            <a:ln w="22225" cap="flat">
              <a:solidFill>
                <a:srgbClr val="2971A5"/>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20" name="Freeform: Shape 148">
              <a:extLst>
                <a:ext uri="{FF2B5EF4-FFF2-40B4-BE49-F238E27FC236}">
                  <a16:creationId xmlns:a16="http://schemas.microsoft.com/office/drawing/2014/main" id="{3665A5E0-A270-0014-FA16-1F364F061CBA}"/>
                </a:ext>
              </a:extLst>
            </p:cNvPr>
            <p:cNvSpPr/>
            <p:nvPr/>
          </p:nvSpPr>
          <p:spPr>
            <a:xfrm>
              <a:off x="228138" y="1225694"/>
              <a:ext cx="609534" cy="547593"/>
            </a:xfrm>
            <a:custGeom>
              <a:avLst/>
              <a:gdLst>
                <a:gd name="connsiteX0" fmla="*/ 268375 w 391020"/>
                <a:gd name="connsiteY0" fmla="*/ -24 h 351284"/>
                <a:gd name="connsiteX1" fmla="*/ 121119 w 391020"/>
                <a:gd name="connsiteY1" fmla="*/ -24 h 351284"/>
                <a:gd name="connsiteX2" fmla="*/ 79400 w 391020"/>
                <a:gd name="connsiteY2" fmla="*/ 23884 h 351284"/>
                <a:gd name="connsiteX3" fmla="*/ 5771 w 391020"/>
                <a:gd name="connsiteY3" fmla="*/ 151423 h 351284"/>
                <a:gd name="connsiteX4" fmla="*/ 5771 w 391020"/>
                <a:gd name="connsiteY4" fmla="*/ 199620 h 351284"/>
                <a:gd name="connsiteX5" fmla="*/ 79400 w 391020"/>
                <a:gd name="connsiteY5" fmla="*/ 327160 h 351284"/>
                <a:gd name="connsiteX6" fmla="*/ 121119 w 391020"/>
                <a:gd name="connsiteY6" fmla="*/ 351258 h 351284"/>
                <a:gd name="connsiteX7" fmla="*/ 268375 w 391020"/>
                <a:gd name="connsiteY7" fmla="*/ 351258 h 351284"/>
                <a:gd name="connsiteX8" fmla="*/ 310095 w 391020"/>
                <a:gd name="connsiteY8" fmla="*/ 327160 h 351284"/>
                <a:gd name="connsiteX9" fmla="*/ 383818 w 391020"/>
                <a:gd name="connsiteY9" fmla="*/ 199620 h 351284"/>
                <a:gd name="connsiteX10" fmla="*/ 383818 w 391020"/>
                <a:gd name="connsiteY10" fmla="*/ 151423 h 351284"/>
                <a:gd name="connsiteX11" fmla="*/ 310095 w 391020"/>
                <a:gd name="connsiteY11" fmla="*/ 23884 h 351284"/>
                <a:gd name="connsiteX12" fmla="*/ 268375 w 391020"/>
                <a:gd name="connsiteY12" fmla="*/ -24 h 351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1020" h="351284">
                  <a:moveTo>
                    <a:pt x="268375" y="-24"/>
                  </a:moveTo>
                  <a:lnTo>
                    <a:pt x="121119" y="-24"/>
                  </a:lnTo>
                  <a:cubicBezTo>
                    <a:pt x="103917" y="-176"/>
                    <a:pt x="87963" y="8964"/>
                    <a:pt x="79400" y="23884"/>
                  </a:cubicBezTo>
                  <a:lnTo>
                    <a:pt x="5771" y="151423"/>
                  </a:lnTo>
                  <a:cubicBezTo>
                    <a:pt x="-2953" y="166303"/>
                    <a:pt x="-2953" y="184740"/>
                    <a:pt x="5771" y="199620"/>
                  </a:cubicBezTo>
                  <a:lnTo>
                    <a:pt x="79400" y="327160"/>
                  </a:lnTo>
                  <a:cubicBezTo>
                    <a:pt x="87915" y="342153"/>
                    <a:pt x="103879" y="351370"/>
                    <a:pt x="121119" y="351258"/>
                  </a:cubicBezTo>
                  <a:lnTo>
                    <a:pt x="268375" y="351258"/>
                  </a:lnTo>
                  <a:cubicBezTo>
                    <a:pt x="285616" y="351370"/>
                    <a:pt x="301580" y="342153"/>
                    <a:pt x="310095" y="327160"/>
                  </a:cubicBezTo>
                  <a:lnTo>
                    <a:pt x="383818" y="199620"/>
                  </a:lnTo>
                  <a:cubicBezTo>
                    <a:pt x="392391" y="184697"/>
                    <a:pt x="392391" y="166346"/>
                    <a:pt x="383818" y="151423"/>
                  </a:cubicBezTo>
                  <a:lnTo>
                    <a:pt x="310095" y="23884"/>
                  </a:lnTo>
                  <a:cubicBezTo>
                    <a:pt x="301532" y="8964"/>
                    <a:pt x="285578" y="-176"/>
                    <a:pt x="268375" y="-24"/>
                  </a:cubicBezTo>
                  <a:close/>
                </a:path>
              </a:pathLst>
            </a:custGeom>
            <a:solidFill>
              <a:srgbClr val="2971A5"/>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21" name="Freeform: Shape 138">
              <a:extLst>
                <a:ext uri="{FF2B5EF4-FFF2-40B4-BE49-F238E27FC236}">
                  <a16:creationId xmlns:a16="http://schemas.microsoft.com/office/drawing/2014/main" id="{80A4DDFD-300C-2F80-EAEF-2CCD40335D16}"/>
                </a:ext>
              </a:extLst>
            </p:cNvPr>
            <p:cNvSpPr/>
            <p:nvPr/>
          </p:nvSpPr>
          <p:spPr>
            <a:xfrm>
              <a:off x="484013" y="314531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338DCD"/>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2" name="Freeform: Shape 213">
              <a:extLst>
                <a:ext uri="{FF2B5EF4-FFF2-40B4-BE49-F238E27FC236}">
                  <a16:creationId xmlns:a16="http://schemas.microsoft.com/office/drawing/2014/main" id="{5DE4053C-5024-7292-E600-853A3B076B13}"/>
                </a:ext>
              </a:extLst>
            </p:cNvPr>
            <p:cNvSpPr/>
            <p:nvPr/>
          </p:nvSpPr>
          <p:spPr>
            <a:xfrm>
              <a:off x="484013" y="305518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338DCD"/>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3" name="Freeform: Shape 141">
              <a:extLst>
                <a:ext uri="{FF2B5EF4-FFF2-40B4-BE49-F238E27FC236}">
                  <a16:creationId xmlns:a16="http://schemas.microsoft.com/office/drawing/2014/main" id="{68B62CA7-6961-3811-2FDF-A2AB97B9B52C}"/>
                </a:ext>
              </a:extLst>
            </p:cNvPr>
            <p:cNvSpPr/>
            <p:nvPr/>
          </p:nvSpPr>
          <p:spPr>
            <a:xfrm>
              <a:off x="448423" y="309765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4" name="Freeform: Shape 134">
              <a:extLst>
                <a:ext uri="{FF2B5EF4-FFF2-40B4-BE49-F238E27FC236}">
                  <a16:creationId xmlns:a16="http://schemas.microsoft.com/office/drawing/2014/main" id="{F5A65B31-9138-B0AB-EE30-40B3C2829E90}"/>
                </a:ext>
              </a:extLst>
            </p:cNvPr>
            <p:cNvSpPr/>
            <p:nvPr/>
          </p:nvSpPr>
          <p:spPr>
            <a:xfrm>
              <a:off x="484013" y="400207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338DCD"/>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5" name="Freeform: Shape 214">
              <a:extLst>
                <a:ext uri="{FF2B5EF4-FFF2-40B4-BE49-F238E27FC236}">
                  <a16:creationId xmlns:a16="http://schemas.microsoft.com/office/drawing/2014/main" id="{FDB2E502-483F-EE4A-8ECA-034BDFC16297}"/>
                </a:ext>
              </a:extLst>
            </p:cNvPr>
            <p:cNvSpPr/>
            <p:nvPr/>
          </p:nvSpPr>
          <p:spPr>
            <a:xfrm>
              <a:off x="484013" y="391194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338DCD"/>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6" name="Freeform: Shape 137">
              <a:extLst>
                <a:ext uri="{FF2B5EF4-FFF2-40B4-BE49-F238E27FC236}">
                  <a16:creationId xmlns:a16="http://schemas.microsoft.com/office/drawing/2014/main" id="{F2E1ADC3-BFF5-4EE4-1E7C-A213E80E01EE}"/>
                </a:ext>
              </a:extLst>
            </p:cNvPr>
            <p:cNvSpPr/>
            <p:nvPr/>
          </p:nvSpPr>
          <p:spPr>
            <a:xfrm>
              <a:off x="448423" y="395441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7" name="Freeform: Shape 130">
              <a:extLst>
                <a:ext uri="{FF2B5EF4-FFF2-40B4-BE49-F238E27FC236}">
                  <a16:creationId xmlns:a16="http://schemas.microsoft.com/office/drawing/2014/main" id="{5A4669F1-8E9A-D378-0191-7976F98148DE}"/>
                </a:ext>
              </a:extLst>
            </p:cNvPr>
            <p:cNvSpPr/>
            <p:nvPr/>
          </p:nvSpPr>
          <p:spPr>
            <a:xfrm>
              <a:off x="484013" y="485883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338DCD"/>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8" name="Freeform: Shape 215">
              <a:extLst>
                <a:ext uri="{FF2B5EF4-FFF2-40B4-BE49-F238E27FC236}">
                  <a16:creationId xmlns:a16="http://schemas.microsoft.com/office/drawing/2014/main" id="{FFA23768-4881-0469-E7DC-C8460BB2D9C0}"/>
                </a:ext>
              </a:extLst>
            </p:cNvPr>
            <p:cNvSpPr/>
            <p:nvPr/>
          </p:nvSpPr>
          <p:spPr>
            <a:xfrm>
              <a:off x="484013" y="476870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338DCD"/>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9" name="Freeform: Shape 133">
              <a:extLst>
                <a:ext uri="{FF2B5EF4-FFF2-40B4-BE49-F238E27FC236}">
                  <a16:creationId xmlns:a16="http://schemas.microsoft.com/office/drawing/2014/main" id="{28895906-991C-02D3-BE91-4E0B84A06F48}"/>
                </a:ext>
              </a:extLst>
            </p:cNvPr>
            <p:cNvSpPr/>
            <p:nvPr/>
          </p:nvSpPr>
          <p:spPr>
            <a:xfrm>
              <a:off x="448423" y="481117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30" name="Freeform: Shape 126">
              <a:extLst>
                <a:ext uri="{FF2B5EF4-FFF2-40B4-BE49-F238E27FC236}">
                  <a16:creationId xmlns:a16="http://schemas.microsoft.com/office/drawing/2014/main" id="{259061F0-6AF7-B4A1-0227-61B328A21838}"/>
                </a:ext>
              </a:extLst>
            </p:cNvPr>
            <p:cNvSpPr/>
            <p:nvPr/>
          </p:nvSpPr>
          <p:spPr>
            <a:xfrm>
              <a:off x="484013" y="5715594"/>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338DCD"/>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31" name="Freeform: Shape 217">
              <a:extLst>
                <a:ext uri="{FF2B5EF4-FFF2-40B4-BE49-F238E27FC236}">
                  <a16:creationId xmlns:a16="http://schemas.microsoft.com/office/drawing/2014/main" id="{37D51CB1-DE19-4901-EA97-2C2F4E911022}"/>
                </a:ext>
              </a:extLst>
            </p:cNvPr>
            <p:cNvSpPr/>
            <p:nvPr/>
          </p:nvSpPr>
          <p:spPr>
            <a:xfrm>
              <a:off x="484013" y="5625468"/>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338DCD"/>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32" name="Freeform: Shape 129">
              <a:extLst>
                <a:ext uri="{FF2B5EF4-FFF2-40B4-BE49-F238E27FC236}">
                  <a16:creationId xmlns:a16="http://schemas.microsoft.com/office/drawing/2014/main" id="{207AD5C3-66B6-4231-40A2-130ED1D1052F}"/>
                </a:ext>
              </a:extLst>
            </p:cNvPr>
            <p:cNvSpPr/>
            <p:nvPr/>
          </p:nvSpPr>
          <p:spPr>
            <a:xfrm>
              <a:off x="448423" y="5667932"/>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cxnSp>
          <p:nvCxnSpPr>
            <p:cNvPr id="133" name="Straight Connector 132">
              <a:extLst>
                <a:ext uri="{FF2B5EF4-FFF2-40B4-BE49-F238E27FC236}">
                  <a16:creationId xmlns:a16="http://schemas.microsoft.com/office/drawing/2014/main" id="{4FA2B81C-D677-DB28-A455-391D23752C22}"/>
                </a:ext>
              </a:extLst>
            </p:cNvPr>
            <p:cNvCxnSpPr>
              <a:cxnSpLocks/>
            </p:cNvCxnSpPr>
            <p:nvPr/>
          </p:nvCxnSpPr>
          <p:spPr>
            <a:xfrm>
              <a:off x="4081307" y="2001059"/>
              <a:ext cx="0" cy="252000"/>
            </a:xfrm>
            <a:prstGeom prst="line">
              <a:avLst/>
            </a:prstGeom>
            <a:noFill/>
            <a:ln w="19050" cap="flat" cmpd="sng" algn="ctr">
              <a:solidFill>
                <a:srgbClr val="1B5FA2"/>
              </a:solidFill>
              <a:prstDash val="solid"/>
              <a:miter lim="800000"/>
            </a:ln>
            <a:effectLst/>
          </p:spPr>
        </p:cxnSp>
        <p:cxnSp>
          <p:nvCxnSpPr>
            <p:cNvPr id="134" name="Straight Connector 133">
              <a:extLst>
                <a:ext uri="{FF2B5EF4-FFF2-40B4-BE49-F238E27FC236}">
                  <a16:creationId xmlns:a16="http://schemas.microsoft.com/office/drawing/2014/main" id="{85F6914C-960A-DA3F-9FCC-52DA3D8C29E2}"/>
                </a:ext>
              </a:extLst>
            </p:cNvPr>
            <p:cNvCxnSpPr>
              <a:cxnSpLocks/>
            </p:cNvCxnSpPr>
            <p:nvPr/>
          </p:nvCxnSpPr>
          <p:spPr>
            <a:xfrm>
              <a:off x="1790622" y="2001059"/>
              <a:ext cx="0" cy="252000"/>
            </a:xfrm>
            <a:prstGeom prst="line">
              <a:avLst/>
            </a:prstGeom>
            <a:noFill/>
            <a:ln w="19050" cap="flat" cmpd="sng" algn="ctr">
              <a:solidFill>
                <a:srgbClr val="2971A5"/>
              </a:solidFill>
              <a:prstDash val="solid"/>
              <a:miter lim="800000"/>
            </a:ln>
            <a:effectLst/>
          </p:spPr>
        </p:cxnSp>
        <p:cxnSp>
          <p:nvCxnSpPr>
            <p:cNvPr id="135" name="Straight Connector 134">
              <a:extLst>
                <a:ext uri="{FF2B5EF4-FFF2-40B4-BE49-F238E27FC236}">
                  <a16:creationId xmlns:a16="http://schemas.microsoft.com/office/drawing/2014/main" id="{E5583605-807E-BB0E-30C5-AEF178FEEFF0}"/>
                </a:ext>
              </a:extLst>
            </p:cNvPr>
            <p:cNvCxnSpPr>
              <a:cxnSpLocks/>
            </p:cNvCxnSpPr>
            <p:nvPr/>
          </p:nvCxnSpPr>
          <p:spPr>
            <a:xfrm>
              <a:off x="6371992" y="2001059"/>
              <a:ext cx="0" cy="252000"/>
            </a:xfrm>
            <a:prstGeom prst="line">
              <a:avLst/>
            </a:prstGeom>
            <a:noFill/>
            <a:ln w="19050" cap="flat" cmpd="sng" algn="ctr">
              <a:solidFill>
                <a:srgbClr val="00487C"/>
              </a:solidFill>
              <a:prstDash val="solid"/>
              <a:miter lim="800000"/>
            </a:ln>
            <a:effectLst/>
          </p:spPr>
        </p:cxnSp>
        <p:cxnSp>
          <p:nvCxnSpPr>
            <p:cNvPr id="136" name="Straight Connector 135">
              <a:extLst>
                <a:ext uri="{FF2B5EF4-FFF2-40B4-BE49-F238E27FC236}">
                  <a16:creationId xmlns:a16="http://schemas.microsoft.com/office/drawing/2014/main" id="{FBB6276C-738F-35BD-465F-DB8918DA48F5}"/>
                </a:ext>
              </a:extLst>
            </p:cNvPr>
            <p:cNvCxnSpPr>
              <a:cxnSpLocks/>
            </p:cNvCxnSpPr>
            <p:nvPr/>
          </p:nvCxnSpPr>
          <p:spPr>
            <a:xfrm>
              <a:off x="8662678" y="2001059"/>
              <a:ext cx="0" cy="252000"/>
            </a:xfrm>
            <a:prstGeom prst="line">
              <a:avLst/>
            </a:prstGeom>
            <a:noFill/>
            <a:ln w="19050" cap="flat" cmpd="sng" algn="ctr">
              <a:solidFill>
                <a:srgbClr val="00375D"/>
              </a:solidFill>
              <a:prstDash val="solid"/>
              <a:miter lim="800000"/>
            </a:ln>
            <a:effectLst/>
          </p:spPr>
        </p:cxnSp>
        <p:sp>
          <p:nvSpPr>
            <p:cNvPr id="137" name="TextBox 136">
              <a:extLst>
                <a:ext uri="{FF2B5EF4-FFF2-40B4-BE49-F238E27FC236}">
                  <a16:creationId xmlns:a16="http://schemas.microsoft.com/office/drawing/2014/main" id="{C74BDE03-1BAC-B8B0-5F25-1B357EBD8024}"/>
                </a:ext>
              </a:extLst>
            </p:cNvPr>
            <p:cNvSpPr txBox="1"/>
            <p:nvPr/>
          </p:nvSpPr>
          <p:spPr>
            <a:xfrm>
              <a:off x="881693" y="1424202"/>
              <a:ext cx="930410" cy="381263"/>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b="1" kern="0" dirty="0">
                  <a:solidFill>
                    <a:prstClr val="white"/>
                  </a:solidFill>
                  <a:latin typeface="Arial" panose="020B0604020202020204" pitchFamily="34" charset="0"/>
                  <a:cs typeface="Arial" panose="020B0604020202020204" pitchFamily="34" charset="0"/>
                </a:rPr>
                <a:t>GARY</a:t>
              </a:r>
              <a:endParaRPr kumimoji="0" lang="en-US" sz="20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38" name="TextBox 137">
              <a:extLst>
                <a:ext uri="{FF2B5EF4-FFF2-40B4-BE49-F238E27FC236}">
                  <a16:creationId xmlns:a16="http://schemas.microsoft.com/office/drawing/2014/main" id="{BAC2A039-25BC-07B1-74E5-1DAFDCE127BF}"/>
                </a:ext>
              </a:extLst>
            </p:cNvPr>
            <p:cNvSpPr txBox="1"/>
            <p:nvPr/>
          </p:nvSpPr>
          <p:spPr>
            <a:xfrm>
              <a:off x="573363" y="2360982"/>
              <a:ext cx="133681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C. SKILLS</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39" name="TextBox 138">
              <a:extLst>
                <a:ext uri="{FF2B5EF4-FFF2-40B4-BE49-F238E27FC236}">
                  <a16:creationId xmlns:a16="http://schemas.microsoft.com/office/drawing/2014/main" id="{CAD924A3-AF92-7378-1E5F-EFD7DC86CAFA}"/>
                </a:ext>
              </a:extLst>
            </p:cNvPr>
            <p:cNvSpPr txBox="1"/>
            <p:nvPr/>
          </p:nvSpPr>
          <p:spPr>
            <a:xfrm>
              <a:off x="482990" y="3215167"/>
              <a:ext cx="1533014"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ATTITUDES</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0" name="TextBox 139">
              <a:extLst>
                <a:ext uri="{FF2B5EF4-FFF2-40B4-BE49-F238E27FC236}">
                  <a16:creationId xmlns:a16="http://schemas.microsoft.com/office/drawing/2014/main" id="{C99FD031-0336-CD67-45D5-DEF4FD652A63}"/>
                </a:ext>
              </a:extLst>
            </p:cNvPr>
            <p:cNvSpPr txBox="1"/>
            <p:nvPr/>
          </p:nvSpPr>
          <p:spPr>
            <a:xfrm>
              <a:off x="382207" y="4044729"/>
              <a:ext cx="1672088"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KNOWLODGE</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1" name="TextBox 140">
              <a:extLst>
                <a:ext uri="{FF2B5EF4-FFF2-40B4-BE49-F238E27FC236}">
                  <a16:creationId xmlns:a16="http://schemas.microsoft.com/office/drawing/2014/main" id="{84A48380-4F0D-181C-20FD-E3E7BE448609}"/>
                </a:ext>
              </a:extLst>
            </p:cNvPr>
            <p:cNvSpPr txBox="1"/>
            <p:nvPr/>
          </p:nvSpPr>
          <p:spPr>
            <a:xfrm>
              <a:off x="414117" y="4930567"/>
              <a:ext cx="161465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S. SYSTEM</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2" name="TextBox 141">
              <a:extLst>
                <a:ext uri="{FF2B5EF4-FFF2-40B4-BE49-F238E27FC236}">
                  <a16:creationId xmlns:a16="http://schemas.microsoft.com/office/drawing/2014/main" id="{3DEB37F6-99E9-0499-37BF-F614065C4662}"/>
                </a:ext>
              </a:extLst>
            </p:cNvPr>
            <p:cNvSpPr txBox="1"/>
            <p:nvPr/>
          </p:nvSpPr>
          <p:spPr>
            <a:xfrm>
              <a:off x="653493" y="5785445"/>
              <a:ext cx="117655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CULTURE</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3" name="TextBox 142">
              <a:extLst>
                <a:ext uri="{FF2B5EF4-FFF2-40B4-BE49-F238E27FC236}">
                  <a16:creationId xmlns:a16="http://schemas.microsoft.com/office/drawing/2014/main" id="{6B043928-F575-A474-8E7D-F6ACAB30B4FA}"/>
                </a:ext>
              </a:extLst>
            </p:cNvPr>
            <p:cNvSpPr txBox="1"/>
            <p:nvPr/>
          </p:nvSpPr>
          <p:spPr>
            <a:xfrm>
              <a:off x="2737170" y="2103369"/>
              <a:ext cx="1678470" cy="92714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Food Hygiene standards by speech</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4" name="TextBox 143">
              <a:extLst>
                <a:ext uri="{FF2B5EF4-FFF2-40B4-BE49-F238E27FC236}">
                  <a16:creationId xmlns:a16="http://schemas.microsoft.com/office/drawing/2014/main" id="{8E6DF117-EFB0-6D35-87F5-F09A0EB96AD1}"/>
                </a:ext>
              </a:extLst>
            </p:cNvPr>
            <p:cNvSpPr txBox="1"/>
            <p:nvPr/>
          </p:nvSpPr>
          <p:spPr>
            <a:xfrm>
              <a:off x="2769080" y="3123387"/>
              <a:ext cx="1576359" cy="648999"/>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P</a:t>
              </a:r>
              <a:r>
                <a:rPr kumimoji="0" lang="en-US" b="1" i="0" u="none" strike="noStrike" kern="0" cap="none" spc="0" normalizeH="0" baseline="0" noProof="0" dirty="0" err="1">
                  <a:ln>
                    <a:noFill/>
                  </a:ln>
                  <a:solidFill>
                    <a:prstClr val="white"/>
                  </a:solidFill>
                  <a:effectLst/>
                  <a:uLnTx/>
                  <a:uFillTx/>
                  <a:latin typeface="Arial" panose="020B0604020202020204" pitchFamily="34" charset="0"/>
                  <a:cs typeface="Arial" panose="020B0604020202020204" pitchFamily="34" charset="0"/>
                </a:rPr>
                <a:t>laster</a:t>
              </a:r>
              <a:r>
                <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in the wall</a:t>
              </a:r>
            </a:p>
          </p:txBody>
        </p:sp>
        <p:sp>
          <p:nvSpPr>
            <p:cNvPr id="145" name="TextBox 144">
              <a:extLst>
                <a:ext uri="{FF2B5EF4-FFF2-40B4-BE49-F238E27FC236}">
                  <a16:creationId xmlns:a16="http://schemas.microsoft.com/office/drawing/2014/main" id="{46C8BDAA-65E2-E9C2-29E5-5053F353833A}"/>
                </a:ext>
              </a:extLst>
            </p:cNvPr>
            <p:cNvSpPr txBox="1"/>
            <p:nvPr/>
          </p:nvSpPr>
          <p:spPr>
            <a:xfrm>
              <a:off x="2698878" y="4024903"/>
              <a:ext cx="1646560" cy="370857"/>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Too informal</a:t>
              </a:r>
            </a:p>
          </p:txBody>
        </p:sp>
        <p:sp>
          <p:nvSpPr>
            <p:cNvPr id="146" name="TextBox 145">
              <a:extLst>
                <a:ext uri="{FF2B5EF4-FFF2-40B4-BE49-F238E27FC236}">
                  <a16:creationId xmlns:a16="http://schemas.microsoft.com/office/drawing/2014/main" id="{29CDCC6C-5418-B5BF-58CC-C6F3EE56F13F}"/>
                </a:ext>
              </a:extLst>
            </p:cNvPr>
            <p:cNvSpPr txBox="1"/>
            <p:nvPr/>
          </p:nvSpPr>
          <p:spPr>
            <a:xfrm>
              <a:off x="2762698" y="4803757"/>
              <a:ext cx="1582741" cy="648999"/>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No logical sequence</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7" name="TextBox 146">
              <a:extLst>
                <a:ext uri="{FF2B5EF4-FFF2-40B4-BE49-F238E27FC236}">
                  <a16:creationId xmlns:a16="http://schemas.microsoft.com/office/drawing/2014/main" id="{0A8692C6-CAB8-2A08-A293-1EE3FA1C04E8}"/>
                </a:ext>
              </a:extLst>
            </p:cNvPr>
            <p:cNvSpPr txBox="1"/>
            <p:nvPr/>
          </p:nvSpPr>
          <p:spPr>
            <a:xfrm>
              <a:off x="2807373" y="5521445"/>
              <a:ext cx="1646559" cy="92714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Yelling around factory, noisy machines</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8" name="TextBox 147">
              <a:extLst>
                <a:ext uri="{FF2B5EF4-FFF2-40B4-BE49-F238E27FC236}">
                  <a16:creationId xmlns:a16="http://schemas.microsoft.com/office/drawing/2014/main" id="{0464FCD7-8362-6BE5-74A8-915E2AE94D15}"/>
                </a:ext>
              </a:extLst>
            </p:cNvPr>
            <p:cNvSpPr txBox="1"/>
            <p:nvPr/>
          </p:nvSpPr>
          <p:spPr>
            <a:xfrm>
              <a:off x="5104898" y="2333952"/>
              <a:ext cx="1512538"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HEARING</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9" name="TextBox 148">
              <a:extLst>
                <a:ext uri="{FF2B5EF4-FFF2-40B4-BE49-F238E27FC236}">
                  <a16:creationId xmlns:a16="http://schemas.microsoft.com/office/drawing/2014/main" id="{A1318F98-8B14-FFA8-6D47-DB9F772C41F8}"/>
                </a:ext>
              </a:extLst>
            </p:cNvPr>
            <p:cNvSpPr txBox="1"/>
            <p:nvPr/>
          </p:nvSpPr>
          <p:spPr>
            <a:xfrm>
              <a:off x="5009168" y="3254534"/>
              <a:ext cx="1652942"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SEEING</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0" name="TextBox 149">
              <a:extLst>
                <a:ext uri="{FF2B5EF4-FFF2-40B4-BE49-F238E27FC236}">
                  <a16:creationId xmlns:a16="http://schemas.microsoft.com/office/drawing/2014/main" id="{32FD1F84-B662-4BFB-B4A3-3CAED433770B}"/>
                </a:ext>
              </a:extLst>
            </p:cNvPr>
            <p:cNvSpPr txBox="1"/>
            <p:nvPr/>
          </p:nvSpPr>
          <p:spPr>
            <a:xfrm>
              <a:off x="5041078" y="4049691"/>
              <a:ext cx="1544447"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TOUCHING</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1" name="TextBox 150">
              <a:extLst>
                <a:ext uri="{FF2B5EF4-FFF2-40B4-BE49-F238E27FC236}">
                  <a16:creationId xmlns:a16="http://schemas.microsoft.com/office/drawing/2014/main" id="{DAFFA8C8-8816-BD8C-B9F4-5B1263DFC397}"/>
                </a:ext>
              </a:extLst>
            </p:cNvPr>
            <p:cNvSpPr txBox="1"/>
            <p:nvPr/>
          </p:nvSpPr>
          <p:spPr>
            <a:xfrm>
              <a:off x="5104898" y="4893440"/>
              <a:ext cx="1518919"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SMELLING</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2" name="TextBox 151">
              <a:extLst>
                <a:ext uri="{FF2B5EF4-FFF2-40B4-BE49-F238E27FC236}">
                  <a16:creationId xmlns:a16="http://schemas.microsoft.com/office/drawing/2014/main" id="{A03EA9AB-BFFA-A5CF-1663-77C00FB9ECA5}"/>
                </a:ext>
              </a:extLst>
            </p:cNvPr>
            <p:cNvSpPr txBox="1"/>
            <p:nvPr/>
          </p:nvSpPr>
          <p:spPr>
            <a:xfrm>
              <a:off x="5124044" y="5754202"/>
              <a:ext cx="1442336"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TESTING</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3" name="TextBox 152">
              <a:extLst>
                <a:ext uri="{FF2B5EF4-FFF2-40B4-BE49-F238E27FC236}">
                  <a16:creationId xmlns:a16="http://schemas.microsoft.com/office/drawing/2014/main" id="{3767243F-08D7-8E43-3A0D-8947F1DC167D}"/>
                </a:ext>
              </a:extLst>
            </p:cNvPr>
            <p:cNvSpPr txBox="1"/>
            <p:nvPr/>
          </p:nvSpPr>
          <p:spPr>
            <a:xfrm>
              <a:off x="7396632" y="2378255"/>
              <a:ext cx="144854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C. SKILLS</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4" name="TextBox 153">
              <a:extLst>
                <a:ext uri="{FF2B5EF4-FFF2-40B4-BE49-F238E27FC236}">
                  <a16:creationId xmlns:a16="http://schemas.microsoft.com/office/drawing/2014/main" id="{0D85E38F-3DB9-1C84-7D79-5EF54FB433D2}"/>
                </a:ext>
              </a:extLst>
            </p:cNvPr>
            <p:cNvSpPr txBox="1"/>
            <p:nvPr/>
          </p:nvSpPr>
          <p:spPr>
            <a:xfrm>
              <a:off x="7415188" y="3241828"/>
              <a:ext cx="151892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ATTITUDES</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5" name="TextBox 154">
              <a:extLst>
                <a:ext uri="{FF2B5EF4-FFF2-40B4-BE49-F238E27FC236}">
                  <a16:creationId xmlns:a16="http://schemas.microsoft.com/office/drawing/2014/main" id="{1790D53E-1568-B575-C3DB-868A2AABF06F}"/>
                </a:ext>
              </a:extLst>
            </p:cNvPr>
            <p:cNvSpPr txBox="1"/>
            <p:nvPr/>
          </p:nvSpPr>
          <p:spPr>
            <a:xfrm>
              <a:off x="7293930" y="4114958"/>
              <a:ext cx="1659324"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KNOWLODGE</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6" name="TextBox 155">
              <a:extLst>
                <a:ext uri="{FF2B5EF4-FFF2-40B4-BE49-F238E27FC236}">
                  <a16:creationId xmlns:a16="http://schemas.microsoft.com/office/drawing/2014/main" id="{A32F32EF-D40F-41F5-D970-26C1A514E104}"/>
                </a:ext>
              </a:extLst>
            </p:cNvPr>
            <p:cNvSpPr txBox="1"/>
            <p:nvPr/>
          </p:nvSpPr>
          <p:spPr>
            <a:xfrm>
              <a:off x="7300312" y="4912269"/>
              <a:ext cx="1573697"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S. SYSTEM</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7" name="TextBox 156">
              <a:extLst>
                <a:ext uri="{FF2B5EF4-FFF2-40B4-BE49-F238E27FC236}">
                  <a16:creationId xmlns:a16="http://schemas.microsoft.com/office/drawing/2014/main" id="{1E319E2C-AB47-C9BB-92FE-B875320B8D0C}"/>
                </a:ext>
              </a:extLst>
            </p:cNvPr>
            <p:cNvSpPr txBox="1"/>
            <p:nvPr/>
          </p:nvSpPr>
          <p:spPr>
            <a:xfrm>
              <a:off x="7440716" y="5866663"/>
              <a:ext cx="1384897"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CULTURE</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8" name="TextBox 157">
              <a:extLst>
                <a:ext uri="{FF2B5EF4-FFF2-40B4-BE49-F238E27FC236}">
                  <a16:creationId xmlns:a16="http://schemas.microsoft.com/office/drawing/2014/main" id="{FB782E1E-36BC-84D4-0DCB-432EAD3D664C}"/>
                </a:ext>
              </a:extLst>
            </p:cNvPr>
            <p:cNvSpPr txBox="1"/>
            <p:nvPr/>
          </p:nvSpPr>
          <p:spPr>
            <a:xfrm>
              <a:off x="3017979" y="1443497"/>
              <a:ext cx="1327459"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b="1" kern="0" dirty="0">
                  <a:solidFill>
                    <a:prstClr val="white"/>
                  </a:solidFill>
                  <a:latin typeface="Arial" panose="020B0604020202020204" pitchFamily="34" charset="0"/>
                  <a:cs typeface="Arial" panose="020B0604020202020204" pitchFamily="34" charset="0"/>
                </a:rPr>
                <a:t>MESSAGE</a:t>
              </a:r>
              <a:r>
                <a:rPr kumimoji="0" lang="en-US" sz="1800" b="1" i="0" u="none" strike="noStrike" kern="0" cap="none" spc="0" normalizeH="0" baseline="0" noProof="0" dirty="0">
                  <a:ln>
                    <a:noFill/>
                  </a:ln>
                  <a:solidFill>
                    <a:prstClr val="white"/>
                  </a:solidFill>
                  <a:effectLst/>
                  <a:uLnTx/>
                  <a:uFillTx/>
                  <a:latin typeface="Calibri" panose="020F0502020204030204"/>
                </a:rPr>
                <a:t> </a:t>
              </a:r>
            </a:p>
          </p:txBody>
        </p:sp>
        <p:sp>
          <p:nvSpPr>
            <p:cNvPr id="159" name="TextBox 158">
              <a:extLst>
                <a:ext uri="{FF2B5EF4-FFF2-40B4-BE49-F238E27FC236}">
                  <a16:creationId xmlns:a16="http://schemas.microsoft.com/office/drawing/2014/main" id="{95F7B69F-4FBE-BF46-BD2E-275199F7FB40}"/>
                </a:ext>
              </a:extLst>
            </p:cNvPr>
            <p:cNvSpPr txBox="1"/>
            <p:nvPr/>
          </p:nvSpPr>
          <p:spPr>
            <a:xfrm>
              <a:off x="5168719" y="1476170"/>
              <a:ext cx="1544448"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b="1" kern="0" dirty="0">
                  <a:solidFill>
                    <a:prstClr val="white"/>
                  </a:solidFill>
                  <a:latin typeface="Arial" panose="020B0604020202020204" pitchFamily="34" charset="0"/>
                  <a:cs typeface="Arial" panose="020B0604020202020204" pitchFamily="34" charset="0"/>
                </a:rPr>
                <a:t>CHANNEL</a:t>
              </a:r>
              <a:endParaRPr kumimoji="0" lang="en-US" sz="20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60" name="TextBox 159">
              <a:extLst>
                <a:ext uri="{FF2B5EF4-FFF2-40B4-BE49-F238E27FC236}">
                  <a16:creationId xmlns:a16="http://schemas.microsoft.com/office/drawing/2014/main" id="{A281945D-F086-4F3C-847F-0A56B63D7599}"/>
                </a:ext>
              </a:extLst>
            </p:cNvPr>
            <p:cNvSpPr txBox="1"/>
            <p:nvPr/>
          </p:nvSpPr>
          <p:spPr>
            <a:xfrm>
              <a:off x="7472626" y="1444052"/>
              <a:ext cx="1538066"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WORKERS</a:t>
              </a:r>
            </a:p>
          </p:txBody>
        </p:sp>
        <p:sp>
          <p:nvSpPr>
            <p:cNvPr id="161" name="TextBox 160">
              <a:extLst>
                <a:ext uri="{FF2B5EF4-FFF2-40B4-BE49-F238E27FC236}">
                  <a16:creationId xmlns:a16="http://schemas.microsoft.com/office/drawing/2014/main" id="{1DD84B41-8177-BEAA-D47E-BA585C48E5EF}"/>
                </a:ext>
              </a:extLst>
            </p:cNvPr>
            <p:cNvSpPr txBox="1"/>
            <p:nvPr/>
          </p:nvSpPr>
          <p:spPr>
            <a:xfrm>
              <a:off x="6323863" y="952072"/>
              <a:ext cx="127002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i="1" kern="0" dirty="0">
                  <a:solidFill>
                    <a:prstClr val="black"/>
                  </a:solidFill>
                  <a:latin typeface="Arial" panose="020B0604020202020204" pitchFamily="34" charset="0"/>
                  <a:cs typeface="Arial" panose="020B0604020202020204" pitchFamily="34" charset="0"/>
                </a:rPr>
                <a:t>DECODES</a:t>
              </a:r>
              <a:endParaRPr kumimoji="0" lang="en-US" sz="2000" b="0" i="1"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62" name="TextBox 161">
              <a:extLst>
                <a:ext uri="{FF2B5EF4-FFF2-40B4-BE49-F238E27FC236}">
                  <a16:creationId xmlns:a16="http://schemas.microsoft.com/office/drawing/2014/main" id="{5D294B30-0D26-F1B7-A8A8-D590F3167961}"/>
                </a:ext>
              </a:extLst>
            </p:cNvPr>
            <p:cNvSpPr txBox="1"/>
            <p:nvPr/>
          </p:nvSpPr>
          <p:spPr>
            <a:xfrm>
              <a:off x="1652228" y="983741"/>
              <a:ext cx="1244492"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1"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ENCODES</a:t>
              </a:r>
              <a:r>
                <a:rPr kumimoji="0" lang="en-US" sz="1400" b="0" i="1" u="none" strike="noStrike" kern="0" cap="none" spc="0" normalizeH="0" baseline="0" noProof="0" dirty="0">
                  <a:ln>
                    <a:noFill/>
                  </a:ln>
                  <a:solidFill>
                    <a:prstClr val="black"/>
                  </a:solidFill>
                  <a:effectLst/>
                  <a:uLnTx/>
                  <a:uFillTx/>
                  <a:latin typeface="Calibri" panose="020F0502020204030204"/>
                </a:rPr>
                <a:t> </a:t>
              </a:r>
            </a:p>
          </p:txBody>
        </p:sp>
        <p:sp>
          <p:nvSpPr>
            <p:cNvPr id="163" name="Arrow: Right 162">
              <a:extLst>
                <a:ext uri="{FF2B5EF4-FFF2-40B4-BE49-F238E27FC236}">
                  <a16:creationId xmlns:a16="http://schemas.microsoft.com/office/drawing/2014/main" id="{4EA1318E-234A-6DB3-BC9B-81141693E5F5}"/>
                </a:ext>
              </a:extLst>
            </p:cNvPr>
            <p:cNvSpPr/>
            <p:nvPr/>
          </p:nvSpPr>
          <p:spPr bwMode="auto">
            <a:xfrm>
              <a:off x="2086884" y="1566453"/>
              <a:ext cx="346904" cy="136460"/>
            </a:xfrm>
            <a:prstGeom prst="rightArrow">
              <a:avLst/>
            </a:prstGeom>
            <a:solidFill>
              <a:srgbClr val="034A90">
                <a:lumMod val="75000"/>
              </a:srgbClr>
            </a:solidFill>
            <a:ln>
              <a:noFill/>
            </a:ln>
          </p:spPr>
          <p:txBody>
            <a:bodyPr vert="horz" wrap="square" lIns="91440" tIns="45720" rIns="91440" bIns="45720" numCol="1" rtlCol="0"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4" name="Arrow: Right 163">
              <a:extLst>
                <a:ext uri="{FF2B5EF4-FFF2-40B4-BE49-F238E27FC236}">
                  <a16:creationId xmlns:a16="http://schemas.microsoft.com/office/drawing/2014/main" id="{4D803141-50B9-190F-057C-1D50E58409D4}"/>
                </a:ext>
              </a:extLst>
            </p:cNvPr>
            <p:cNvSpPr/>
            <p:nvPr/>
          </p:nvSpPr>
          <p:spPr bwMode="auto">
            <a:xfrm>
              <a:off x="4380504" y="1566453"/>
              <a:ext cx="346904" cy="136460"/>
            </a:xfrm>
            <a:prstGeom prst="rightArrow">
              <a:avLst/>
            </a:prstGeom>
            <a:solidFill>
              <a:srgbClr val="034A90">
                <a:lumMod val="75000"/>
              </a:srgbClr>
            </a:solidFill>
            <a:ln>
              <a:noFill/>
            </a:ln>
          </p:spPr>
          <p:txBody>
            <a:bodyPr vert="horz" wrap="square" lIns="91440" tIns="45720" rIns="91440" bIns="45720" numCol="1" rtlCol="0"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5" name="Arrow: Right 164">
              <a:extLst>
                <a:ext uri="{FF2B5EF4-FFF2-40B4-BE49-F238E27FC236}">
                  <a16:creationId xmlns:a16="http://schemas.microsoft.com/office/drawing/2014/main" id="{0216B694-C12B-09E7-2714-9A30FCCB50C5}"/>
                </a:ext>
              </a:extLst>
            </p:cNvPr>
            <p:cNvSpPr/>
            <p:nvPr/>
          </p:nvSpPr>
          <p:spPr bwMode="auto">
            <a:xfrm>
              <a:off x="6681744" y="1566453"/>
              <a:ext cx="346904" cy="136460"/>
            </a:xfrm>
            <a:prstGeom prst="rightArrow">
              <a:avLst/>
            </a:prstGeom>
            <a:solidFill>
              <a:srgbClr val="034A90">
                <a:lumMod val="75000"/>
              </a:srgbClr>
            </a:solidFill>
            <a:ln>
              <a:noFill/>
            </a:ln>
          </p:spPr>
          <p:txBody>
            <a:bodyPr vert="horz" wrap="square" lIns="91440" tIns="45720" rIns="91440" bIns="45720" numCol="1" rtlCol="0"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6" name="Freeform: Shape 234">
              <a:extLst>
                <a:ext uri="{FF2B5EF4-FFF2-40B4-BE49-F238E27FC236}">
                  <a16:creationId xmlns:a16="http://schemas.microsoft.com/office/drawing/2014/main" id="{05EE9A12-5272-A08C-F9DB-3E9CE93EBB44}"/>
                </a:ext>
              </a:extLst>
            </p:cNvPr>
            <p:cNvSpPr/>
            <p:nvPr/>
          </p:nvSpPr>
          <p:spPr>
            <a:xfrm>
              <a:off x="2609691" y="1387704"/>
              <a:ext cx="432516" cy="263272"/>
            </a:xfrm>
            <a:custGeom>
              <a:avLst/>
              <a:gdLst>
                <a:gd name="connsiteX0" fmla="*/ 231458 w 2190750"/>
                <a:gd name="connsiteY0" fmla="*/ 638937 h 1333514"/>
                <a:gd name="connsiteX1" fmla="*/ 414433 w 2190750"/>
                <a:gd name="connsiteY1" fmla="*/ 638937 h 1333514"/>
                <a:gd name="connsiteX2" fmla="*/ 447484 w 2190750"/>
                <a:gd name="connsiteY2" fmla="*/ 772287 h 1333514"/>
                <a:gd name="connsiteX3" fmla="*/ 403956 w 2190750"/>
                <a:gd name="connsiteY3" fmla="*/ 772287 h 1333514"/>
                <a:gd name="connsiteX4" fmla="*/ 231458 w 2190750"/>
                <a:gd name="connsiteY4" fmla="*/ 772287 h 1333514"/>
                <a:gd name="connsiteX5" fmla="*/ 164783 w 2190750"/>
                <a:gd name="connsiteY5" fmla="*/ 705612 h 1333514"/>
                <a:gd name="connsiteX6" fmla="*/ 231458 w 2190750"/>
                <a:gd name="connsiteY6" fmla="*/ 638937 h 1333514"/>
                <a:gd name="connsiteX7" fmla="*/ 1523523 w 2190750"/>
                <a:gd name="connsiteY7" fmla="*/ 518397 h 1333514"/>
                <a:gd name="connsiteX8" fmla="*/ 1454372 w 2190750"/>
                <a:gd name="connsiteY8" fmla="*/ 585691 h 1333514"/>
                <a:gd name="connsiteX9" fmla="*/ 1521619 w 2190750"/>
                <a:gd name="connsiteY9" fmla="*/ 659653 h 1333514"/>
                <a:gd name="connsiteX10" fmla="*/ 1595533 w 2190750"/>
                <a:gd name="connsiteY10" fmla="*/ 592425 h 1333514"/>
                <a:gd name="connsiteX11" fmla="*/ 1595628 w 2190750"/>
                <a:gd name="connsiteY11" fmla="*/ 587596 h 1333514"/>
                <a:gd name="connsiteX12" fmla="*/ 1523523 w 2190750"/>
                <a:gd name="connsiteY12" fmla="*/ 518397 h 1333514"/>
                <a:gd name="connsiteX13" fmla="*/ 923259 w 2190750"/>
                <a:gd name="connsiteY13" fmla="*/ 517502 h 1333514"/>
                <a:gd name="connsiteX14" fmla="*/ 852106 w 2190750"/>
                <a:gd name="connsiteY14" fmla="*/ 584548 h 1333514"/>
                <a:gd name="connsiteX15" fmla="*/ 919067 w 2190750"/>
                <a:gd name="connsiteY15" fmla="*/ 658758 h 1333514"/>
                <a:gd name="connsiteX16" fmla="*/ 993267 w 2190750"/>
                <a:gd name="connsiteY16" fmla="*/ 591797 h 1333514"/>
                <a:gd name="connsiteX17" fmla="*/ 993362 w 2190750"/>
                <a:gd name="connsiteY17" fmla="*/ 588739 h 1333514"/>
                <a:gd name="connsiteX18" fmla="*/ 923259 w 2190750"/>
                <a:gd name="connsiteY18" fmla="*/ 517502 h 1333514"/>
                <a:gd name="connsiteX19" fmla="*/ 1222915 w 2190750"/>
                <a:gd name="connsiteY19" fmla="*/ 515645 h 1333514"/>
                <a:gd name="connsiteX20" fmla="*/ 1148715 w 2190750"/>
                <a:gd name="connsiteY20" fmla="*/ 583177 h 1333514"/>
                <a:gd name="connsiteX21" fmla="*/ 1148619 w 2190750"/>
                <a:gd name="connsiteY21" fmla="*/ 585025 h 1333514"/>
                <a:gd name="connsiteX22" fmla="*/ 1216914 w 2190750"/>
                <a:gd name="connsiteY22" fmla="*/ 657605 h 1333514"/>
                <a:gd name="connsiteX23" fmla="*/ 1217105 w 2190750"/>
                <a:gd name="connsiteY23" fmla="*/ 657605 h 1333514"/>
                <a:gd name="connsiteX24" fmla="*/ 1290447 w 2190750"/>
                <a:gd name="connsiteY24" fmla="*/ 589882 h 1333514"/>
                <a:gd name="connsiteX25" fmla="*/ 1222915 w 2190750"/>
                <a:gd name="connsiteY25" fmla="*/ 515645 h 1333514"/>
                <a:gd name="connsiteX26" fmla="*/ 82772 w 2190750"/>
                <a:gd name="connsiteY26" fmla="*/ 387381 h 1333514"/>
                <a:gd name="connsiteX27" fmla="*/ 429863 w 2190750"/>
                <a:gd name="connsiteY27" fmla="*/ 387381 h 1333514"/>
                <a:gd name="connsiteX28" fmla="*/ 445294 w 2190750"/>
                <a:gd name="connsiteY28" fmla="*/ 387381 h 1333514"/>
                <a:gd name="connsiteX29" fmla="*/ 413481 w 2190750"/>
                <a:gd name="connsiteY29" fmla="*/ 521779 h 1333514"/>
                <a:gd name="connsiteX30" fmla="*/ 395954 w 2190750"/>
                <a:gd name="connsiteY30" fmla="*/ 521779 h 1333514"/>
                <a:gd name="connsiteX31" fmla="*/ 86391 w 2190750"/>
                <a:gd name="connsiteY31" fmla="*/ 522351 h 1333514"/>
                <a:gd name="connsiteX32" fmla="*/ 0 w 2190750"/>
                <a:gd name="connsiteY32" fmla="*/ 471011 h 1333514"/>
                <a:gd name="connsiteX33" fmla="*/ 0 w 2190750"/>
                <a:gd name="connsiteY33" fmla="*/ 440721 h 1333514"/>
                <a:gd name="connsiteX34" fmla="*/ 82772 w 2190750"/>
                <a:gd name="connsiteY34" fmla="*/ 387381 h 1333514"/>
                <a:gd name="connsiteX35" fmla="*/ 214216 w 2190750"/>
                <a:gd name="connsiteY35" fmla="*/ 136398 h 1333514"/>
                <a:gd name="connsiteX36" fmla="*/ 615981 w 2190750"/>
                <a:gd name="connsiteY36" fmla="*/ 136398 h 1333514"/>
                <a:gd name="connsiteX37" fmla="*/ 619886 w 2190750"/>
                <a:gd name="connsiteY37" fmla="*/ 136683 h 1333514"/>
                <a:gd name="connsiteX38" fmla="*/ 512825 w 2190750"/>
                <a:gd name="connsiteY38" fmla="*/ 264223 h 1333514"/>
                <a:gd name="connsiteX39" fmla="*/ 498633 w 2190750"/>
                <a:gd name="connsiteY39" fmla="*/ 270319 h 1333514"/>
                <a:gd name="connsiteX40" fmla="*/ 212883 w 2190750"/>
                <a:gd name="connsiteY40" fmla="*/ 270319 h 1333514"/>
                <a:gd name="connsiteX41" fmla="*/ 143636 w 2190750"/>
                <a:gd name="connsiteY41" fmla="*/ 202120 h 1333514"/>
                <a:gd name="connsiteX42" fmla="*/ 214216 w 2190750"/>
                <a:gd name="connsiteY42" fmla="*/ 136398 h 1333514"/>
                <a:gd name="connsiteX43" fmla="*/ 1205149 w 2190750"/>
                <a:gd name="connsiteY43" fmla="*/ 28536 h 1333514"/>
                <a:gd name="connsiteX44" fmla="*/ 1587627 w 2190750"/>
                <a:gd name="connsiteY44" fmla="*/ 133825 h 1333514"/>
                <a:gd name="connsiteX45" fmla="*/ 1827752 w 2190750"/>
                <a:gd name="connsiteY45" fmla="*/ 388429 h 1333514"/>
                <a:gd name="connsiteX46" fmla="*/ 1744695 w 2190750"/>
                <a:gd name="connsiteY46" fmla="*/ 893254 h 1333514"/>
                <a:gd name="connsiteX47" fmla="*/ 1360360 w 2190750"/>
                <a:gd name="connsiteY47" fmla="*/ 1107280 h 1333514"/>
                <a:gd name="connsiteX48" fmla="*/ 1230249 w 2190750"/>
                <a:gd name="connsiteY48" fmla="*/ 1125473 h 1333514"/>
                <a:gd name="connsiteX49" fmla="*/ 1170432 w 2190750"/>
                <a:gd name="connsiteY49" fmla="*/ 1147190 h 1333514"/>
                <a:gd name="connsiteX50" fmla="*/ 785146 w 2190750"/>
                <a:gd name="connsiteY50" fmla="*/ 1309115 h 1333514"/>
                <a:gd name="connsiteX51" fmla="*/ 581691 w 2190750"/>
                <a:gd name="connsiteY51" fmla="*/ 1333499 h 1333514"/>
                <a:gd name="connsiteX52" fmla="*/ 565022 w 2190750"/>
                <a:gd name="connsiteY52" fmla="*/ 1333213 h 1333514"/>
                <a:gd name="connsiteX53" fmla="*/ 720185 w 2190750"/>
                <a:gd name="connsiteY53" fmla="*/ 1127378 h 1333514"/>
                <a:gd name="connsiteX54" fmla="*/ 739235 w 2190750"/>
                <a:gd name="connsiteY54" fmla="*/ 1078229 h 1333514"/>
                <a:gd name="connsiteX55" fmla="*/ 696372 w 2190750"/>
                <a:gd name="connsiteY55" fmla="*/ 957643 h 1333514"/>
                <a:gd name="connsiteX56" fmla="*/ 535781 w 2190750"/>
                <a:gd name="connsiteY56" fmla="*/ 737806 h 1333514"/>
                <a:gd name="connsiteX57" fmla="*/ 607505 w 2190750"/>
                <a:gd name="connsiteY57" fmla="*/ 290131 h 1333514"/>
                <a:gd name="connsiteX58" fmla="*/ 964692 w 2190750"/>
                <a:gd name="connsiteY58" fmla="*/ 60102 h 1333514"/>
                <a:gd name="connsiteX59" fmla="*/ 1205149 w 2190750"/>
                <a:gd name="connsiteY59" fmla="*/ 28536 h 1333514"/>
                <a:gd name="connsiteX60" fmla="*/ 1526667 w 2190750"/>
                <a:gd name="connsiteY60" fmla="*/ 0 h 1333514"/>
                <a:gd name="connsiteX61" fmla="*/ 1574292 w 2190750"/>
                <a:gd name="connsiteY61" fmla="*/ 2857 h 1333514"/>
                <a:gd name="connsiteX62" fmla="*/ 2075973 w 2190750"/>
                <a:gd name="connsiteY62" fmla="*/ 245173 h 1333514"/>
                <a:gd name="connsiteX63" fmla="*/ 2186844 w 2190750"/>
                <a:gd name="connsiteY63" fmla="*/ 497967 h 1333514"/>
                <a:gd name="connsiteX64" fmla="*/ 2189797 w 2190750"/>
                <a:gd name="connsiteY64" fmla="*/ 509301 h 1333514"/>
                <a:gd name="connsiteX65" fmla="*/ 2190750 w 2190750"/>
                <a:gd name="connsiteY65" fmla="*/ 587883 h 1333514"/>
                <a:gd name="connsiteX66" fmla="*/ 2168366 w 2190750"/>
                <a:gd name="connsiteY66" fmla="*/ 687324 h 1333514"/>
                <a:gd name="connsiteX67" fmla="*/ 1938719 w 2190750"/>
                <a:gd name="connsiteY67" fmla="*/ 973740 h 1333514"/>
                <a:gd name="connsiteX68" fmla="*/ 1674209 w 2190750"/>
                <a:gd name="connsiteY68" fmla="*/ 1080325 h 1333514"/>
                <a:gd name="connsiteX69" fmla="*/ 1669161 w 2190750"/>
                <a:gd name="connsiteY69" fmla="*/ 1080325 h 1333514"/>
                <a:gd name="connsiteX70" fmla="*/ 1754886 w 2190750"/>
                <a:gd name="connsiteY70" fmla="*/ 1011174 h 1333514"/>
                <a:gd name="connsiteX71" fmla="*/ 1953577 w 2190750"/>
                <a:gd name="connsiteY71" fmla="*/ 665416 h 1333514"/>
                <a:gd name="connsiteX72" fmla="*/ 1866328 w 2190750"/>
                <a:gd name="connsiteY72" fmla="*/ 271557 h 1333514"/>
                <a:gd name="connsiteX73" fmla="*/ 1542478 w 2190750"/>
                <a:gd name="connsiteY73" fmla="*/ 9525 h 1333514"/>
                <a:gd name="connsiteX74" fmla="*/ 1530096 w 2190750"/>
                <a:gd name="connsiteY74" fmla="*/ 4000 h 1333514"/>
                <a:gd name="connsiteX75" fmla="*/ 1526667 w 2190750"/>
                <a:gd name="connsiteY75" fmla="*/ 0 h 1333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2190750" h="1333514">
                  <a:moveTo>
                    <a:pt x="231458" y="638937"/>
                  </a:moveTo>
                  <a:cubicBezTo>
                    <a:pt x="292989" y="638842"/>
                    <a:pt x="354425" y="638937"/>
                    <a:pt x="414433" y="638937"/>
                  </a:cubicBezTo>
                  <a:lnTo>
                    <a:pt x="447484" y="772287"/>
                  </a:lnTo>
                  <a:lnTo>
                    <a:pt x="403956" y="772287"/>
                  </a:lnTo>
                  <a:cubicBezTo>
                    <a:pt x="346806" y="772287"/>
                    <a:pt x="288893" y="772287"/>
                    <a:pt x="231458" y="772287"/>
                  </a:cubicBezTo>
                  <a:cubicBezTo>
                    <a:pt x="194596" y="772287"/>
                    <a:pt x="164783" y="742436"/>
                    <a:pt x="164783" y="705612"/>
                  </a:cubicBezTo>
                  <a:cubicBezTo>
                    <a:pt x="164783" y="668788"/>
                    <a:pt x="194596" y="638937"/>
                    <a:pt x="231458" y="638937"/>
                  </a:cubicBezTo>
                  <a:close/>
                  <a:moveTo>
                    <a:pt x="1523523" y="518397"/>
                  </a:moveTo>
                  <a:cubicBezTo>
                    <a:pt x="1486377" y="519169"/>
                    <a:pt x="1456182" y="548572"/>
                    <a:pt x="1454372" y="585691"/>
                  </a:cubicBezTo>
                  <a:cubicBezTo>
                    <a:pt x="1452467" y="624677"/>
                    <a:pt x="1482566" y="657796"/>
                    <a:pt x="1521619" y="659653"/>
                  </a:cubicBezTo>
                  <a:cubicBezTo>
                    <a:pt x="1560576" y="661510"/>
                    <a:pt x="1593722" y="631411"/>
                    <a:pt x="1595533" y="592425"/>
                  </a:cubicBezTo>
                  <a:cubicBezTo>
                    <a:pt x="1595628" y="590816"/>
                    <a:pt x="1595628" y="589206"/>
                    <a:pt x="1595628" y="587596"/>
                  </a:cubicBezTo>
                  <a:cubicBezTo>
                    <a:pt x="1594865" y="548572"/>
                    <a:pt x="1562577" y="517588"/>
                    <a:pt x="1523523" y="518397"/>
                  </a:cubicBezTo>
                  <a:close/>
                  <a:moveTo>
                    <a:pt x="923259" y="517502"/>
                  </a:moveTo>
                  <a:cubicBezTo>
                    <a:pt x="885444" y="517197"/>
                    <a:pt x="854012" y="546753"/>
                    <a:pt x="852106" y="584548"/>
                  </a:cubicBezTo>
                  <a:cubicBezTo>
                    <a:pt x="850106" y="623534"/>
                    <a:pt x="880110" y="656757"/>
                    <a:pt x="919067" y="658758"/>
                  </a:cubicBezTo>
                  <a:cubicBezTo>
                    <a:pt x="958024" y="660758"/>
                    <a:pt x="991266" y="630783"/>
                    <a:pt x="993267" y="591797"/>
                  </a:cubicBezTo>
                  <a:cubicBezTo>
                    <a:pt x="993362" y="590778"/>
                    <a:pt x="993362" y="589758"/>
                    <a:pt x="993362" y="588739"/>
                  </a:cubicBezTo>
                  <a:cubicBezTo>
                    <a:pt x="993647" y="549706"/>
                    <a:pt x="962311" y="517816"/>
                    <a:pt x="923259" y="517502"/>
                  </a:cubicBezTo>
                  <a:close/>
                  <a:moveTo>
                    <a:pt x="1222915" y="515645"/>
                  </a:moveTo>
                  <a:cubicBezTo>
                    <a:pt x="1183767" y="513797"/>
                    <a:pt x="1150525" y="544029"/>
                    <a:pt x="1148715" y="583177"/>
                  </a:cubicBezTo>
                  <a:cubicBezTo>
                    <a:pt x="1148619" y="583786"/>
                    <a:pt x="1148619" y="584405"/>
                    <a:pt x="1148619" y="585025"/>
                  </a:cubicBezTo>
                  <a:cubicBezTo>
                    <a:pt x="1147476" y="623934"/>
                    <a:pt x="1178052" y="656424"/>
                    <a:pt x="1216914" y="657605"/>
                  </a:cubicBezTo>
                  <a:cubicBezTo>
                    <a:pt x="1217009" y="657605"/>
                    <a:pt x="1217009" y="657605"/>
                    <a:pt x="1217105" y="657605"/>
                  </a:cubicBezTo>
                  <a:cubicBezTo>
                    <a:pt x="1256062" y="659053"/>
                    <a:pt x="1288828" y="628792"/>
                    <a:pt x="1290447" y="589882"/>
                  </a:cubicBezTo>
                  <a:cubicBezTo>
                    <a:pt x="1292257" y="550735"/>
                    <a:pt x="1262062" y="517502"/>
                    <a:pt x="1222915" y="515645"/>
                  </a:cubicBezTo>
                  <a:close/>
                  <a:moveTo>
                    <a:pt x="82772" y="387381"/>
                  </a:moveTo>
                  <a:cubicBezTo>
                    <a:pt x="198405" y="388715"/>
                    <a:pt x="314134" y="387381"/>
                    <a:pt x="429863" y="387381"/>
                  </a:cubicBezTo>
                  <a:lnTo>
                    <a:pt x="445294" y="387381"/>
                  </a:lnTo>
                  <a:lnTo>
                    <a:pt x="413481" y="521779"/>
                  </a:lnTo>
                  <a:lnTo>
                    <a:pt x="395954" y="521779"/>
                  </a:lnTo>
                  <a:cubicBezTo>
                    <a:pt x="292798" y="521779"/>
                    <a:pt x="189548" y="520731"/>
                    <a:pt x="86391" y="522351"/>
                  </a:cubicBezTo>
                  <a:cubicBezTo>
                    <a:pt x="45339" y="522922"/>
                    <a:pt x="15716" y="510159"/>
                    <a:pt x="0" y="471011"/>
                  </a:cubicBezTo>
                  <a:lnTo>
                    <a:pt x="0" y="440721"/>
                  </a:lnTo>
                  <a:cubicBezTo>
                    <a:pt x="13335" y="400716"/>
                    <a:pt x="41720" y="386905"/>
                    <a:pt x="82772" y="387381"/>
                  </a:cubicBezTo>
                  <a:close/>
                  <a:moveTo>
                    <a:pt x="214216" y="136398"/>
                  </a:moveTo>
                  <a:cubicBezTo>
                    <a:pt x="348138" y="136398"/>
                    <a:pt x="482059" y="136398"/>
                    <a:pt x="615981" y="136398"/>
                  </a:cubicBezTo>
                  <a:cubicBezTo>
                    <a:pt x="617315" y="136293"/>
                    <a:pt x="618648" y="136388"/>
                    <a:pt x="619886" y="136683"/>
                  </a:cubicBezTo>
                  <a:cubicBezTo>
                    <a:pt x="584358" y="179070"/>
                    <a:pt x="548830" y="221837"/>
                    <a:pt x="512825" y="264223"/>
                  </a:cubicBezTo>
                  <a:cubicBezTo>
                    <a:pt x="509015" y="267995"/>
                    <a:pt x="503967" y="270176"/>
                    <a:pt x="498633" y="270319"/>
                  </a:cubicBezTo>
                  <a:cubicBezTo>
                    <a:pt x="403383" y="270700"/>
                    <a:pt x="308133" y="270700"/>
                    <a:pt x="212883" y="270319"/>
                  </a:cubicBezTo>
                  <a:cubicBezTo>
                    <a:pt x="171449" y="270319"/>
                    <a:pt x="142874" y="241173"/>
                    <a:pt x="143636" y="202120"/>
                  </a:cubicBezTo>
                  <a:cubicBezTo>
                    <a:pt x="144399" y="163068"/>
                    <a:pt x="173831" y="136493"/>
                    <a:pt x="214216" y="136398"/>
                  </a:cubicBezTo>
                  <a:close/>
                  <a:moveTo>
                    <a:pt x="1205149" y="28536"/>
                  </a:moveTo>
                  <a:cubicBezTo>
                    <a:pt x="1336688" y="30025"/>
                    <a:pt x="1464576" y="63936"/>
                    <a:pt x="1587627" y="133825"/>
                  </a:cubicBezTo>
                  <a:cubicBezTo>
                    <a:pt x="1693355" y="193642"/>
                    <a:pt x="1778127" y="275748"/>
                    <a:pt x="1827752" y="388429"/>
                  </a:cubicBezTo>
                  <a:cubicBezTo>
                    <a:pt x="1908429" y="573690"/>
                    <a:pt x="1874710" y="743235"/>
                    <a:pt x="1744695" y="893254"/>
                  </a:cubicBezTo>
                  <a:cubicBezTo>
                    <a:pt x="1643253" y="1010602"/>
                    <a:pt x="1510379" y="1075848"/>
                    <a:pt x="1360360" y="1107280"/>
                  </a:cubicBezTo>
                  <a:cubicBezTo>
                    <a:pt x="1317593" y="1116234"/>
                    <a:pt x="1273397" y="1117758"/>
                    <a:pt x="1230249" y="1125473"/>
                  </a:cubicBezTo>
                  <a:cubicBezTo>
                    <a:pt x="1209580" y="1129188"/>
                    <a:pt x="1186339" y="1134998"/>
                    <a:pt x="1170432" y="1147190"/>
                  </a:cubicBezTo>
                  <a:cubicBezTo>
                    <a:pt x="1056703" y="1236820"/>
                    <a:pt x="925068" y="1283398"/>
                    <a:pt x="785146" y="1309115"/>
                  </a:cubicBezTo>
                  <a:cubicBezTo>
                    <a:pt x="718471" y="1321307"/>
                    <a:pt x="649604" y="1325689"/>
                    <a:pt x="581691" y="1333499"/>
                  </a:cubicBezTo>
                  <a:cubicBezTo>
                    <a:pt x="577787" y="1333595"/>
                    <a:pt x="573976" y="1333213"/>
                    <a:pt x="565022" y="1333213"/>
                  </a:cubicBezTo>
                  <a:cubicBezTo>
                    <a:pt x="630936" y="1276578"/>
                    <a:pt x="683895" y="1206360"/>
                    <a:pt x="720185" y="1127378"/>
                  </a:cubicBezTo>
                  <a:cubicBezTo>
                    <a:pt x="728376" y="1111757"/>
                    <a:pt x="734759" y="1095269"/>
                    <a:pt x="739235" y="1078229"/>
                  </a:cubicBezTo>
                  <a:cubicBezTo>
                    <a:pt x="749522" y="1029842"/>
                    <a:pt x="733997" y="989361"/>
                    <a:pt x="696372" y="957643"/>
                  </a:cubicBezTo>
                  <a:cubicBezTo>
                    <a:pt x="624935" y="897349"/>
                    <a:pt x="567785" y="826102"/>
                    <a:pt x="535781" y="737806"/>
                  </a:cubicBezTo>
                  <a:cubicBezTo>
                    <a:pt x="476822" y="575881"/>
                    <a:pt x="503968" y="425576"/>
                    <a:pt x="607505" y="290131"/>
                  </a:cubicBezTo>
                  <a:cubicBezTo>
                    <a:pt x="698372" y="170973"/>
                    <a:pt x="821626" y="98202"/>
                    <a:pt x="964692" y="60102"/>
                  </a:cubicBezTo>
                  <a:cubicBezTo>
                    <a:pt x="1045988" y="38421"/>
                    <a:pt x="1126225" y="27643"/>
                    <a:pt x="1205149" y="28536"/>
                  </a:cubicBezTo>
                  <a:close/>
                  <a:moveTo>
                    <a:pt x="1526667" y="0"/>
                  </a:moveTo>
                  <a:cubicBezTo>
                    <a:pt x="1544193" y="952"/>
                    <a:pt x="1559337" y="1524"/>
                    <a:pt x="1574292" y="2857"/>
                  </a:cubicBezTo>
                  <a:cubicBezTo>
                    <a:pt x="1771840" y="20859"/>
                    <a:pt x="1944529" y="91344"/>
                    <a:pt x="2075973" y="245173"/>
                  </a:cubicBezTo>
                  <a:cubicBezTo>
                    <a:pt x="2138076" y="316001"/>
                    <a:pt x="2176844" y="404288"/>
                    <a:pt x="2186844" y="497967"/>
                  </a:cubicBezTo>
                  <a:cubicBezTo>
                    <a:pt x="2187607" y="501796"/>
                    <a:pt x="2188559" y="505587"/>
                    <a:pt x="2189797" y="509301"/>
                  </a:cubicBezTo>
                  <a:lnTo>
                    <a:pt x="2190750" y="587883"/>
                  </a:lnTo>
                  <a:cubicBezTo>
                    <a:pt x="2183415" y="621030"/>
                    <a:pt x="2178843" y="655224"/>
                    <a:pt x="2168366" y="687324"/>
                  </a:cubicBezTo>
                  <a:cubicBezTo>
                    <a:pt x="2127885" y="811149"/>
                    <a:pt x="2045970" y="902969"/>
                    <a:pt x="1938719" y="973740"/>
                  </a:cubicBezTo>
                  <a:cubicBezTo>
                    <a:pt x="1858041" y="1025680"/>
                    <a:pt x="1768316" y="1061847"/>
                    <a:pt x="1674209" y="1080325"/>
                  </a:cubicBezTo>
                  <a:cubicBezTo>
                    <a:pt x="1672494" y="1080563"/>
                    <a:pt x="1670876" y="1080563"/>
                    <a:pt x="1669161" y="1080325"/>
                  </a:cubicBezTo>
                  <a:cubicBezTo>
                    <a:pt x="1697736" y="1057275"/>
                    <a:pt x="1728026" y="1035748"/>
                    <a:pt x="1754886" y="1011174"/>
                  </a:cubicBezTo>
                  <a:cubicBezTo>
                    <a:pt x="1858994" y="917924"/>
                    <a:pt x="1930146" y="804672"/>
                    <a:pt x="1953577" y="665416"/>
                  </a:cubicBezTo>
                  <a:cubicBezTo>
                    <a:pt x="1977580" y="522541"/>
                    <a:pt x="1945672" y="391287"/>
                    <a:pt x="1866328" y="271557"/>
                  </a:cubicBezTo>
                  <a:cubicBezTo>
                    <a:pt x="1786985" y="151828"/>
                    <a:pt x="1674875" y="66865"/>
                    <a:pt x="1542478" y="9525"/>
                  </a:cubicBezTo>
                  <a:lnTo>
                    <a:pt x="1530096" y="4000"/>
                  </a:lnTo>
                  <a:cubicBezTo>
                    <a:pt x="1528858" y="2752"/>
                    <a:pt x="1527715" y="1419"/>
                    <a:pt x="1526667" y="0"/>
                  </a:cubicBezTo>
                  <a:close/>
                </a:path>
              </a:pathLst>
            </a:custGeom>
            <a:solidFill>
              <a:sysClr val="window" lastClr="FFFFFF"/>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7" name="Freeform: Shape 257">
              <a:extLst>
                <a:ext uri="{FF2B5EF4-FFF2-40B4-BE49-F238E27FC236}">
                  <a16:creationId xmlns:a16="http://schemas.microsoft.com/office/drawing/2014/main" id="{2FCA8604-3AAF-CDA4-B19F-BE1AA199CC0A}"/>
                </a:ext>
              </a:extLst>
            </p:cNvPr>
            <p:cNvSpPr/>
            <p:nvPr/>
          </p:nvSpPr>
          <p:spPr>
            <a:xfrm flipH="1">
              <a:off x="4895688" y="1319460"/>
              <a:ext cx="446610" cy="399760"/>
            </a:xfrm>
            <a:custGeom>
              <a:avLst/>
              <a:gdLst>
                <a:gd name="connsiteX0" fmla="*/ 1885950 w 4675165"/>
                <a:gd name="connsiteY0" fmla="*/ 3730467 h 4184721"/>
                <a:gd name="connsiteX1" fmla="*/ 2788920 w 4675165"/>
                <a:gd name="connsiteY1" fmla="*/ 3730467 h 4184721"/>
                <a:gd name="connsiteX2" fmla="*/ 2788920 w 4675165"/>
                <a:gd name="connsiteY2" fmla="*/ 3920967 h 4184721"/>
                <a:gd name="connsiteX3" fmla="*/ 1885950 w 4675165"/>
                <a:gd name="connsiteY3" fmla="*/ 3920967 h 4184721"/>
                <a:gd name="connsiteX4" fmla="*/ 3350609 w 4675165"/>
                <a:gd name="connsiteY4" fmla="*/ 3463100 h 4184721"/>
                <a:gd name="connsiteX5" fmla="*/ 3710940 w 4675165"/>
                <a:gd name="connsiteY5" fmla="*/ 3827622 h 4184721"/>
                <a:gd name="connsiteX6" fmla="*/ 3347942 w 4675165"/>
                <a:gd name="connsiteY6" fmla="*/ 4184714 h 4184721"/>
                <a:gd name="connsiteX7" fmla="*/ 2989135 w 4675165"/>
                <a:gd name="connsiteY7" fmla="*/ 3823622 h 4184721"/>
                <a:gd name="connsiteX8" fmla="*/ 3350609 w 4675165"/>
                <a:gd name="connsiteY8" fmla="*/ 3463100 h 4184721"/>
                <a:gd name="connsiteX9" fmla="*/ 1346358 w 4675165"/>
                <a:gd name="connsiteY9" fmla="*/ 3463005 h 4184721"/>
                <a:gd name="connsiteX10" fmla="*/ 1705451 w 4675165"/>
                <a:gd name="connsiteY10" fmla="*/ 3832004 h 4184721"/>
                <a:gd name="connsiteX11" fmla="*/ 1342358 w 4675165"/>
                <a:gd name="connsiteY11" fmla="*/ 4184619 h 4184721"/>
                <a:gd name="connsiteX12" fmla="*/ 984408 w 4675165"/>
                <a:gd name="connsiteY12" fmla="*/ 3822669 h 4184721"/>
                <a:gd name="connsiteX13" fmla="*/ 1346358 w 4675165"/>
                <a:gd name="connsiteY13" fmla="*/ 3463005 h 4184721"/>
                <a:gd name="connsiteX14" fmla="*/ 1877663 w 4675165"/>
                <a:gd name="connsiteY14" fmla="*/ 2679097 h 4184721"/>
                <a:gd name="connsiteX15" fmla="*/ 2045398 w 4675165"/>
                <a:gd name="connsiteY15" fmla="*/ 2775491 h 4184721"/>
                <a:gd name="connsiteX16" fmla="*/ 1697259 w 4675165"/>
                <a:gd name="connsiteY16" fmla="*/ 3385091 h 4184721"/>
                <a:gd name="connsiteX17" fmla="*/ 1521523 w 4675165"/>
                <a:gd name="connsiteY17" fmla="*/ 3285459 h 4184721"/>
                <a:gd name="connsiteX18" fmla="*/ 2804350 w 4675165"/>
                <a:gd name="connsiteY18" fmla="*/ 2674049 h 4184721"/>
                <a:gd name="connsiteX19" fmla="*/ 3155822 w 4675165"/>
                <a:gd name="connsiteY19" fmla="*/ 3298413 h 4184721"/>
                <a:gd name="connsiteX20" fmla="*/ 2998564 w 4675165"/>
                <a:gd name="connsiteY20" fmla="*/ 3386614 h 4184721"/>
                <a:gd name="connsiteX21" fmla="*/ 2640710 w 4675165"/>
                <a:gd name="connsiteY21" fmla="*/ 2767489 h 4184721"/>
                <a:gd name="connsiteX22" fmla="*/ 2338333 w 4675165"/>
                <a:gd name="connsiteY22" fmla="*/ 2637934 h 4184721"/>
                <a:gd name="connsiteX23" fmla="*/ 2338482 w 4675165"/>
                <a:gd name="connsiteY23" fmla="*/ 2637949 h 4184721"/>
                <a:gd name="connsiteX24" fmla="*/ 2338197 w 4675165"/>
                <a:gd name="connsiteY24" fmla="*/ 2637949 h 4184721"/>
                <a:gd name="connsiteX25" fmla="*/ 695801 w 4675165"/>
                <a:gd name="connsiteY25" fmla="*/ 2525173 h 4184721"/>
                <a:gd name="connsiteX26" fmla="*/ 1138332 w 4675165"/>
                <a:gd name="connsiteY26" fmla="*/ 3303842 h 4184721"/>
                <a:gd name="connsiteX27" fmla="*/ 972311 w 4675165"/>
                <a:gd name="connsiteY27" fmla="*/ 3403378 h 4184721"/>
                <a:gd name="connsiteX28" fmla="*/ 518445 w 4675165"/>
                <a:gd name="connsiteY28" fmla="*/ 2612041 h 4184721"/>
                <a:gd name="connsiteX29" fmla="*/ 3979354 w 4675165"/>
                <a:gd name="connsiteY29" fmla="*/ 2524983 h 4184721"/>
                <a:gd name="connsiteX30" fmla="*/ 4155853 w 4675165"/>
                <a:gd name="connsiteY30" fmla="*/ 2613471 h 4184721"/>
                <a:gd name="connsiteX31" fmla="*/ 3703129 w 4675165"/>
                <a:gd name="connsiteY31" fmla="*/ 3393663 h 4184721"/>
                <a:gd name="connsiteX32" fmla="*/ 3536918 w 4675165"/>
                <a:gd name="connsiteY32" fmla="*/ 3294222 h 4184721"/>
                <a:gd name="connsiteX33" fmla="*/ 3979354 w 4675165"/>
                <a:gd name="connsiteY33" fmla="*/ 2524983 h 4184721"/>
                <a:gd name="connsiteX34" fmla="*/ 366427 w 4675165"/>
                <a:gd name="connsiteY34" fmla="*/ 1712500 h 4184721"/>
                <a:gd name="connsiteX35" fmla="*/ 721424 w 4675165"/>
                <a:gd name="connsiteY35" fmla="*/ 2077498 h 4184721"/>
                <a:gd name="connsiteX36" fmla="*/ 358807 w 4675165"/>
                <a:gd name="connsiteY36" fmla="*/ 2433733 h 4184721"/>
                <a:gd name="connsiteX37" fmla="*/ 0 w 4675165"/>
                <a:gd name="connsiteY37" fmla="*/ 2070354 h 4184721"/>
                <a:gd name="connsiteX38" fmla="*/ 366427 w 4675165"/>
                <a:gd name="connsiteY38" fmla="*/ 1712500 h 4184721"/>
                <a:gd name="connsiteX39" fmla="*/ 4312729 w 4675165"/>
                <a:gd name="connsiteY39" fmla="*/ 1712406 h 4184721"/>
                <a:gd name="connsiteX40" fmla="*/ 4675155 w 4675165"/>
                <a:gd name="connsiteY40" fmla="*/ 2070545 h 4184721"/>
                <a:gd name="connsiteX41" fmla="*/ 4317205 w 4675165"/>
                <a:gd name="connsiteY41" fmla="*/ 2433829 h 4184721"/>
                <a:gd name="connsiteX42" fmla="*/ 3953731 w 4675165"/>
                <a:gd name="connsiteY42" fmla="*/ 2077499 h 4184721"/>
                <a:gd name="connsiteX43" fmla="*/ 4312729 w 4675165"/>
                <a:gd name="connsiteY43" fmla="*/ 1712406 h 4184721"/>
                <a:gd name="connsiteX44" fmla="*/ 2338768 w 4675165"/>
                <a:gd name="connsiteY44" fmla="*/ 1506855 h 4184721"/>
                <a:gd name="connsiteX45" fmla="*/ 2896695 w 4675165"/>
                <a:gd name="connsiteY45" fmla="*/ 2080022 h 4184721"/>
                <a:gd name="connsiteX46" fmla="*/ 2450061 w 4675165"/>
                <a:gd name="connsiteY46" fmla="*/ 2625456 h 4184721"/>
                <a:gd name="connsiteX47" fmla="*/ 2338333 w 4675165"/>
                <a:gd name="connsiteY47" fmla="*/ 2637934 h 4184721"/>
                <a:gd name="connsiteX48" fmla="*/ 2224795 w 4675165"/>
                <a:gd name="connsiteY48" fmla="*/ 2626440 h 4184721"/>
                <a:gd name="connsiteX49" fmla="*/ 1771649 w 4675165"/>
                <a:gd name="connsiteY49" fmla="*/ 2074831 h 4184721"/>
                <a:gd name="connsiteX50" fmla="*/ 2338768 w 4675165"/>
                <a:gd name="connsiteY50" fmla="*/ 1506855 h 4184721"/>
                <a:gd name="connsiteX51" fmla="*/ 1235297 w 4675165"/>
                <a:gd name="connsiteY51" fmla="*/ 908876 h 4184721"/>
                <a:gd name="connsiteX52" fmla="*/ 1431703 w 4675165"/>
                <a:gd name="connsiteY52" fmla="*/ 908876 h 4184721"/>
                <a:gd name="connsiteX53" fmla="*/ 1431703 w 4675165"/>
                <a:gd name="connsiteY53" fmla="*/ 1974724 h 4184721"/>
                <a:gd name="connsiteX54" fmla="*/ 1584103 w 4675165"/>
                <a:gd name="connsiteY54" fmla="*/ 1974724 h 4184721"/>
                <a:gd name="connsiteX55" fmla="*/ 1584103 w 4675165"/>
                <a:gd name="connsiteY55" fmla="*/ 2169415 h 4184721"/>
                <a:gd name="connsiteX56" fmla="*/ 1434560 w 4675165"/>
                <a:gd name="connsiteY56" fmla="*/ 2169415 h 4184721"/>
                <a:gd name="connsiteX57" fmla="*/ 1434560 w 4675165"/>
                <a:gd name="connsiteY57" fmla="*/ 3274315 h 4184721"/>
                <a:gd name="connsiteX58" fmla="*/ 1236916 w 4675165"/>
                <a:gd name="connsiteY58" fmla="*/ 3274315 h 4184721"/>
                <a:gd name="connsiteX59" fmla="*/ 1236916 w 4675165"/>
                <a:gd name="connsiteY59" fmla="*/ 2170748 h 4184721"/>
                <a:gd name="connsiteX60" fmla="*/ 920115 w 4675165"/>
                <a:gd name="connsiteY60" fmla="*/ 2170748 h 4184721"/>
                <a:gd name="connsiteX61" fmla="*/ 920115 w 4675165"/>
                <a:gd name="connsiteY61" fmla="*/ 1975676 h 4184721"/>
                <a:gd name="connsiteX62" fmla="*/ 1235297 w 4675165"/>
                <a:gd name="connsiteY62" fmla="*/ 1975676 h 4184721"/>
                <a:gd name="connsiteX63" fmla="*/ 3249072 w 4675165"/>
                <a:gd name="connsiteY63" fmla="*/ 908590 h 4184721"/>
                <a:gd name="connsiteX64" fmla="*/ 3447193 w 4675165"/>
                <a:gd name="connsiteY64" fmla="*/ 908590 h 4184721"/>
                <a:gd name="connsiteX65" fmla="*/ 3447193 w 4675165"/>
                <a:gd name="connsiteY65" fmla="*/ 1974152 h 4184721"/>
                <a:gd name="connsiteX66" fmla="*/ 3761518 w 4675165"/>
                <a:gd name="connsiteY66" fmla="*/ 1974152 h 4184721"/>
                <a:gd name="connsiteX67" fmla="*/ 3761518 w 4675165"/>
                <a:gd name="connsiteY67" fmla="*/ 2168081 h 4184721"/>
                <a:gd name="connsiteX68" fmla="*/ 3450241 w 4675165"/>
                <a:gd name="connsiteY68" fmla="*/ 2168081 h 4184721"/>
                <a:gd name="connsiteX69" fmla="*/ 3450241 w 4675165"/>
                <a:gd name="connsiteY69" fmla="*/ 3275934 h 4184721"/>
                <a:gd name="connsiteX70" fmla="*/ 3252406 w 4675165"/>
                <a:gd name="connsiteY70" fmla="*/ 3275934 h 4184721"/>
                <a:gd name="connsiteX71" fmla="*/ 3252406 w 4675165"/>
                <a:gd name="connsiteY71" fmla="*/ 2171034 h 4184721"/>
                <a:gd name="connsiteX72" fmla="*/ 3101721 w 4675165"/>
                <a:gd name="connsiteY72" fmla="*/ 2171034 h 4184721"/>
                <a:gd name="connsiteX73" fmla="*/ 3101721 w 4675165"/>
                <a:gd name="connsiteY73" fmla="*/ 1976247 h 4184721"/>
                <a:gd name="connsiteX74" fmla="*/ 3249072 w 4675165"/>
                <a:gd name="connsiteY74" fmla="*/ 1976247 h 4184721"/>
                <a:gd name="connsiteX75" fmla="*/ 1711356 w 4675165"/>
                <a:gd name="connsiteY75" fmla="*/ 778479 h 4184721"/>
                <a:gd name="connsiteX76" fmla="*/ 2045493 w 4675165"/>
                <a:gd name="connsiteY76" fmla="*/ 1360361 h 4184721"/>
                <a:gd name="connsiteX77" fmla="*/ 1878616 w 4675165"/>
                <a:gd name="connsiteY77" fmla="*/ 1458374 h 4184721"/>
                <a:gd name="connsiteX78" fmla="*/ 1541621 w 4675165"/>
                <a:gd name="connsiteY78" fmla="*/ 881254 h 4184721"/>
                <a:gd name="connsiteX79" fmla="*/ 2976467 w 4675165"/>
                <a:gd name="connsiteY79" fmla="*/ 772573 h 4184721"/>
                <a:gd name="connsiteX80" fmla="*/ 3142488 w 4675165"/>
                <a:gd name="connsiteY80" fmla="*/ 882015 h 4184721"/>
                <a:gd name="connsiteX81" fmla="*/ 2807017 w 4675165"/>
                <a:gd name="connsiteY81" fmla="*/ 1466851 h 4184721"/>
                <a:gd name="connsiteX82" fmla="*/ 2631376 w 4675165"/>
                <a:gd name="connsiteY82" fmla="*/ 1367314 h 4184721"/>
                <a:gd name="connsiteX83" fmla="*/ 951738 w 4675165"/>
                <a:gd name="connsiteY83" fmla="*/ 772573 h 4184721"/>
                <a:gd name="connsiteX84" fmla="*/ 1119664 w 4675165"/>
                <a:gd name="connsiteY84" fmla="*/ 878682 h 4184721"/>
                <a:gd name="connsiteX85" fmla="*/ 686276 w 4675165"/>
                <a:gd name="connsiteY85" fmla="*/ 1629823 h 4184721"/>
                <a:gd name="connsiteX86" fmla="*/ 509873 w 4675165"/>
                <a:gd name="connsiteY86" fmla="*/ 1541336 h 4184721"/>
                <a:gd name="connsiteX87" fmla="*/ 3721798 w 4675165"/>
                <a:gd name="connsiteY87" fmla="*/ 770382 h 4184721"/>
                <a:gd name="connsiteX88" fmla="*/ 4155947 w 4675165"/>
                <a:gd name="connsiteY88" fmla="*/ 1532382 h 4184721"/>
                <a:gd name="connsiteX89" fmla="*/ 3979449 w 4675165"/>
                <a:gd name="connsiteY89" fmla="*/ 1620298 h 4184721"/>
                <a:gd name="connsiteX90" fmla="*/ 3555110 w 4675165"/>
                <a:gd name="connsiteY90" fmla="*/ 878396 h 4184721"/>
                <a:gd name="connsiteX91" fmla="*/ 1887188 w 4675165"/>
                <a:gd name="connsiteY91" fmla="*/ 224125 h 4184721"/>
                <a:gd name="connsiteX92" fmla="*/ 2811113 w 4675165"/>
                <a:gd name="connsiteY92" fmla="*/ 224125 h 4184721"/>
                <a:gd name="connsiteX93" fmla="*/ 2790634 w 4675165"/>
                <a:gd name="connsiteY93" fmla="*/ 415387 h 4184721"/>
                <a:gd name="connsiteX94" fmla="*/ 1897475 w 4675165"/>
                <a:gd name="connsiteY94" fmla="*/ 415387 h 4184721"/>
                <a:gd name="connsiteX95" fmla="*/ 1887188 w 4675165"/>
                <a:gd name="connsiteY95" fmla="*/ 224125 h 4184721"/>
                <a:gd name="connsiteX96" fmla="*/ 3352800 w 4675165"/>
                <a:gd name="connsiteY96" fmla="*/ 1 h 4184721"/>
                <a:gd name="connsiteX97" fmla="*/ 3710464 w 4675165"/>
                <a:gd name="connsiteY97" fmla="*/ 362524 h 4184721"/>
                <a:gd name="connsiteX98" fmla="*/ 3346895 w 4675165"/>
                <a:gd name="connsiteY98" fmla="*/ 721427 h 4184721"/>
                <a:gd name="connsiteX99" fmla="*/ 2988745 w 4675165"/>
                <a:gd name="connsiteY99" fmla="*/ 365208 h 4184721"/>
                <a:gd name="connsiteX100" fmla="*/ 2988754 w 4675165"/>
                <a:gd name="connsiteY100" fmla="*/ 361190 h 4184721"/>
                <a:gd name="connsiteX101" fmla="*/ 3352800 w 4675165"/>
                <a:gd name="connsiteY101" fmla="*/ 1 h 4184721"/>
                <a:gd name="connsiteX102" fmla="*/ 1345311 w 4675165"/>
                <a:gd name="connsiteY102" fmla="*/ 0 h 4184721"/>
                <a:gd name="connsiteX103" fmla="*/ 1706023 w 4675165"/>
                <a:gd name="connsiteY103" fmla="*/ 359571 h 4184721"/>
                <a:gd name="connsiteX104" fmla="*/ 1340453 w 4675165"/>
                <a:gd name="connsiteY104" fmla="*/ 721519 h 4184721"/>
                <a:gd name="connsiteX105" fmla="*/ 983837 w 4675165"/>
                <a:gd name="connsiteY105" fmla="*/ 372714 h 4184721"/>
                <a:gd name="connsiteX106" fmla="*/ 1345311 w 4675165"/>
                <a:gd name="connsiteY106" fmla="*/ 0 h 4184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4675165" h="4184721">
                  <a:moveTo>
                    <a:pt x="1885950" y="3730467"/>
                  </a:moveTo>
                  <a:lnTo>
                    <a:pt x="2788920" y="3730467"/>
                  </a:lnTo>
                  <a:lnTo>
                    <a:pt x="2788920" y="3920967"/>
                  </a:lnTo>
                  <a:lnTo>
                    <a:pt x="1885950" y="3920967"/>
                  </a:lnTo>
                  <a:close/>
                  <a:moveTo>
                    <a:pt x="3350609" y="3463100"/>
                  </a:moveTo>
                  <a:cubicBezTo>
                    <a:pt x="3550596" y="3464672"/>
                    <a:pt x="3711683" y="3627626"/>
                    <a:pt x="3710940" y="3827622"/>
                  </a:cubicBezTo>
                  <a:cubicBezTo>
                    <a:pt x="3708845" y="4023361"/>
                    <a:pt x="3543300" y="4185953"/>
                    <a:pt x="3347942" y="4184714"/>
                  </a:cubicBezTo>
                  <a:cubicBezTo>
                    <a:pt x="3152108" y="4183476"/>
                    <a:pt x="2988564" y="4018884"/>
                    <a:pt x="2989135" y="3823622"/>
                  </a:cubicBezTo>
                  <a:cubicBezTo>
                    <a:pt x="2989612" y="3630264"/>
                    <a:pt x="3158014" y="3462434"/>
                    <a:pt x="3350609" y="3463100"/>
                  </a:cubicBezTo>
                  <a:close/>
                  <a:moveTo>
                    <a:pt x="1346358" y="3463005"/>
                  </a:moveTo>
                  <a:cubicBezTo>
                    <a:pt x="1540097" y="3463957"/>
                    <a:pt x="1708308" y="3636074"/>
                    <a:pt x="1705451" y="3832004"/>
                  </a:cubicBezTo>
                  <a:cubicBezTo>
                    <a:pt x="1702689" y="4024599"/>
                    <a:pt x="1536763" y="4185572"/>
                    <a:pt x="1342358" y="4184619"/>
                  </a:cubicBezTo>
                  <a:cubicBezTo>
                    <a:pt x="1146333" y="4183666"/>
                    <a:pt x="982694" y="4018313"/>
                    <a:pt x="984408" y="3822669"/>
                  </a:cubicBezTo>
                  <a:cubicBezTo>
                    <a:pt x="986123" y="3627025"/>
                    <a:pt x="1152620" y="3462052"/>
                    <a:pt x="1346358" y="3463005"/>
                  </a:cubicBezTo>
                  <a:close/>
                  <a:moveTo>
                    <a:pt x="1877663" y="2679097"/>
                  </a:moveTo>
                  <a:lnTo>
                    <a:pt x="2045398" y="2775491"/>
                  </a:lnTo>
                  <a:cubicBezTo>
                    <a:pt x="1929574" y="2978278"/>
                    <a:pt x="1813940" y="3180589"/>
                    <a:pt x="1697259" y="3385091"/>
                  </a:cubicBezTo>
                  <a:lnTo>
                    <a:pt x="1521523" y="3285459"/>
                  </a:lnTo>
                  <a:close/>
                  <a:moveTo>
                    <a:pt x="2804350" y="2674049"/>
                  </a:moveTo>
                  <a:lnTo>
                    <a:pt x="3155822" y="3298413"/>
                  </a:lnTo>
                  <a:lnTo>
                    <a:pt x="2998564" y="3386614"/>
                  </a:lnTo>
                  <a:lnTo>
                    <a:pt x="2640710" y="2767489"/>
                  </a:lnTo>
                  <a:close/>
                  <a:moveTo>
                    <a:pt x="2338333" y="2637934"/>
                  </a:moveTo>
                  <a:lnTo>
                    <a:pt x="2338482" y="2637949"/>
                  </a:lnTo>
                  <a:lnTo>
                    <a:pt x="2338197" y="2637949"/>
                  </a:lnTo>
                  <a:close/>
                  <a:moveTo>
                    <a:pt x="695801" y="2525173"/>
                  </a:moveTo>
                  <a:lnTo>
                    <a:pt x="1138332" y="3303842"/>
                  </a:lnTo>
                  <a:lnTo>
                    <a:pt x="972311" y="3403378"/>
                  </a:lnTo>
                  <a:lnTo>
                    <a:pt x="518445" y="2612041"/>
                  </a:lnTo>
                  <a:close/>
                  <a:moveTo>
                    <a:pt x="3979354" y="2524983"/>
                  </a:moveTo>
                  <a:lnTo>
                    <a:pt x="4155853" y="2613471"/>
                  </a:lnTo>
                  <a:lnTo>
                    <a:pt x="3703129" y="3393663"/>
                  </a:lnTo>
                  <a:lnTo>
                    <a:pt x="3536918" y="3294222"/>
                  </a:lnTo>
                  <a:cubicBezTo>
                    <a:pt x="3684746" y="3037047"/>
                    <a:pt x="3832669" y="2779872"/>
                    <a:pt x="3979354" y="2524983"/>
                  </a:cubicBezTo>
                  <a:close/>
                  <a:moveTo>
                    <a:pt x="366427" y="1712500"/>
                  </a:moveTo>
                  <a:cubicBezTo>
                    <a:pt x="561213" y="1714310"/>
                    <a:pt x="722567" y="1880235"/>
                    <a:pt x="721424" y="2077498"/>
                  </a:cubicBezTo>
                  <a:cubicBezTo>
                    <a:pt x="719490" y="2275932"/>
                    <a:pt x="557241" y="2435314"/>
                    <a:pt x="358807" y="2433733"/>
                  </a:cubicBezTo>
                  <a:cubicBezTo>
                    <a:pt x="165354" y="2432876"/>
                    <a:pt x="0" y="2264950"/>
                    <a:pt x="0" y="2070354"/>
                  </a:cubicBezTo>
                  <a:cubicBezTo>
                    <a:pt x="0" y="1871567"/>
                    <a:pt x="165163" y="1710595"/>
                    <a:pt x="366427" y="1712500"/>
                  </a:cubicBezTo>
                  <a:close/>
                  <a:moveTo>
                    <a:pt x="4312729" y="1712406"/>
                  </a:moveTo>
                  <a:cubicBezTo>
                    <a:pt x="4507134" y="1711834"/>
                    <a:pt x="4673535" y="1876235"/>
                    <a:pt x="4675155" y="2070545"/>
                  </a:cubicBezTo>
                  <a:cubicBezTo>
                    <a:pt x="4676679" y="2263332"/>
                    <a:pt x="4509420" y="2432972"/>
                    <a:pt x="4317205" y="2433829"/>
                  </a:cubicBezTo>
                  <a:cubicBezTo>
                    <a:pt x="4121657" y="2434686"/>
                    <a:pt x="3954589" y="2270856"/>
                    <a:pt x="3953731" y="2077499"/>
                  </a:cubicBezTo>
                  <a:cubicBezTo>
                    <a:pt x="3952874" y="1878331"/>
                    <a:pt x="4115466" y="1712977"/>
                    <a:pt x="4312729" y="1712406"/>
                  </a:cubicBezTo>
                  <a:close/>
                  <a:moveTo>
                    <a:pt x="2338768" y="1506855"/>
                  </a:moveTo>
                  <a:cubicBezTo>
                    <a:pt x="2651112" y="1511065"/>
                    <a:pt x="2900895" y="1767678"/>
                    <a:pt x="2896695" y="2080022"/>
                  </a:cubicBezTo>
                  <a:cubicBezTo>
                    <a:pt x="2893078" y="2348322"/>
                    <a:pt x="2702953" y="2571336"/>
                    <a:pt x="2450061" y="2625456"/>
                  </a:cubicBezTo>
                  <a:lnTo>
                    <a:pt x="2338333" y="2637934"/>
                  </a:lnTo>
                  <a:lnTo>
                    <a:pt x="2224795" y="2626440"/>
                  </a:lnTo>
                  <a:cubicBezTo>
                    <a:pt x="1967671" y="2573868"/>
                    <a:pt x="1773708" y="2347365"/>
                    <a:pt x="1771649" y="2074831"/>
                  </a:cubicBezTo>
                  <a:cubicBezTo>
                    <a:pt x="1769744" y="1764221"/>
                    <a:pt x="2028063" y="1505522"/>
                    <a:pt x="2338768" y="1506855"/>
                  </a:cubicBezTo>
                  <a:close/>
                  <a:moveTo>
                    <a:pt x="1235297" y="908876"/>
                  </a:moveTo>
                  <a:lnTo>
                    <a:pt x="1431703" y="908876"/>
                  </a:lnTo>
                  <a:lnTo>
                    <a:pt x="1431703" y="1974724"/>
                  </a:lnTo>
                  <a:lnTo>
                    <a:pt x="1584103" y="1974724"/>
                  </a:lnTo>
                  <a:lnTo>
                    <a:pt x="1584103" y="2169415"/>
                  </a:lnTo>
                  <a:lnTo>
                    <a:pt x="1434560" y="2169415"/>
                  </a:lnTo>
                  <a:lnTo>
                    <a:pt x="1434560" y="3274315"/>
                  </a:lnTo>
                  <a:lnTo>
                    <a:pt x="1236916" y="3274315"/>
                  </a:lnTo>
                  <a:lnTo>
                    <a:pt x="1236916" y="2170748"/>
                  </a:lnTo>
                  <a:lnTo>
                    <a:pt x="920115" y="2170748"/>
                  </a:lnTo>
                  <a:lnTo>
                    <a:pt x="920115" y="1975676"/>
                  </a:lnTo>
                  <a:lnTo>
                    <a:pt x="1235297" y="1975676"/>
                  </a:lnTo>
                  <a:close/>
                  <a:moveTo>
                    <a:pt x="3249072" y="908590"/>
                  </a:moveTo>
                  <a:lnTo>
                    <a:pt x="3447193" y="908590"/>
                  </a:lnTo>
                  <a:lnTo>
                    <a:pt x="3447193" y="1974152"/>
                  </a:lnTo>
                  <a:lnTo>
                    <a:pt x="3761518" y="1974152"/>
                  </a:lnTo>
                  <a:lnTo>
                    <a:pt x="3761518" y="2168081"/>
                  </a:lnTo>
                  <a:lnTo>
                    <a:pt x="3450241" y="2168081"/>
                  </a:lnTo>
                  <a:lnTo>
                    <a:pt x="3450241" y="3275934"/>
                  </a:lnTo>
                  <a:lnTo>
                    <a:pt x="3252406" y="3275934"/>
                  </a:lnTo>
                  <a:lnTo>
                    <a:pt x="3252406" y="2171034"/>
                  </a:lnTo>
                  <a:lnTo>
                    <a:pt x="3101721" y="2171034"/>
                  </a:lnTo>
                  <a:lnTo>
                    <a:pt x="3101721" y="1976247"/>
                  </a:lnTo>
                  <a:lnTo>
                    <a:pt x="3249072" y="1976247"/>
                  </a:lnTo>
                  <a:close/>
                  <a:moveTo>
                    <a:pt x="1711356" y="778479"/>
                  </a:moveTo>
                  <a:lnTo>
                    <a:pt x="2045493" y="1360361"/>
                  </a:lnTo>
                  <a:lnTo>
                    <a:pt x="1878616" y="1458374"/>
                  </a:lnTo>
                  <a:cubicBezTo>
                    <a:pt x="1765335" y="1264511"/>
                    <a:pt x="1652997" y="1072135"/>
                    <a:pt x="1541621" y="881254"/>
                  </a:cubicBezTo>
                  <a:close/>
                  <a:moveTo>
                    <a:pt x="2976467" y="772573"/>
                  </a:moveTo>
                  <a:lnTo>
                    <a:pt x="3142488" y="882015"/>
                  </a:lnTo>
                  <a:cubicBezTo>
                    <a:pt x="3032312" y="1074106"/>
                    <a:pt x="2920488" y="1269045"/>
                    <a:pt x="2807017" y="1466851"/>
                  </a:cubicBezTo>
                  <a:lnTo>
                    <a:pt x="2631376" y="1367314"/>
                  </a:lnTo>
                  <a:close/>
                  <a:moveTo>
                    <a:pt x="951738" y="772573"/>
                  </a:moveTo>
                  <a:lnTo>
                    <a:pt x="1119664" y="878682"/>
                  </a:lnTo>
                  <a:lnTo>
                    <a:pt x="686276" y="1629823"/>
                  </a:lnTo>
                  <a:lnTo>
                    <a:pt x="509873" y="1541336"/>
                  </a:lnTo>
                  <a:close/>
                  <a:moveTo>
                    <a:pt x="3721798" y="770382"/>
                  </a:moveTo>
                  <a:lnTo>
                    <a:pt x="4155947" y="1532382"/>
                  </a:lnTo>
                  <a:lnTo>
                    <a:pt x="3979449" y="1620298"/>
                  </a:lnTo>
                  <a:lnTo>
                    <a:pt x="3555110" y="878396"/>
                  </a:lnTo>
                  <a:close/>
                  <a:moveTo>
                    <a:pt x="1887188" y="224125"/>
                  </a:moveTo>
                  <a:lnTo>
                    <a:pt x="2811113" y="224125"/>
                  </a:lnTo>
                  <a:cubicBezTo>
                    <a:pt x="2804350" y="287657"/>
                    <a:pt x="2797683" y="349759"/>
                    <a:pt x="2790634" y="415387"/>
                  </a:cubicBezTo>
                  <a:lnTo>
                    <a:pt x="1897475" y="415387"/>
                  </a:lnTo>
                  <a:cubicBezTo>
                    <a:pt x="1894141" y="353473"/>
                    <a:pt x="1890712" y="290038"/>
                    <a:pt x="1887188" y="224125"/>
                  </a:cubicBezTo>
                  <a:close/>
                  <a:moveTo>
                    <a:pt x="3352800" y="1"/>
                  </a:moveTo>
                  <a:cubicBezTo>
                    <a:pt x="3548062" y="669"/>
                    <a:pt x="3713321" y="168212"/>
                    <a:pt x="3710464" y="362524"/>
                  </a:cubicBezTo>
                  <a:cubicBezTo>
                    <a:pt x="3707606" y="556833"/>
                    <a:pt x="3540443" y="722853"/>
                    <a:pt x="3346895" y="721427"/>
                  </a:cubicBezTo>
                  <a:cubicBezTo>
                    <a:pt x="3149622" y="721958"/>
                    <a:pt x="2989278" y="562473"/>
                    <a:pt x="2988745" y="365208"/>
                  </a:cubicBezTo>
                  <a:cubicBezTo>
                    <a:pt x="2988736" y="363866"/>
                    <a:pt x="2988745" y="362532"/>
                    <a:pt x="2988754" y="361190"/>
                  </a:cubicBezTo>
                  <a:cubicBezTo>
                    <a:pt x="2990631" y="161383"/>
                    <a:pt x="3152985" y="306"/>
                    <a:pt x="3352800" y="1"/>
                  </a:cubicBezTo>
                  <a:close/>
                  <a:moveTo>
                    <a:pt x="1345311" y="0"/>
                  </a:moveTo>
                  <a:cubicBezTo>
                    <a:pt x="1541240" y="0"/>
                    <a:pt x="1707261" y="165736"/>
                    <a:pt x="1706023" y="359571"/>
                  </a:cubicBezTo>
                  <a:cubicBezTo>
                    <a:pt x="1704975" y="555689"/>
                    <a:pt x="1535811" y="723140"/>
                    <a:pt x="1340453" y="721519"/>
                  </a:cubicBezTo>
                  <a:cubicBezTo>
                    <a:pt x="1140428" y="719805"/>
                    <a:pt x="983647" y="566835"/>
                    <a:pt x="983837" y="372714"/>
                  </a:cubicBezTo>
                  <a:cubicBezTo>
                    <a:pt x="984218" y="164022"/>
                    <a:pt x="1143571" y="-285"/>
                    <a:pt x="1345311" y="0"/>
                  </a:cubicBezTo>
                  <a:close/>
                </a:path>
              </a:pathLst>
            </a:custGeom>
            <a:solidFill>
              <a:sysClr val="window" lastClr="FFFFFF"/>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8" name="Freeform: Shape 302">
              <a:extLst>
                <a:ext uri="{FF2B5EF4-FFF2-40B4-BE49-F238E27FC236}">
                  <a16:creationId xmlns:a16="http://schemas.microsoft.com/office/drawing/2014/main" id="{90C84823-9A0A-5FEB-B4AD-7F6A83B5E329}"/>
                </a:ext>
              </a:extLst>
            </p:cNvPr>
            <p:cNvSpPr/>
            <p:nvPr/>
          </p:nvSpPr>
          <p:spPr>
            <a:xfrm>
              <a:off x="359093" y="1308105"/>
              <a:ext cx="347624" cy="382770"/>
            </a:xfrm>
            <a:custGeom>
              <a:avLst/>
              <a:gdLst>
                <a:gd name="connsiteX0" fmla="*/ 1202246 w 1838040"/>
                <a:gd name="connsiteY0" fmla="*/ 1826323 h 2023881"/>
                <a:gd name="connsiteX1" fmla="*/ 1202437 w 1838040"/>
                <a:gd name="connsiteY1" fmla="*/ 1887093 h 2023881"/>
                <a:gd name="connsiteX2" fmla="*/ 1502474 w 1838040"/>
                <a:gd name="connsiteY2" fmla="*/ 1887093 h 2023881"/>
                <a:gd name="connsiteX3" fmla="*/ 1502474 w 1838040"/>
                <a:gd name="connsiteY3" fmla="*/ 1826323 h 2023881"/>
                <a:gd name="connsiteX4" fmla="*/ 936118 w 1838040"/>
                <a:gd name="connsiteY4" fmla="*/ 1825942 h 2023881"/>
                <a:gd name="connsiteX5" fmla="*/ 936118 w 1838040"/>
                <a:gd name="connsiteY5" fmla="*/ 1887378 h 2023881"/>
                <a:gd name="connsiteX6" fmla="*/ 1132619 w 1838040"/>
                <a:gd name="connsiteY6" fmla="*/ 1887378 h 2023881"/>
                <a:gd name="connsiteX7" fmla="*/ 1132619 w 1838040"/>
                <a:gd name="connsiteY7" fmla="*/ 1825942 h 2023881"/>
                <a:gd name="connsiteX8" fmla="*/ 402527 w 1838040"/>
                <a:gd name="connsiteY8" fmla="*/ 1769078 h 2023881"/>
                <a:gd name="connsiteX9" fmla="*/ 795624 w 1838040"/>
                <a:gd name="connsiteY9" fmla="*/ 1769078 h 2023881"/>
                <a:gd name="connsiteX10" fmla="*/ 756857 w 1838040"/>
                <a:gd name="connsiteY10" fmla="*/ 1826799 h 2023881"/>
                <a:gd name="connsiteX11" fmla="*/ 401765 w 1838040"/>
                <a:gd name="connsiteY11" fmla="*/ 1789271 h 2023881"/>
                <a:gd name="connsiteX12" fmla="*/ 936022 w 1838040"/>
                <a:gd name="connsiteY12" fmla="*/ 1656016 h 2023881"/>
                <a:gd name="connsiteX13" fmla="*/ 936022 w 1838040"/>
                <a:gd name="connsiteY13" fmla="*/ 1721453 h 2023881"/>
                <a:gd name="connsiteX14" fmla="*/ 1501236 w 1838040"/>
                <a:gd name="connsiteY14" fmla="*/ 1721453 h 2023881"/>
                <a:gd name="connsiteX15" fmla="*/ 1501236 w 1838040"/>
                <a:gd name="connsiteY15" fmla="*/ 1656016 h 2023881"/>
                <a:gd name="connsiteX16" fmla="*/ 281654 w 1838040"/>
                <a:gd name="connsiteY16" fmla="*/ 1526952 h 2023881"/>
                <a:gd name="connsiteX17" fmla="*/ 368999 w 1838040"/>
                <a:gd name="connsiteY17" fmla="*/ 1716118 h 2023881"/>
                <a:gd name="connsiteX18" fmla="*/ 113348 w 1838040"/>
                <a:gd name="connsiteY18" fmla="*/ 1575434 h 2023881"/>
                <a:gd name="connsiteX19" fmla="*/ 1638967 w 1838040"/>
                <a:gd name="connsiteY19" fmla="*/ 1524285 h 2023881"/>
                <a:gd name="connsiteX20" fmla="*/ 1838040 w 1838040"/>
                <a:gd name="connsiteY20" fmla="*/ 1524285 h 2023881"/>
                <a:gd name="connsiteX21" fmla="*/ 1837563 w 1838040"/>
                <a:gd name="connsiteY21" fmla="*/ 1933860 h 2023881"/>
                <a:gd name="connsiteX22" fmla="*/ 1828038 w 1838040"/>
                <a:gd name="connsiteY22" fmla="*/ 1965292 h 2023881"/>
                <a:gd name="connsiteX23" fmla="*/ 1723263 w 1838040"/>
                <a:gd name="connsiteY23" fmla="*/ 2022442 h 2023881"/>
                <a:gd name="connsiteX24" fmla="*/ 1640110 w 1838040"/>
                <a:gd name="connsiteY24" fmla="*/ 1931193 h 2023881"/>
                <a:gd name="connsiteX25" fmla="*/ 1638967 w 1838040"/>
                <a:gd name="connsiteY25" fmla="*/ 1524285 h 2023881"/>
                <a:gd name="connsiteX26" fmla="*/ 670179 w 1838040"/>
                <a:gd name="connsiteY26" fmla="*/ 1499520 h 2023881"/>
                <a:gd name="connsiteX27" fmla="*/ 797623 w 1838040"/>
                <a:gd name="connsiteY27" fmla="*/ 1499520 h 2023881"/>
                <a:gd name="connsiteX28" fmla="*/ 797623 w 1838040"/>
                <a:gd name="connsiteY28" fmla="*/ 1698021 h 2023881"/>
                <a:gd name="connsiteX29" fmla="*/ 670179 w 1838040"/>
                <a:gd name="connsiteY29" fmla="*/ 1688496 h 2023881"/>
                <a:gd name="connsiteX30" fmla="*/ 597598 w 1838040"/>
                <a:gd name="connsiteY30" fmla="*/ 1492758 h 2023881"/>
                <a:gd name="connsiteX31" fmla="*/ 597598 w 1838040"/>
                <a:gd name="connsiteY31" fmla="*/ 1689163 h 2023881"/>
                <a:gd name="connsiteX32" fmla="*/ 553593 w 1838040"/>
                <a:gd name="connsiteY32" fmla="*/ 1692211 h 2023881"/>
                <a:gd name="connsiteX33" fmla="*/ 385286 w 1838040"/>
                <a:gd name="connsiteY33" fmla="*/ 1591342 h 2023881"/>
                <a:gd name="connsiteX34" fmla="*/ 355378 w 1838040"/>
                <a:gd name="connsiteY34" fmla="*/ 1512951 h 2023881"/>
                <a:gd name="connsiteX35" fmla="*/ 935737 w 1838040"/>
                <a:gd name="connsiteY35" fmla="*/ 1491615 h 2023881"/>
                <a:gd name="connsiteX36" fmla="*/ 935737 w 1838040"/>
                <a:gd name="connsiteY36" fmla="*/ 1553146 h 2023881"/>
                <a:gd name="connsiteX37" fmla="*/ 1501427 w 1838040"/>
                <a:gd name="connsiteY37" fmla="*/ 1553146 h 2023881"/>
                <a:gd name="connsiteX38" fmla="*/ 1501427 w 1838040"/>
                <a:gd name="connsiteY38" fmla="*/ 1491615 h 2023881"/>
                <a:gd name="connsiteX39" fmla="*/ 1269873 w 1838040"/>
                <a:gd name="connsiteY39" fmla="*/ 1322165 h 2023881"/>
                <a:gd name="connsiteX40" fmla="*/ 1270064 w 1838040"/>
                <a:gd name="connsiteY40" fmla="*/ 1384268 h 2023881"/>
                <a:gd name="connsiteX41" fmla="*/ 1501998 w 1838040"/>
                <a:gd name="connsiteY41" fmla="*/ 1384268 h 2023881"/>
                <a:gd name="connsiteX42" fmla="*/ 1501998 w 1838040"/>
                <a:gd name="connsiteY42" fmla="*/ 1322165 h 2023881"/>
                <a:gd name="connsiteX43" fmla="*/ 295752 w 1838040"/>
                <a:gd name="connsiteY43" fmla="*/ 1226153 h 2023881"/>
                <a:gd name="connsiteX44" fmla="*/ 598171 w 1838040"/>
                <a:gd name="connsiteY44" fmla="*/ 1226153 h 2023881"/>
                <a:gd name="connsiteX45" fmla="*/ 598171 w 1838040"/>
                <a:gd name="connsiteY45" fmla="*/ 1421701 h 2023881"/>
                <a:gd name="connsiteX46" fmla="*/ 329946 w 1838040"/>
                <a:gd name="connsiteY46" fmla="*/ 1446466 h 2023881"/>
                <a:gd name="connsiteX47" fmla="*/ 295752 w 1838040"/>
                <a:gd name="connsiteY47" fmla="*/ 1226153 h 2023881"/>
                <a:gd name="connsiteX48" fmla="*/ 670275 w 1838040"/>
                <a:gd name="connsiteY48" fmla="*/ 1224914 h 2023881"/>
                <a:gd name="connsiteX49" fmla="*/ 797624 w 1838040"/>
                <a:gd name="connsiteY49" fmla="*/ 1224914 h 2023881"/>
                <a:gd name="connsiteX50" fmla="*/ 797624 w 1838040"/>
                <a:gd name="connsiteY50" fmla="*/ 1434464 h 2023881"/>
                <a:gd name="connsiteX51" fmla="*/ 670560 w 1838040"/>
                <a:gd name="connsiteY51" fmla="*/ 1424939 h 2023881"/>
                <a:gd name="connsiteX52" fmla="*/ 0 w 1838040"/>
                <a:gd name="connsiteY52" fmla="*/ 1224629 h 2023881"/>
                <a:gd name="connsiteX53" fmla="*/ 224980 w 1838040"/>
                <a:gd name="connsiteY53" fmla="*/ 1224629 h 2023881"/>
                <a:gd name="connsiteX54" fmla="*/ 260318 w 1838040"/>
                <a:gd name="connsiteY54" fmla="*/ 1444656 h 2023881"/>
                <a:gd name="connsiteX55" fmla="*/ 241268 w 1838040"/>
                <a:gd name="connsiteY55" fmla="*/ 1467516 h 2023881"/>
                <a:gd name="connsiteX56" fmla="*/ 104775 w 1838040"/>
                <a:gd name="connsiteY56" fmla="*/ 1506093 h 2023881"/>
                <a:gd name="connsiteX57" fmla="*/ 72295 w 1838040"/>
                <a:gd name="connsiteY57" fmla="*/ 1491615 h 2023881"/>
                <a:gd name="connsiteX58" fmla="*/ 0 w 1838040"/>
                <a:gd name="connsiteY58" fmla="*/ 1224629 h 2023881"/>
                <a:gd name="connsiteX59" fmla="*/ 1270636 w 1838040"/>
                <a:gd name="connsiteY59" fmla="*/ 1154811 h 2023881"/>
                <a:gd name="connsiteX60" fmla="*/ 1270636 w 1838040"/>
                <a:gd name="connsiteY60" fmla="*/ 1218914 h 2023881"/>
                <a:gd name="connsiteX61" fmla="*/ 1503998 w 1838040"/>
                <a:gd name="connsiteY61" fmla="*/ 1218914 h 2023881"/>
                <a:gd name="connsiteX62" fmla="*/ 1503998 w 1838040"/>
                <a:gd name="connsiteY62" fmla="*/ 1154811 h 2023881"/>
                <a:gd name="connsiteX63" fmla="*/ 935165 w 1838040"/>
                <a:gd name="connsiteY63" fmla="*/ 1154144 h 2023881"/>
                <a:gd name="connsiteX64" fmla="*/ 934975 w 1838040"/>
                <a:gd name="connsiteY64" fmla="*/ 1384173 h 2023881"/>
                <a:gd name="connsiteX65" fmla="*/ 1198341 w 1838040"/>
                <a:gd name="connsiteY65" fmla="*/ 1384173 h 2023881"/>
                <a:gd name="connsiteX66" fmla="*/ 1198341 w 1838040"/>
                <a:gd name="connsiteY66" fmla="*/ 1154144 h 2023881"/>
                <a:gd name="connsiteX67" fmla="*/ 839725 w 1838040"/>
                <a:gd name="connsiteY67" fmla="*/ 1023842 h 2023881"/>
                <a:gd name="connsiteX68" fmla="*/ 1601725 w 1838040"/>
                <a:gd name="connsiteY68" fmla="*/ 1023842 h 2023881"/>
                <a:gd name="connsiteX69" fmla="*/ 1601725 w 1838040"/>
                <a:gd name="connsiteY69" fmla="*/ 1076229 h 2023881"/>
                <a:gd name="connsiteX70" fmla="*/ 1601248 w 1838040"/>
                <a:gd name="connsiteY70" fmla="*/ 1876329 h 2023881"/>
                <a:gd name="connsiteX71" fmla="*/ 1653827 w 1838040"/>
                <a:gd name="connsiteY71" fmla="*/ 2022348 h 2023881"/>
                <a:gd name="connsiteX72" fmla="*/ 839725 w 1838040"/>
                <a:gd name="connsiteY72" fmla="*/ 2022348 h 2023881"/>
                <a:gd name="connsiteX73" fmla="*/ 360522 w 1838040"/>
                <a:gd name="connsiteY73" fmla="*/ 938973 h 2023881"/>
                <a:gd name="connsiteX74" fmla="*/ 597599 w 1838040"/>
                <a:gd name="connsiteY74" fmla="*/ 961833 h 2023881"/>
                <a:gd name="connsiteX75" fmla="*/ 597599 w 1838040"/>
                <a:gd name="connsiteY75" fmla="*/ 1148047 h 2023881"/>
                <a:gd name="connsiteX76" fmla="*/ 297276 w 1838040"/>
                <a:gd name="connsiteY76" fmla="*/ 1148047 h 2023881"/>
                <a:gd name="connsiteX77" fmla="*/ 327851 w 1838040"/>
                <a:gd name="connsiteY77" fmla="*/ 960500 h 2023881"/>
                <a:gd name="connsiteX78" fmla="*/ 360522 w 1838040"/>
                <a:gd name="connsiteY78" fmla="*/ 938973 h 2023881"/>
                <a:gd name="connsiteX79" fmla="*/ 910686 w 1838040"/>
                <a:gd name="connsiteY79" fmla="*/ 938498 h 2023881"/>
                <a:gd name="connsiteX80" fmla="*/ 923354 w 1838040"/>
                <a:gd name="connsiteY80" fmla="*/ 980217 h 2023881"/>
                <a:gd name="connsiteX81" fmla="*/ 910400 w 1838040"/>
                <a:gd name="connsiteY81" fmla="*/ 985170 h 2023881"/>
                <a:gd name="connsiteX82" fmla="*/ 800481 w 1838040"/>
                <a:gd name="connsiteY82" fmla="*/ 1099470 h 2023881"/>
                <a:gd name="connsiteX83" fmla="*/ 800481 w 1838040"/>
                <a:gd name="connsiteY83" fmla="*/ 1148238 h 2023881"/>
                <a:gd name="connsiteX84" fmla="*/ 670656 w 1838040"/>
                <a:gd name="connsiteY84" fmla="*/ 1148238 h 2023881"/>
                <a:gd name="connsiteX85" fmla="*/ 670656 w 1838040"/>
                <a:gd name="connsiteY85" fmla="*/ 961263 h 2023881"/>
                <a:gd name="connsiteX86" fmla="*/ 105918 w 1838040"/>
                <a:gd name="connsiteY86" fmla="*/ 875156 h 2023881"/>
                <a:gd name="connsiteX87" fmla="*/ 262128 w 1838040"/>
                <a:gd name="connsiteY87" fmla="*/ 922114 h 2023881"/>
                <a:gd name="connsiteX88" fmla="*/ 226504 w 1838040"/>
                <a:gd name="connsiteY88" fmla="*/ 1148524 h 2023881"/>
                <a:gd name="connsiteX89" fmla="*/ 762 w 1838040"/>
                <a:gd name="connsiteY89" fmla="*/ 1148524 h 2023881"/>
                <a:gd name="connsiteX90" fmla="*/ 76009 w 1838040"/>
                <a:gd name="connsiteY90" fmla="*/ 886967 h 2023881"/>
                <a:gd name="connsiteX91" fmla="*/ 105918 w 1838040"/>
                <a:gd name="connsiteY91" fmla="*/ 875156 h 2023881"/>
                <a:gd name="connsiteX92" fmla="*/ 1200341 w 1838040"/>
                <a:gd name="connsiteY92" fmla="*/ 864203 h 2023881"/>
                <a:gd name="connsiteX93" fmla="*/ 1255967 w 1838040"/>
                <a:gd name="connsiteY93" fmla="*/ 982599 h 2023881"/>
                <a:gd name="connsiteX94" fmla="*/ 995554 w 1838040"/>
                <a:gd name="connsiteY94" fmla="*/ 982599 h 2023881"/>
                <a:gd name="connsiteX95" fmla="*/ 980028 w 1838040"/>
                <a:gd name="connsiteY95" fmla="*/ 926782 h 2023881"/>
                <a:gd name="connsiteX96" fmla="*/ 776383 w 1838040"/>
                <a:gd name="connsiteY96" fmla="*/ 689609 h 2023881"/>
                <a:gd name="connsiteX97" fmla="*/ 809435 w 1838040"/>
                <a:gd name="connsiteY97" fmla="*/ 708659 h 2023881"/>
                <a:gd name="connsiteX98" fmla="*/ 893827 w 1838040"/>
                <a:gd name="connsiteY98" fmla="*/ 870584 h 2023881"/>
                <a:gd name="connsiteX99" fmla="*/ 670561 w 1838040"/>
                <a:gd name="connsiteY99" fmla="*/ 891730 h 2023881"/>
                <a:gd name="connsiteX100" fmla="*/ 670561 w 1838040"/>
                <a:gd name="connsiteY100" fmla="*/ 693515 h 2023881"/>
                <a:gd name="connsiteX101" fmla="*/ 776383 w 1838040"/>
                <a:gd name="connsiteY101" fmla="*/ 689609 h 2023881"/>
                <a:gd name="connsiteX102" fmla="*/ 460439 w 1838040"/>
                <a:gd name="connsiteY102" fmla="*/ 685228 h 2023881"/>
                <a:gd name="connsiteX103" fmla="*/ 597599 w 1838040"/>
                <a:gd name="connsiteY103" fmla="*/ 695134 h 2023881"/>
                <a:gd name="connsiteX104" fmla="*/ 597599 w 1838040"/>
                <a:gd name="connsiteY104" fmla="*/ 891349 h 2023881"/>
                <a:gd name="connsiteX105" fmla="*/ 349949 w 1838040"/>
                <a:gd name="connsiteY105" fmla="*/ 868870 h 2023881"/>
                <a:gd name="connsiteX106" fmla="*/ 440151 w 1838040"/>
                <a:gd name="connsiteY106" fmla="*/ 691419 h 2023881"/>
                <a:gd name="connsiteX107" fmla="*/ 460439 w 1838040"/>
                <a:gd name="connsiteY107" fmla="*/ 685228 h 2023881"/>
                <a:gd name="connsiteX108" fmla="*/ 298730 w 1838040"/>
                <a:gd name="connsiteY108" fmla="*/ 658082 h 2023881"/>
                <a:gd name="connsiteX109" fmla="*/ 367189 w 1838040"/>
                <a:gd name="connsiteY109" fmla="*/ 670941 h 2023881"/>
                <a:gd name="connsiteX110" fmla="*/ 283274 w 1838040"/>
                <a:gd name="connsiteY110" fmla="*/ 854583 h 2023881"/>
                <a:gd name="connsiteX111" fmla="*/ 124207 w 1838040"/>
                <a:gd name="connsiteY111" fmla="*/ 809529 h 2023881"/>
                <a:gd name="connsiteX112" fmla="*/ 280702 w 1838040"/>
                <a:gd name="connsiteY112" fmla="*/ 661892 h 2023881"/>
                <a:gd name="connsiteX113" fmla="*/ 298730 w 1838040"/>
                <a:gd name="connsiteY113" fmla="*/ 658082 h 2023881"/>
                <a:gd name="connsiteX114" fmla="*/ 975570 w 1838040"/>
                <a:gd name="connsiteY114" fmla="*/ 655484 h 2023881"/>
                <a:gd name="connsiteX115" fmla="*/ 1002030 w 1838040"/>
                <a:gd name="connsiteY115" fmla="*/ 661129 h 2023881"/>
                <a:gd name="connsiteX116" fmla="*/ 1159383 w 1838040"/>
                <a:gd name="connsiteY116" fmla="*/ 792098 h 2023881"/>
                <a:gd name="connsiteX117" fmla="*/ 1152715 w 1838040"/>
                <a:gd name="connsiteY117" fmla="*/ 807052 h 2023881"/>
                <a:gd name="connsiteX118" fmla="*/ 962215 w 1838040"/>
                <a:gd name="connsiteY118" fmla="*/ 859249 h 2023881"/>
                <a:gd name="connsiteX119" fmla="*/ 873919 w 1838040"/>
                <a:gd name="connsiteY119" fmla="*/ 673607 h 2023881"/>
                <a:gd name="connsiteX120" fmla="*/ 975570 w 1838040"/>
                <a:gd name="connsiteY120" fmla="*/ 655484 h 2023881"/>
                <a:gd name="connsiteX121" fmla="*/ 640663 w 1838040"/>
                <a:gd name="connsiteY121" fmla="*/ 547354 h 2023881"/>
                <a:gd name="connsiteX122" fmla="*/ 889349 w 1838040"/>
                <a:gd name="connsiteY122" fmla="*/ 599217 h 2023881"/>
                <a:gd name="connsiteX123" fmla="*/ 392335 w 1838040"/>
                <a:gd name="connsiteY123" fmla="*/ 602075 h 2023881"/>
                <a:gd name="connsiteX124" fmla="*/ 640663 w 1838040"/>
                <a:gd name="connsiteY124" fmla="*/ 547354 h 2023881"/>
                <a:gd name="connsiteX125" fmla="*/ 892874 w 1838040"/>
                <a:gd name="connsiteY125" fmla="*/ 145161 h 2023881"/>
                <a:gd name="connsiteX126" fmla="*/ 892874 w 1838040"/>
                <a:gd name="connsiteY126" fmla="*/ 356521 h 2023881"/>
                <a:gd name="connsiteX127" fmla="*/ 845725 w 1838040"/>
                <a:gd name="connsiteY127" fmla="*/ 329755 h 2023881"/>
                <a:gd name="connsiteX128" fmla="*/ 856965 w 1838040"/>
                <a:gd name="connsiteY128" fmla="*/ 250412 h 2023881"/>
                <a:gd name="connsiteX129" fmla="*/ 845154 w 1838040"/>
                <a:gd name="connsiteY129" fmla="*/ 174212 h 2023881"/>
                <a:gd name="connsiteX130" fmla="*/ 360331 w 1838040"/>
                <a:gd name="connsiteY130" fmla="*/ 144970 h 2023881"/>
                <a:gd name="connsiteX131" fmla="*/ 406241 w 1838040"/>
                <a:gd name="connsiteY131" fmla="*/ 170306 h 2023881"/>
                <a:gd name="connsiteX132" fmla="*/ 406241 w 1838040"/>
                <a:gd name="connsiteY132" fmla="*/ 332993 h 2023881"/>
                <a:gd name="connsiteX133" fmla="*/ 361950 w 1838040"/>
                <a:gd name="connsiteY133" fmla="*/ 358520 h 2023881"/>
                <a:gd name="connsiteX134" fmla="*/ 360331 w 1838040"/>
                <a:gd name="connsiteY134" fmla="*/ 144970 h 2023881"/>
                <a:gd name="connsiteX135" fmla="*/ 253842 w 1838040"/>
                <a:gd name="connsiteY135" fmla="*/ 72294 h 2023881"/>
                <a:gd name="connsiteX136" fmla="*/ 305467 w 1838040"/>
                <a:gd name="connsiteY136" fmla="*/ 107060 h 2023881"/>
                <a:gd name="connsiteX137" fmla="*/ 306229 w 1838040"/>
                <a:gd name="connsiteY137" fmla="*/ 395668 h 2023881"/>
                <a:gd name="connsiteX138" fmla="*/ 256699 w 1838040"/>
                <a:gd name="connsiteY138" fmla="*/ 429577 h 2023881"/>
                <a:gd name="connsiteX139" fmla="*/ 253842 w 1838040"/>
                <a:gd name="connsiteY139" fmla="*/ 72294 h 2023881"/>
                <a:gd name="connsiteX140" fmla="*/ 1004411 w 1838040"/>
                <a:gd name="connsiteY140" fmla="*/ 71151 h 2023881"/>
                <a:gd name="connsiteX141" fmla="*/ 1006698 w 1838040"/>
                <a:gd name="connsiteY141" fmla="*/ 431196 h 2023881"/>
                <a:gd name="connsiteX142" fmla="*/ 952310 w 1838040"/>
                <a:gd name="connsiteY142" fmla="*/ 397192 h 2023881"/>
                <a:gd name="connsiteX143" fmla="*/ 951167 w 1838040"/>
                <a:gd name="connsiteY143" fmla="*/ 108108 h 2023881"/>
                <a:gd name="connsiteX144" fmla="*/ 623519 w 1838040"/>
                <a:gd name="connsiteY144" fmla="*/ 14967 h 2023881"/>
                <a:gd name="connsiteX145" fmla="*/ 663026 w 1838040"/>
                <a:gd name="connsiteY145" fmla="*/ 19049 h 2023881"/>
                <a:gd name="connsiteX146" fmla="*/ 731996 w 1838040"/>
                <a:gd name="connsiteY146" fmla="*/ 98583 h 2023881"/>
                <a:gd name="connsiteX147" fmla="*/ 643509 w 1838040"/>
                <a:gd name="connsiteY147" fmla="*/ 218693 h 2023881"/>
                <a:gd name="connsiteX148" fmla="*/ 730663 w 1838040"/>
                <a:gd name="connsiteY148" fmla="*/ 513968 h 2023881"/>
                <a:gd name="connsiteX149" fmla="*/ 534734 w 1838040"/>
                <a:gd name="connsiteY149" fmla="*/ 513968 h 2023881"/>
                <a:gd name="connsiteX150" fmla="*/ 621030 w 1838040"/>
                <a:gd name="connsiteY150" fmla="*/ 221932 h 2023881"/>
                <a:gd name="connsiteX151" fmla="*/ 537782 w 1838040"/>
                <a:gd name="connsiteY151" fmla="*/ 84772 h 2023881"/>
                <a:gd name="connsiteX152" fmla="*/ 623519 w 1838040"/>
                <a:gd name="connsiteY152" fmla="*/ 14967 h 2023881"/>
                <a:gd name="connsiteX153" fmla="*/ 1115758 w 1838040"/>
                <a:gd name="connsiteY153" fmla="*/ 190 h 2023881"/>
                <a:gd name="connsiteX154" fmla="*/ 1117758 w 1838040"/>
                <a:gd name="connsiteY154" fmla="*/ 503015 h 2023881"/>
                <a:gd name="connsiteX155" fmla="*/ 1066038 w 1838040"/>
                <a:gd name="connsiteY155" fmla="*/ 470725 h 2023881"/>
                <a:gd name="connsiteX156" fmla="*/ 1066038 w 1838040"/>
                <a:gd name="connsiteY156" fmla="*/ 32575 h 2023881"/>
                <a:gd name="connsiteX157" fmla="*/ 140399 w 1838040"/>
                <a:gd name="connsiteY157" fmla="*/ 0 h 2023881"/>
                <a:gd name="connsiteX158" fmla="*/ 191357 w 1838040"/>
                <a:gd name="connsiteY158" fmla="*/ 32861 h 2023881"/>
                <a:gd name="connsiteX159" fmla="*/ 190310 w 1838040"/>
                <a:gd name="connsiteY159" fmla="*/ 467296 h 2023881"/>
                <a:gd name="connsiteX160" fmla="*/ 170688 w 1838040"/>
                <a:gd name="connsiteY160" fmla="*/ 484918 h 2023881"/>
                <a:gd name="connsiteX161" fmla="*/ 146685 w 1838040"/>
                <a:gd name="connsiteY161" fmla="*/ 499967 h 2023881"/>
                <a:gd name="connsiteX162" fmla="*/ 140399 w 1838040"/>
                <a:gd name="connsiteY162" fmla="*/ 0 h 2023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Lst>
              <a:rect l="l" t="t" r="r" b="b"/>
              <a:pathLst>
                <a:path w="1838040" h="2023881">
                  <a:moveTo>
                    <a:pt x="1202246" y="1826323"/>
                  </a:moveTo>
                  <a:lnTo>
                    <a:pt x="1202437" y="1887093"/>
                  </a:lnTo>
                  <a:lnTo>
                    <a:pt x="1502474" y="1887093"/>
                  </a:lnTo>
                  <a:lnTo>
                    <a:pt x="1502474" y="1826323"/>
                  </a:lnTo>
                  <a:close/>
                  <a:moveTo>
                    <a:pt x="936118" y="1825942"/>
                  </a:moveTo>
                  <a:lnTo>
                    <a:pt x="936118" y="1887378"/>
                  </a:lnTo>
                  <a:lnTo>
                    <a:pt x="1132619" y="1887378"/>
                  </a:lnTo>
                  <a:lnTo>
                    <a:pt x="1132619" y="1825942"/>
                  </a:lnTo>
                  <a:close/>
                  <a:moveTo>
                    <a:pt x="402527" y="1769078"/>
                  </a:moveTo>
                  <a:lnTo>
                    <a:pt x="795624" y="1769078"/>
                  </a:lnTo>
                  <a:cubicBezTo>
                    <a:pt x="809244" y="1806701"/>
                    <a:pt x="796957" y="1820703"/>
                    <a:pt x="756857" y="1826799"/>
                  </a:cubicBezTo>
                  <a:cubicBezTo>
                    <a:pt x="634270" y="1845278"/>
                    <a:pt x="515969" y="1836991"/>
                    <a:pt x="401765" y="1789271"/>
                  </a:cubicBezTo>
                  <a:close/>
                  <a:moveTo>
                    <a:pt x="936022" y="1656016"/>
                  </a:moveTo>
                  <a:lnTo>
                    <a:pt x="936022" y="1721453"/>
                  </a:lnTo>
                  <a:lnTo>
                    <a:pt x="1501236" y="1721453"/>
                  </a:lnTo>
                  <a:lnTo>
                    <a:pt x="1501236" y="1656016"/>
                  </a:lnTo>
                  <a:close/>
                  <a:moveTo>
                    <a:pt x="281654" y="1526952"/>
                  </a:moveTo>
                  <a:cubicBezTo>
                    <a:pt x="310801" y="1590674"/>
                    <a:pt x="339566" y="1652872"/>
                    <a:pt x="368999" y="1716118"/>
                  </a:cubicBezTo>
                  <a:cubicBezTo>
                    <a:pt x="234696" y="1761457"/>
                    <a:pt x="200216" y="1637823"/>
                    <a:pt x="113348" y="1575434"/>
                  </a:cubicBezTo>
                  <a:close/>
                  <a:moveTo>
                    <a:pt x="1638967" y="1524285"/>
                  </a:moveTo>
                  <a:lnTo>
                    <a:pt x="1838040" y="1524285"/>
                  </a:lnTo>
                  <a:cubicBezTo>
                    <a:pt x="1838040" y="1662588"/>
                    <a:pt x="1838040" y="1798319"/>
                    <a:pt x="1837563" y="1933860"/>
                  </a:cubicBezTo>
                  <a:cubicBezTo>
                    <a:pt x="1836516" y="1944871"/>
                    <a:pt x="1833277" y="1955558"/>
                    <a:pt x="1828038" y="1965292"/>
                  </a:cubicBezTo>
                  <a:cubicBezTo>
                    <a:pt x="1809941" y="2004916"/>
                    <a:pt x="1762887" y="2030348"/>
                    <a:pt x="1723263" y="2022442"/>
                  </a:cubicBezTo>
                  <a:cubicBezTo>
                    <a:pt x="1678401" y="2013774"/>
                    <a:pt x="1640586" y="1975960"/>
                    <a:pt x="1640110" y="1931193"/>
                  </a:cubicBezTo>
                  <a:cubicBezTo>
                    <a:pt x="1637919" y="1797271"/>
                    <a:pt x="1638967" y="1662778"/>
                    <a:pt x="1638967" y="1524285"/>
                  </a:cubicBezTo>
                  <a:close/>
                  <a:moveTo>
                    <a:pt x="670179" y="1499520"/>
                  </a:moveTo>
                  <a:lnTo>
                    <a:pt x="797623" y="1499520"/>
                  </a:lnTo>
                  <a:lnTo>
                    <a:pt x="797623" y="1698021"/>
                  </a:lnTo>
                  <a:lnTo>
                    <a:pt x="670179" y="1688496"/>
                  </a:lnTo>
                  <a:close/>
                  <a:moveTo>
                    <a:pt x="597598" y="1492758"/>
                  </a:moveTo>
                  <a:lnTo>
                    <a:pt x="597598" y="1689163"/>
                  </a:lnTo>
                  <a:lnTo>
                    <a:pt x="553593" y="1692211"/>
                  </a:lnTo>
                  <a:cubicBezTo>
                    <a:pt x="434435" y="1700022"/>
                    <a:pt x="434245" y="1700117"/>
                    <a:pt x="385286" y="1591342"/>
                  </a:cubicBezTo>
                  <a:cubicBezTo>
                    <a:pt x="375094" y="1568862"/>
                    <a:pt x="367570" y="1545241"/>
                    <a:pt x="355378" y="1512951"/>
                  </a:cubicBezTo>
                  <a:close/>
                  <a:moveTo>
                    <a:pt x="935737" y="1491615"/>
                  </a:moveTo>
                  <a:lnTo>
                    <a:pt x="935737" y="1553146"/>
                  </a:lnTo>
                  <a:lnTo>
                    <a:pt x="1501427" y="1553146"/>
                  </a:lnTo>
                  <a:lnTo>
                    <a:pt x="1501427" y="1491615"/>
                  </a:lnTo>
                  <a:close/>
                  <a:moveTo>
                    <a:pt x="1269873" y="1322165"/>
                  </a:moveTo>
                  <a:lnTo>
                    <a:pt x="1270064" y="1384268"/>
                  </a:lnTo>
                  <a:lnTo>
                    <a:pt x="1501998" y="1384268"/>
                  </a:lnTo>
                  <a:lnTo>
                    <a:pt x="1501998" y="1322165"/>
                  </a:lnTo>
                  <a:close/>
                  <a:moveTo>
                    <a:pt x="295752" y="1226153"/>
                  </a:moveTo>
                  <a:lnTo>
                    <a:pt x="598171" y="1226153"/>
                  </a:lnTo>
                  <a:lnTo>
                    <a:pt x="598171" y="1421701"/>
                  </a:lnTo>
                  <a:lnTo>
                    <a:pt x="329946" y="1446466"/>
                  </a:lnTo>
                  <a:cubicBezTo>
                    <a:pt x="318802" y="1374552"/>
                    <a:pt x="307563" y="1302448"/>
                    <a:pt x="295752" y="1226153"/>
                  </a:cubicBezTo>
                  <a:close/>
                  <a:moveTo>
                    <a:pt x="670275" y="1224914"/>
                  </a:moveTo>
                  <a:lnTo>
                    <a:pt x="797624" y="1224914"/>
                  </a:lnTo>
                  <a:lnTo>
                    <a:pt x="797624" y="1434464"/>
                  </a:lnTo>
                  <a:lnTo>
                    <a:pt x="670560" y="1424939"/>
                  </a:lnTo>
                  <a:close/>
                  <a:moveTo>
                    <a:pt x="0" y="1224629"/>
                  </a:moveTo>
                  <a:lnTo>
                    <a:pt x="224980" y="1224629"/>
                  </a:lnTo>
                  <a:cubicBezTo>
                    <a:pt x="237268" y="1298924"/>
                    <a:pt x="249841" y="1371600"/>
                    <a:pt x="260318" y="1444656"/>
                  </a:cubicBezTo>
                  <a:cubicBezTo>
                    <a:pt x="261271" y="1451514"/>
                    <a:pt x="249745" y="1464849"/>
                    <a:pt x="241268" y="1467516"/>
                  </a:cubicBezTo>
                  <a:cubicBezTo>
                    <a:pt x="196310" y="1482090"/>
                    <a:pt x="150781" y="1495425"/>
                    <a:pt x="104775" y="1506093"/>
                  </a:cubicBezTo>
                  <a:cubicBezTo>
                    <a:pt x="92221" y="1506921"/>
                    <a:pt x="80067" y="1501511"/>
                    <a:pt x="72295" y="1491615"/>
                  </a:cubicBezTo>
                  <a:cubicBezTo>
                    <a:pt x="27708" y="1409471"/>
                    <a:pt x="2953" y="1318041"/>
                    <a:pt x="0" y="1224629"/>
                  </a:cubicBezTo>
                  <a:close/>
                  <a:moveTo>
                    <a:pt x="1270636" y="1154811"/>
                  </a:moveTo>
                  <a:lnTo>
                    <a:pt x="1270636" y="1218914"/>
                  </a:lnTo>
                  <a:lnTo>
                    <a:pt x="1503998" y="1218914"/>
                  </a:lnTo>
                  <a:lnTo>
                    <a:pt x="1503998" y="1154811"/>
                  </a:lnTo>
                  <a:close/>
                  <a:moveTo>
                    <a:pt x="935165" y="1154144"/>
                  </a:moveTo>
                  <a:lnTo>
                    <a:pt x="934975" y="1384173"/>
                  </a:lnTo>
                  <a:lnTo>
                    <a:pt x="1198341" y="1384173"/>
                  </a:lnTo>
                  <a:lnTo>
                    <a:pt x="1198341" y="1154144"/>
                  </a:lnTo>
                  <a:close/>
                  <a:moveTo>
                    <a:pt x="839725" y="1023842"/>
                  </a:moveTo>
                  <a:lnTo>
                    <a:pt x="1601725" y="1023842"/>
                  </a:lnTo>
                  <a:lnTo>
                    <a:pt x="1601725" y="1076229"/>
                  </a:lnTo>
                  <a:cubicBezTo>
                    <a:pt x="1601725" y="1342929"/>
                    <a:pt x="1602391" y="1609629"/>
                    <a:pt x="1601248" y="1876329"/>
                  </a:cubicBezTo>
                  <a:cubicBezTo>
                    <a:pt x="1601248" y="1930050"/>
                    <a:pt x="1606106" y="1980057"/>
                    <a:pt x="1653827" y="2022348"/>
                  </a:cubicBezTo>
                  <a:lnTo>
                    <a:pt x="839725" y="2022348"/>
                  </a:lnTo>
                  <a:close/>
                  <a:moveTo>
                    <a:pt x="360522" y="938973"/>
                  </a:moveTo>
                  <a:cubicBezTo>
                    <a:pt x="439008" y="944784"/>
                    <a:pt x="517208" y="953737"/>
                    <a:pt x="597599" y="961833"/>
                  </a:cubicBezTo>
                  <a:lnTo>
                    <a:pt x="597599" y="1148047"/>
                  </a:lnTo>
                  <a:lnTo>
                    <a:pt x="297276" y="1148047"/>
                  </a:lnTo>
                  <a:cubicBezTo>
                    <a:pt x="307277" y="1083468"/>
                    <a:pt x="315659" y="1021650"/>
                    <a:pt x="327851" y="960500"/>
                  </a:cubicBezTo>
                  <a:cubicBezTo>
                    <a:pt x="329661" y="950975"/>
                    <a:pt x="349758" y="938211"/>
                    <a:pt x="360522" y="938973"/>
                  </a:cubicBezTo>
                  <a:close/>
                  <a:moveTo>
                    <a:pt x="910686" y="938498"/>
                  </a:moveTo>
                  <a:lnTo>
                    <a:pt x="923354" y="980217"/>
                  </a:lnTo>
                  <a:cubicBezTo>
                    <a:pt x="919287" y="982456"/>
                    <a:pt x="914924" y="984122"/>
                    <a:pt x="910400" y="985170"/>
                  </a:cubicBezTo>
                  <a:cubicBezTo>
                    <a:pt x="800767" y="990409"/>
                    <a:pt x="800767" y="990314"/>
                    <a:pt x="800481" y="1099470"/>
                  </a:cubicBezTo>
                  <a:cubicBezTo>
                    <a:pt x="800386" y="1114901"/>
                    <a:pt x="800481" y="1130331"/>
                    <a:pt x="800481" y="1148238"/>
                  </a:cubicBezTo>
                  <a:lnTo>
                    <a:pt x="670656" y="1148238"/>
                  </a:lnTo>
                  <a:lnTo>
                    <a:pt x="670656" y="961263"/>
                  </a:lnTo>
                  <a:close/>
                  <a:moveTo>
                    <a:pt x="105918" y="875156"/>
                  </a:moveTo>
                  <a:cubicBezTo>
                    <a:pt x="158877" y="889063"/>
                    <a:pt x="211169" y="906113"/>
                    <a:pt x="262128" y="922114"/>
                  </a:cubicBezTo>
                  <a:cubicBezTo>
                    <a:pt x="250126" y="998314"/>
                    <a:pt x="238506" y="1072038"/>
                    <a:pt x="226504" y="1148524"/>
                  </a:cubicBezTo>
                  <a:lnTo>
                    <a:pt x="762" y="1148524"/>
                  </a:lnTo>
                  <a:cubicBezTo>
                    <a:pt x="4696" y="1056598"/>
                    <a:pt x="30499" y="966930"/>
                    <a:pt x="76009" y="886967"/>
                  </a:cubicBezTo>
                  <a:cubicBezTo>
                    <a:pt x="83372" y="878271"/>
                    <a:pt x="94602" y="873832"/>
                    <a:pt x="105918" y="875156"/>
                  </a:cubicBezTo>
                  <a:close/>
                  <a:moveTo>
                    <a:pt x="1200341" y="864203"/>
                  </a:moveTo>
                  <a:lnTo>
                    <a:pt x="1255967" y="982599"/>
                  </a:lnTo>
                  <a:lnTo>
                    <a:pt x="995554" y="982599"/>
                  </a:lnTo>
                  <a:lnTo>
                    <a:pt x="980028" y="926782"/>
                  </a:lnTo>
                  <a:close/>
                  <a:moveTo>
                    <a:pt x="776383" y="689609"/>
                  </a:moveTo>
                  <a:cubicBezTo>
                    <a:pt x="789661" y="690819"/>
                    <a:pt x="801739" y="697782"/>
                    <a:pt x="809435" y="708659"/>
                  </a:cubicBezTo>
                  <a:cubicBezTo>
                    <a:pt x="838010" y="759332"/>
                    <a:pt x="863347" y="811529"/>
                    <a:pt x="893827" y="870584"/>
                  </a:cubicBezTo>
                  <a:lnTo>
                    <a:pt x="670561" y="891730"/>
                  </a:lnTo>
                  <a:lnTo>
                    <a:pt x="670561" y="693515"/>
                  </a:lnTo>
                  <a:cubicBezTo>
                    <a:pt x="707422" y="691800"/>
                    <a:pt x="741998" y="688466"/>
                    <a:pt x="776383" y="689609"/>
                  </a:cubicBezTo>
                  <a:close/>
                  <a:moveTo>
                    <a:pt x="460439" y="685228"/>
                  </a:moveTo>
                  <a:cubicBezTo>
                    <a:pt x="503873" y="687895"/>
                    <a:pt x="547878" y="691419"/>
                    <a:pt x="597599" y="695134"/>
                  </a:cubicBezTo>
                  <a:lnTo>
                    <a:pt x="597599" y="891349"/>
                  </a:lnTo>
                  <a:lnTo>
                    <a:pt x="349949" y="868870"/>
                  </a:lnTo>
                  <a:cubicBezTo>
                    <a:pt x="382619" y="804100"/>
                    <a:pt x="410718" y="747426"/>
                    <a:pt x="440151" y="691419"/>
                  </a:cubicBezTo>
                  <a:cubicBezTo>
                    <a:pt x="442532" y="686942"/>
                    <a:pt x="453676" y="684847"/>
                    <a:pt x="460439" y="685228"/>
                  </a:cubicBezTo>
                  <a:close/>
                  <a:moveTo>
                    <a:pt x="298730" y="658082"/>
                  </a:moveTo>
                  <a:cubicBezTo>
                    <a:pt x="318844" y="658135"/>
                    <a:pt x="344329" y="667940"/>
                    <a:pt x="367189" y="670941"/>
                  </a:cubicBezTo>
                  <a:cubicBezTo>
                    <a:pt x="338043" y="734377"/>
                    <a:pt x="311849" y="791527"/>
                    <a:pt x="283274" y="854583"/>
                  </a:cubicBezTo>
                  <a:lnTo>
                    <a:pt x="124207" y="809529"/>
                  </a:lnTo>
                  <a:cubicBezTo>
                    <a:pt x="169927" y="747141"/>
                    <a:pt x="218028" y="694753"/>
                    <a:pt x="280702" y="661892"/>
                  </a:cubicBezTo>
                  <a:cubicBezTo>
                    <a:pt x="285917" y="659130"/>
                    <a:pt x="292025" y="658064"/>
                    <a:pt x="298730" y="658082"/>
                  </a:cubicBezTo>
                  <a:close/>
                  <a:moveTo>
                    <a:pt x="975570" y="655484"/>
                  </a:moveTo>
                  <a:cubicBezTo>
                    <a:pt x="985445" y="655515"/>
                    <a:pt x="994410" y="657105"/>
                    <a:pt x="1002030" y="661129"/>
                  </a:cubicBezTo>
                  <a:cubicBezTo>
                    <a:pt x="1060895" y="692943"/>
                    <a:pt x="1107662" y="746854"/>
                    <a:pt x="1159383" y="792098"/>
                  </a:cubicBezTo>
                  <a:lnTo>
                    <a:pt x="1152715" y="807052"/>
                  </a:lnTo>
                  <a:lnTo>
                    <a:pt x="962215" y="859249"/>
                  </a:lnTo>
                  <a:cubicBezTo>
                    <a:pt x="932212" y="796003"/>
                    <a:pt x="905065" y="738187"/>
                    <a:pt x="873919" y="673607"/>
                  </a:cubicBezTo>
                  <a:cubicBezTo>
                    <a:pt x="908137" y="669321"/>
                    <a:pt x="945946" y="655390"/>
                    <a:pt x="975570" y="655484"/>
                  </a:cubicBezTo>
                  <a:close/>
                  <a:moveTo>
                    <a:pt x="640663" y="547354"/>
                  </a:moveTo>
                  <a:cubicBezTo>
                    <a:pt x="723495" y="547092"/>
                    <a:pt x="806386" y="564594"/>
                    <a:pt x="889349" y="599217"/>
                  </a:cubicBezTo>
                  <a:cubicBezTo>
                    <a:pt x="725405" y="632164"/>
                    <a:pt x="556641" y="633136"/>
                    <a:pt x="392335" y="602075"/>
                  </a:cubicBezTo>
                  <a:cubicBezTo>
                    <a:pt x="475059" y="565642"/>
                    <a:pt x="557832" y="547616"/>
                    <a:pt x="640663" y="547354"/>
                  </a:cubicBezTo>
                  <a:close/>
                  <a:moveTo>
                    <a:pt x="892874" y="145161"/>
                  </a:moveTo>
                  <a:cubicBezTo>
                    <a:pt x="936118" y="221361"/>
                    <a:pt x="935546" y="288703"/>
                    <a:pt x="892874" y="356521"/>
                  </a:cubicBezTo>
                  <a:lnTo>
                    <a:pt x="845725" y="329755"/>
                  </a:lnTo>
                  <a:cubicBezTo>
                    <a:pt x="849916" y="302038"/>
                    <a:pt x="856965" y="276225"/>
                    <a:pt x="856965" y="250412"/>
                  </a:cubicBezTo>
                  <a:cubicBezTo>
                    <a:pt x="856965" y="226123"/>
                    <a:pt x="849821" y="201835"/>
                    <a:pt x="845154" y="174212"/>
                  </a:cubicBezTo>
                  <a:close/>
                  <a:moveTo>
                    <a:pt x="360331" y="144970"/>
                  </a:moveTo>
                  <a:lnTo>
                    <a:pt x="406241" y="170306"/>
                  </a:lnTo>
                  <a:lnTo>
                    <a:pt x="406241" y="332993"/>
                  </a:lnTo>
                  <a:lnTo>
                    <a:pt x="361950" y="358520"/>
                  </a:lnTo>
                  <a:cubicBezTo>
                    <a:pt x="323278" y="287369"/>
                    <a:pt x="323850" y="219360"/>
                    <a:pt x="360331" y="144970"/>
                  </a:cubicBezTo>
                  <a:close/>
                  <a:moveTo>
                    <a:pt x="253842" y="72294"/>
                  </a:moveTo>
                  <a:lnTo>
                    <a:pt x="305467" y="107060"/>
                  </a:lnTo>
                  <a:cubicBezTo>
                    <a:pt x="250413" y="202691"/>
                    <a:pt x="250317" y="297274"/>
                    <a:pt x="306229" y="395668"/>
                  </a:cubicBezTo>
                  <a:lnTo>
                    <a:pt x="256699" y="429577"/>
                  </a:lnTo>
                  <a:cubicBezTo>
                    <a:pt x="180023" y="330231"/>
                    <a:pt x="179070" y="185356"/>
                    <a:pt x="253842" y="72294"/>
                  </a:cubicBezTo>
                  <a:close/>
                  <a:moveTo>
                    <a:pt x="1004411" y="71151"/>
                  </a:moveTo>
                  <a:cubicBezTo>
                    <a:pt x="1076706" y="191833"/>
                    <a:pt x="1076516" y="309276"/>
                    <a:pt x="1006698" y="431196"/>
                  </a:cubicBezTo>
                  <a:lnTo>
                    <a:pt x="952310" y="397192"/>
                  </a:lnTo>
                  <a:cubicBezTo>
                    <a:pt x="1005935" y="301275"/>
                    <a:pt x="1008602" y="205263"/>
                    <a:pt x="951167" y="108108"/>
                  </a:cubicBezTo>
                  <a:close/>
                  <a:moveTo>
                    <a:pt x="623519" y="14967"/>
                  </a:moveTo>
                  <a:cubicBezTo>
                    <a:pt x="636448" y="13696"/>
                    <a:pt x="649841" y="14939"/>
                    <a:pt x="663026" y="19049"/>
                  </a:cubicBezTo>
                  <a:cubicBezTo>
                    <a:pt x="699240" y="30336"/>
                    <a:pt x="725948" y="61140"/>
                    <a:pt x="731996" y="98583"/>
                  </a:cubicBezTo>
                  <a:cubicBezTo>
                    <a:pt x="741902" y="145351"/>
                    <a:pt x="712565" y="186975"/>
                    <a:pt x="643509" y="218693"/>
                  </a:cubicBezTo>
                  <a:cubicBezTo>
                    <a:pt x="672656" y="317277"/>
                    <a:pt x="700659" y="413765"/>
                    <a:pt x="730663" y="513968"/>
                  </a:cubicBezTo>
                  <a:lnTo>
                    <a:pt x="534734" y="513968"/>
                  </a:lnTo>
                  <a:cubicBezTo>
                    <a:pt x="563756" y="415794"/>
                    <a:pt x="592522" y="318448"/>
                    <a:pt x="621030" y="221932"/>
                  </a:cubicBezTo>
                  <a:cubicBezTo>
                    <a:pt x="543116" y="175831"/>
                    <a:pt x="520446" y="137826"/>
                    <a:pt x="537782" y="84772"/>
                  </a:cubicBezTo>
                  <a:cubicBezTo>
                    <a:pt x="550112" y="45224"/>
                    <a:pt x="584730" y="18781"/>
                    <a:pt x="623519" y="14967"/>
                  </a:cubicBezTo>
                  <a:close/>
                  <a:moveTo>
                    <a:pt x="1115758" y="190"/>
                  </a:moveTo>
                  <a:cubicBezTo>
                    <a:pt x="1215961" y="126682"/>
                    <a:pt x="1217676" y="358520"/>
                    <a:pt x="1117758" y="503015"/>
                  </a:cubicBezTo>
                  <a:lnTo>
                    <a:pt x="1066038" y="470725"/>
                  </a:lnTo>
                  <a:cubicBezTo>
                    <a:pt x="1147762" y="324992"/>
                    <a:pt x="1148239" y="180689"/>
                    <a:pt x="1066038" y="32575"/>
                  </a:cubicBezTo>
                  <a:close/>
                  <a:moveTo>
                    <a:pt x="140399" y="0"/>
                  </a:moveTo>
                  <a:lnTo>
                    <a:pt x="191357" y="32861"/>
                  </a:lnTo>
                  <a:cubicBezTo>
                    <a:pt x="109252" y="178975"/>
                    <a:pt x="109538" y="322040"/>
                    <a:pt x="190310" y="467296"/>
                  </a:cubicBezTo>
                  <a:cubicBezTo>
                    <a:pt x="184023" y="473011"/>
                    <a:pt x="177832" y="479583"/>
                    <a:pt x="170688" y="484918"/>
                  </a:cubicBezTo>
                  <a:cubicBezTo>
                    <a:pt x="163544" y="490252"/>
                    <a:pt x="154591" y="495109"/>
                    <a:pt x="146685" y="499967"/>
                  </a:cubicBezTo>
                  <a:cubicBezTo>
                    <a:pt x="53912" y="421100"/>
                    <a:pt x="27146" y="145732"/>
                    <a:pt x="140399" y="0"/>
                  </a:cubicBezTo>
                  <a:close/>
                </a:path>
              </a:pathLst>
            </a:custGeom>
            <a:solidFill>
              <a:sysClr val="window" lastClr="FFFFFF"/>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9" name="Freeform: Shape 328">
              <a:extLst>
                <a:ext uri="{FF2B5EF4-FFF2-40B4-BE49-F238E27FC236}">
                  <a16:creationId xmlns:a16="http://schemas.microsoft.com/office/drawing/2014/main" id="{ECAE015F-87FF-EBF1-F385-4D83AEA2CCD3}"/>
                </a:ext>
              </a:extLst>
            </p:cNvPr>
            <p:cNvSpPr/>
            <p:nvPr/>
          </p:nvSpPr>
          <p:spPr>
            <a:xfrm>
              <a:off x="7252384" y="1332036"/>
              <a:ext cx="319310" cy="374608"/>
            </a:xfrm>
            <a:custGeom>
              <a:avLst/>
              <a:gdLst>
                <a:gd name="connsiteX0" fmla="*/ 813150 w 1111044"/>
                <a:gd name="connsiteY0" fmla="*/ 1062419 h 1303454"/>
                <a:gd name="connsiteX1" fmla="*/ 299276 w 1111044"/>
                <a:gd name="connsiteY1" fmla="*/ 1063466 h 1303454"/>
                <a:gd name="connsiteX2" fmla="*/ 264510 w 1111044"/>
                <a:gd name="connsiteY2" fmla="*/ 1101566 h 1303454"/>
                <a:gd name="connsiteX3" fmla="*/ 845535 w 1111044"/>
                <a:gd name="connsiteY3" fmla="*/ 1098042 h 1303454"/>
                <a:gd name="connsiteX4" fmla="*/ 723139 w 1111044"/>
                <a:gd name="connsiteY4" fmla="*/ 977075 h 1303454"/>
                <a:gd name="connsiteX5" fmla="*/ 553879 w 1111044"/>
                <a:gd name="connsiteY5" fmla="*/ 1037082 h 1303454"/>
                <a:gd name="connsiteX6" fmla="*/ 387573 w 1111044"/>
                <a:gd name="connsiteY6" fmla="*/ 977551 h 1303454"/>
                <a:gd name="connsiteX7" fmla="*/ 345948 w 1111044"/>
                <a:gd name="connsiteY7" fmla="*/ 1014794 h 1303454"/>
                <a:gd name="connsiteX8" fmla="*/ 762763 w 1111044"/>
                <a:gd name="connsiteY8" fmla="*/ 1014127 h 1303454"/>
                <a:gd name="connsiteX9" fmla="*/ 468726 w 1111044"/>
                <a:gd name="connsiteY9" fmla="*/ 894017 h 1303454"/>
                <a:gd name="connsiteX10" fmla="*/ 431673 w 1111044"/>
                <a:gd name="connsiteY10" fmla="*/ 933070 h 1303454"/>
                <a:gd name="connsiteX11" fmla="*/ 680086 w 1111044"/>
                <a:gd name="connsiteY11" fmla="*/ 933070 h 1303454"/>
                <a:gd name="connsiteX12" fmla="*/ 641986 w 1111044"/>
                <a:gd name="connsiteY12" fmla="*/ 894017 h 1303454"/>
                <a:gd name="connsiteX13" fmla="*/ 468726 w 1111044"/>
                <a:gd name="connsiteY13" fmla="*/ 894017 h 1303454"/>
                <a:gd name="connsiteX14" fmla="*/ 556832 w 1111044"/>
                <a:gd name="connsiteY14" fmla="*/ 829437 h 1303454"/>
                <a:gd name="connsiteX15" fmla="*/ 525590 w 1111044"/>
                <a:gd name="connsiteY15" fmla="*/ 857250 h 1303454"/>
                <a:gd name="connsiteX16" fmla="*/ 555880 w 1111044"/>
                <a:gd name="connsiteY16" fmla="*/ 885825 h 1303454"/>
                <a:gd name="connsiteX17" fmla="*/ 596932 w 1111044"/>
                <a:gd name="connsiteY17" fmla="*/ 858870 h 1303454"/>
                <a:gd name="connsiteX18" fmla="*/ 596932 w 1111044"/>
                <a:gd name="connsiteY18" fmla="*/ 858774 h 1303454"/>
                <a:gd name="connsiteX19" fmla="*/ 556832 w 1111044"/>
                <a:gd name="connsiteY19" fmla="*/ 829437 h 1303454"/>
                <a:gd name="connsiteX20" fmla="*/ 0 w 1111044"/>
                <a:gd name="connsiteY20" fmla="*/ 771525 h 1303454"/>
                <a:gd name="connsiteX21" fmla="*/ 1110806 w 1111044"/>
                <a:gd name="connsiteY21" fmla="*/ 771525 h 1303454"/>
                <a:gd name="connsiteX22" fmla="*/ 585693 w 1111044"/>
                <a:gd name="connsiteY22" fmla="*/ 1302735 h 1303454"/>
                <a:gd name="connsiteX23" fmla="*/ 0 w 1111044"/>
                <a:gd name="connsiteY23" fmla="*/ 771525 h 1303454"/>
                <a:gd name="connsiteX24" fmla="*/ 678752 w 1111044"/>
                <a:gd name="connsiteY24" fmla="*/ 238029 h 1303454"/>
                <a:gd name="connsiteX25" fmla="*/ 788289 w 1111044"/>
                <a:gd name="connsiteY25" fmla="*/ 238029 h 1303454"/>
                <a:gd name="connsiteX26" fmla="*/ 788289 w 1111044"/>
                <a:gd name="connsiteY26" fmla="*/ 348329 h 1303454"/>
                <a:gd name="connsiteX27" fmla="*/ 678752 w 1111044"/>
                <a:gd name="connsiteY27" fmla="*/ 348329 h 1303454"/>
                <a:gd name="connsiteX28" fmla="*/ 323565 w 1111044"/>
                <a:gd name="connsiteY28" fmla="*/ 237458 h 1303454"/>
                <a:gd name="connsiteX29" fmla="*/ 434245 w 1111044"/>
                <a:gd name="connsiteY29" fmla="*/ 237458 h 1303454"/>
                <a:gd name="connsiteX30" fmla="*/ 434245 w 1111044"/>
                <a:gd name="connsiteY30" fmla="*/ 348139 h 1303454"/>
                <a:gd name="connsiteX31" fmla="*/ 323565 w 1111044"/>
                <a:gd name="connsiteY31" fmla="*/ 348139 h 1303454"/>
                <a:gd name="connsiteX32" fmla="*/ 260604 w 1111044"/>
                <a:gd name="connsiteY32" fmla="*/ 173927 h 1303454"/>
                <a:gd name="connsiteX33" fmla="*/ 260604 w 1111044"/>
                <a:gd name="connsiteY33" fmla="*/ 411195 h 1303454"/>
                <a:gd name="connsiteX34" fmla="*/ 493014 w 1111044"/>
                <a:gd name="connsiteY34" fmla="*/ 411195 h 1303454"/>
                <a:gd name="connsiteX35" fmla="*/ 493014 w 1111044"/>
                <a:gd name="connsiteY35" fmla="*/ 173927 h 1303454"/>
                <a:gd name="connsiteX36" fmla="*/ 852011 w 1111044"/>
                <a:gd name="connsiteY36" fmla="*/ 173736 h 1303454"/>
                <a:gd name="connsiteX37" fmla="*/ 619506 w 1111044"/>
                <a:gd name="connsiteY37" fmla="*/ 173927 h 1303454"/>
                <a:gd name="connsiteX38" fmla="*/ 619506 w 1111044"/>
                <a:gd name="connsiteY38" fmla="*/ 409956 h 1303454"/>
                <a:gd name="connsiteX39" fmla="*/ 852011 w 1111044"/>
                <a:gd name="connsiteY39" fmla="*/ 409956 h 1303454"/>
                <a:gd name="connsiteX40" fmla="*/ 200025 w 1111044"/>
                <a:gd name="connsiteY40" fmla="*/ 0 h 1303454"/>
                <a:gd name="connsiteX41" fmla="*/ 910685 w 1111044"/>
                <a:gd name="connsiteY41" fmla="*/ 0 h 1303454"/>
                <a:gd name="connsiteX42" fmla="*/ 910685 w 1111044"/>
                <a:gd name="connsiteY42" fmla="*/ 705708 h 1303454"/>
                <a:gd name="connsiteX43" fmla="*/ 200025 w 1111044"/>
                <a:gd name="connsiteY43" fmla="*/ 705708 h 13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111044" h="1303454">
                  <a:moveTo>
                    <a:pt x="813150" y="1062419"/>
                  </a:moveTo>
                  <a:cubicBezTo>
                    <a:pt x="637890" y="1190816"/>
                    <a:pt x="468821" y="1181291"/>
                    <a:pt x="299276" y="1063466"/>
                  </a:cubicBezTo>
                  <a:lnTo>
                    <a:pt x="264510" y="1101566"/>
                  </a:lnTo>
                  <a:cubicBezTo>
                    <a:pt x="419100" y="1265396"/>
                    <a:pt x="744951" y="1241775"/>
                    <a:pt x="845535" y="1098042"/>
                  </a:cubicBezTo>
                  <a:close/>
                  <a:moveTo>
                    <a:pt x="723139" y="977075"/>
                  </a:moveTo>
                  <a:cubicBezTo>
                    <a:pt x="672656" y="1023176"/>
                    <a:pt x="616554" y="1037939"/>
                    <a:pt x="553879" y="1037082"/>
                  </a:cubicBezTo>
                  <a:cubicBezTo>
                    <a:pt x="493272" y="1036796"/>
                    <a:pt x="434588" y="1015794"/>
                    <a:pt x="387573" y="977551"/>
                  </a:cubicBezTo>
                  <a:lnTo>
                    <a:pt x="345948" y="1014794"/>
                  </a:lnTo>
                  <a:cubicBezTo>
                    <a:pt x="457200" y="1133761"/>
                    <a:pt x="690754" y="1119569"/>
                    <a:pt x="762763" y="1014127"/>
                  </a:cubicBezTo>
                  <a:close/>
                  <a:moveTo>
                    <a:pt x="468726" y="894017"/>
                  </a:moveTo>
                  <a:lnTo>
                    <a:pt x="431673" y="933070"/>
                  </a:lnTo>
                  <a:cubicBezTo>
                    <a:pt x="511493" y="999078"/>
                    <a:pt x="610267" y="998125"/>
                    <a:pt x="680086" y="933070"/>
                  </a:cubicBezTo>
                  <a:lnTo>
                    <a:pt x="641986" y="894017"/>
                  </a:lnTo>
                  <a:cubicBezTo>
                    <a:pt x="572453" y="931450"/>
                    <a:pt x="547307" y="931450"/>
                    <a:pt x="468726" y="894017"/>
                  </a:cubicBezTo>
                  <a:close/>
                  <a:moveTo>
                    <a:pt x="556832" y="829437"/>
                  </a:moveTo>
                  <a:cubicBezTo>
                    <a:pt x="546164" y="830104"/>
                    <a:pt x="535972" y="847249"/>
                    <a:pt x="525590" y="857250"/>
                  </a:cubicBezTo>
                  <a:cubicBezTo>
                    <a:pt x="535591" y="867347"/>
                    <a:pt x="544640" y="884396"/>
                    <a:pt x="555880" y="885825"/>
                  </a:cubicBezTo>
                  <a:cubicBezTo>
                    <a:pt x="567119" y="887254"/>
                    <a:pt x="578739" y="871443"/>
                    <a:pt x="596932" y="858870"/>
                  </a:cubicBezTo>
                  <a:lnTo>
                    <a:pt x="596932" y="858774"/>
                  </a:lnTo>
                  <a:cubicBezTo>
                    <a:pt x="579216" y="844963"/>
                    <a:pt x="567500" y="828770"/>
                    <a:pt x="556832" y="829437"/>
                  </a:cubicBezTo>
                  <a:close/>
                  <a:moveTo>
                    <a:pt x="0" y="771525"/>
                  </a:moveTo>
                  <a:lnTo>
                    <a:pt x="1110806" y="771525"/>
                  </a:lnTo>
                  <a:cubicBezTo>
                    <a:pt x="1118807" y="989838"/>
                    <a:pt x="925354" y="1285875"/>
                    <a:pt x="585693" y="1302735"/>
                  </a:cubicBezTo>
                  <a:cubicBezTo>
                    <a:pt x="229934" y="1319880"/>
                    <a:pt x="-476" y="1027462"/>
                    <a:pt x="0" y="771525"/>
                  </a:cubicBezTo>
                  <a:close/>
                  <a:moveTo>
                    <a:pt x="678752" y="238029"/>
                  </a:moveTo>
                  <a:lnTo>
                    <a:pt x="788289" y="238029"/>
                  </a:lnTo>
                  <a:lnTo>
                    <a:pt x="788289" y="348329"/>
                  </a:lnTo>
                  <a:lnTo>
                    <a:pt x="678752" y="348329"/>
                  </a:lnTo>
                  <a:close/>
                  <a:moveTo>
                    <a:pt x="323565" y="237458"/>
                  </a:moveTo>
                  <a:lnTo>
                    <a:pt x="434245" y="237458"/>
                  </a:lnTo>
                  <a:lnTo>
                    <a:pt x="434245" y="348139"/>
                  </a:lnTo>
                  <a:lnTo>
                    <a:pt x="323565" y="348139"/>
                  </a:lnTo>
                  <a:close/>
                  <a:moveTo>
                    <a:pt x="260604" y="173927"/>
                  </a:moveTo>
                  <a:lnTo>
                    <a:pt x="260604" y="411195"/>
                  </a:lnTo>
                  <a:lnTo>
                    <a:pt x="493014" y="411195"/>
                  </a:lnTo>
                  <a:lnTo>
                    <a:pt x="493014" y="173927"/>
                  </a:lnTo>
                  <a:close/>
                  <a:moveTo>
                    <a:pt x="852011" y="173736"/>
                  </a:moveTo>
                  <a:lnTo>
                    <a:pt x="619506" y="173927"/>
                  </a:lnTo>
                  <a:lnTo>
                    <a:pt x="619506" y="409956"/>
                  </a:lnTo>
                  <a:lnTo>
                    <a:pt x="852011" y="409956"/>
                  </a:lnTo>
                  <a:close/>
                  <a:moveTo>
                    <a:pt x="200025" y="0"/>
                  </a:moveTo>
                  <a:lnTo>
                    <a:pt x="910685" y="0"/>
                  </a:lnTo>
                  <a:lnTo>
                    <a:pt x="910685" y="705708"/>
                  </a:lnTo>
                  <a:lnTo>
                    <a:pt x="200025" y="705708"/>
                  </a:lnTo>
                  <a:close/>
                </a:path>
              </a:pathLst>
            </a:custGeom>
            <a:solidFill>
              <a:sysClr val="window" lastClr="FFFFFF"/>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grpSp>
      <p:sp>
        <p:nvSpPr>
          <p:cNvPr id="170" name="TextBox 169">
            <a:extLst>
              <a:ext uri="{FF2B5EF4-FFF2-40B4-BE49-F238E27FC236}">
                <a16:creationId xmlns:a16="http://schemas.microsoft.com/office/drawing/2014/main" id="{9E62F279-4168-0B2F-173A-7D47C72AE54A}"/>
              </a:ext>
            </a:extLst>
          </p:cNvPr>
          <p:cNvSpPr txBox="1"/>
          <p:nvPr/>
        </p:nvSpPr>
        <p:spPr>
          <a:xfrm>
            <a:off x="2484120" y="6591300"/>
            <a:ext cx="3611880" cy="369332"/>
          </a:xfrm>
          <a:prstGeom prst="rect">
            <a:avLst/>
          </a:prstGeom>
          <a:noFill/>
        </p:spPr>
        <p:txBody>
          <a:bodyPr wrap="square" rtlCol="0">
            <a:spAutoFit/>
          </a:bodyPr>
          <a:lstStyle/>
          <a:p>
            <a:r>
              <a:rPr lang="en-GB" b="1" i="1" dirty="0">
                <a:latin typeface="Arial" panose="020B0604020202020204" pitchFamily="34" charset="0"/>
                <a:cs typeface="Arial" panose="020B0604020202020204" pitchFamily="34" charset="0"/>
              </a:rPr>
              <a:t>SketchBubble.com, 2025</a:t>
            </a:r>
          </a:p>
        </p:txBody>
      </p:sp>
    </p:spTree>
    <p:extLst>
      <p:ext uri="{BB962C8B-B14F-4D97-AF65-F5344CB8AC3E}">
        <p14:creationId xmlns:p14="http://schemas.microsoft.com/office/powerpoint/2010/main" val="9056374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2944E-4010-2998-65AE-F21C33E98EE0}"/>
              </a:ext>
            </a:extLst>
          </p:cNvPr>
          <p:cNvSpPr>
            <a:spLocks noGrp="1"/>
          </p:cNvSpPr>
          <p:nvPr>
            <p:ph type="title" idx="4294967295"/>
          </p:nvPr>
        </p:nvSpPr>
        <p:spPr>
          <a:xfrm>
            <a:off x="2173288" y="53975"/>
            <a:ext cx="10018712" cy="669925"/>
          </a:xfrm>
        </p:spPr>
        <p:txBody>
          <a:bodyPr>
            <a:normAutofit/>
          </a:bodyPr>
          <a:lstStyle/>
          <a:p>
            <a:r>
              <a:rPr lang="en-GB" sz="2400" dirty="0">
                <a:latin typeface="Arial" panose="020B0604020202020204" pitchFamily="34" charset="0"/>
                <a:cs typeface="Arial" panose="020B0604020202020204" pitchFamily="34" charset="0"/>
              </a:rPr>
              <a:t>Solution using Berlo’s communication Model</a:t>
            </a:r>
          </a:p>
        </p:txBody>
      </p:sp>
      <p:grpSp>
        <p:nvGrpSpPr>
          <p:cNvPr id="3" name="Group 2">
            <a:extLst>
              <a:ext uri="{FF2B5EF4-FFF2-40B4-BE49-F238E27FC236}">
                <a16:creationId xmlns:a16="http://schemas.microsoft.com/office/drawing/2014/main" id="{683E9D9A-7410-AFA9-13E2-153F61C5B68B}"/>
              </a:ext>
            </a:extLst>
          </p:cNvPr>
          <p:cNvGrpSpPr/>
          <p:nvPr/>
        </p:nvGrpSpPr>
        <p:grpSpPr>
          <a:xfrm>
            <a:off x="1120140" y="609601"/>
            <a:ext cx="10546080" cy="5476585"/>
            <a:chOff x="177982" y="952072"/>
            <a:chExt cx="8832710" cy="5466364"/>
          </a:xfrm>
        </p:grpSpPr>
        <p:cxnSp>
          <p:nvCxnSpPr>
            <p:cNvPr id="5" name="Straight Connector 4">
              <a:extLst>
                <a:ext uri="{FF2B5EF4-FFF2-40B4-BE49-F238E27FC236}">
                  <a16:creationId xmlns:a16="http://schemas.microsoft.com/office/drawing/2014/main" id="{C2B9F3C6-DD0F-074B-204C-7A819AB859C2}"/>
                </a:ext>
              </a:extLst>
            </p:cNvPr>
            <p:cNvCxnSpPr>
              <a:cxnSpLocks/>
            </p:cNvCxnSpPr>
            <p:nvPr/>
          </p:nvCxnSpPr>
          <p:spPr>
            <a:xfrm>
              <a:off x="4081307" y="2845653"/>
              <a:ext cx="0" cy="252000"/>
            </a:xfrm>
            <a:prstGeom prst="line">
              <a:avLst/>
            </a:prstGeom>
            <a:noFill/>
            <a:ln w="19050" cap="flat" cmpd="sng" algn="ctr">
              <a:solidFill>
                <a:srgbClr val="1B5FA2"/>
              </a:solidFill>
              <a:prstDash val="solid"/>
              <a:miter lim="800000"/>
            </a:ln>
            <a:effectLst/>
          </p:spPr>
        </p:cxnSp>
        <p:cxnSp>
          <p:nvCxnSpPr>
            <p:cNvPr id="6" name="Straight Connector 5">
              <a:extLst>
                <a:ext uri="{FF2B5EF4-FFF2-40B4-BE49-F238E27FC236}">
                  <a16:creationId xmlns:a16="http://schemas.microsoft.com/office/drawing/2014/main" id="{468FD195-C133-A2BE-908B-0E04E26C2D3E}"/>
                </a:ext>
              </a:extLst>
            </p:cNvPr>
            <p:cNvCxnSpPr>
              <a:cxnSpLocks/>
            </p:cNvCxnSpPr>
            <p:nvPr/>
          </p:nvCxnSpPr>
          <p:spPr>
            <a:xfrm>
              <a:off x="1790622" y="2845653"/>
              <a:ext cx="0" cy="252000"/>
            </a:xfrm>
            <a:prstGeom prst="line">
              <a:avLst/>
            </a:prstGeom>
            <a:noFill/>
            <a:ln w="19050" cap="flat" cmpd="sng" algn="ctr">
              <a:solidFill>
                <a:srgbClr val="2971A5"/>
              </a:solidFill>
              <a:prstDash val="solid"/>
              <a:miter lim="800000"/>
            </a:ln>
            <a:effectLst/>
          </p:spPr>
        </p:cxnSp>
        <p:cxnSp>
          <p:nvCxnSpPr>
            <p:cNvPr id="7" name="Straight Connector 6">
              <a:extLst>
                <a:ext uri="{FF2B5EF4-FFF2-40B4-BE49-F238E27FC236}">
                  <a16:creationId xmlns:a16="http://schemas.microsoft.com/office/drawing/2014/main" id="{D17313F2-90E9-C4B5-0C19-08D8316CF65D}"/>
                </a:ext>
              </a:extLst>
            </p:cNvPr>
            <p:cNvCxnSpPr>
              <a:cxnSpLocks/>
            </p:cNvCxnSpPr>
            <p:nvPr/>
          </p:nvCxnSpPr>
          <p:spPr>
            <a:xfrm>
              <a:off x="6371992" y="2845653"/>
              <a:ext cx="0" cy="252000"/>
            </a:xfrm>
            <a:prstGeom prst="line">
              <a:avLst/>
            </a:prstGeom>
            <a:noFill/>
            <a:ln w="19050" cap="flat" cmpd="sng" algn="ctr">
              <a:solidFill>
                <a:srgbClr val="00487C"/>
              </a:solidFill>
              <a:prstDash val="solid"/>
              <a:miter lim="800000"/>
            </a:ln>
            <a:effectLst/>
          </p:spPr>
        </p:cxnSp>
        <p:cxnSp>
          <p:nvCxnSpPr>
            <p:cNvPr id="8" name="Straight Connector 7">
              <a:extLst>
                <a:ext uri="{FF2B5EF4-FFF2-40B4-BE49-F238E27FC236}">
                  <a16:creationId xmlns:a16="http://schemas.microsoft.com/office/drawing/2014/main" id="{6292F134-B862-B7F1-2808-5C451BFFF4CE}"/>
                </a:ext>
              </a:extLst>
            </p:cNvPr>
            <p:cNvCxnSpPr>
              <a:cxnSpLocks/>
            </p:cNvCxnSpPr>
            <p:nvPr/>
          </p:nvCxnSpPr>
          <p:spPr>
            <a:xfrm>
              <a:off x="8662678" y="2845653"/>
              <a:ext cx="0" cy="252000"/>
            </a:xfrm>
            <a:prstGeom prst="line">
              <a:avLst/>
            </a:prstGeom>
            <a:noFill/>
            <a:ln w="19050" cap="flat" cmpd="sng" algn="ctr">
              <a:solidFill>
                <a:srgbClr val="00375D"/>
              </a:solidFill>
              <a:prstDash val="solid"/>
              <a:miter lim="800000"/>
            </a:ln>
            <a:effectLst/>
          </p:spPr>
        </p:cxnSp>
        <p:cxnSp>
          <p:nvCxnSpPr>
            <p:cNvPr id="9" name="Straight Connector 8">
              <a:extLst>
                <a:ext uri="{FF2B5EF4-FFF2-40B4-BE49-F238E27FC236}">
                  <a16:creationId xmlns:a16="http://schemas.microsoft.com/office/drawing/2014/main" id="{C0368AB2-B87F-CC86-21E2-4F1B1053440F}"/>
                </a:ext>
              </a:extLst>
            </p:cNvPr>
            <p:cNvCxnSpPr>
              <a:cxnSpLocks/>
            </p:cNvCxnSpPr>
            <p:nvPr/>
          </p:nvCxnSpPr>
          <p:spPr>
            <a:xfrm>
              <a:off x="4081307" y="3769651"/>
              <a:ext cx="0" cy="252000"/>
            </a:xfrm>
            <a:prstGeom prst="line">
              <a:avLst/>
            </a:prstGeom>
            <a:noFill/>
            <a:ln w="19050" cap="flat" cmpd="sng" algn="ctr">
              <a:solidFill>
                <a:srgbClr val="1B5FA2"/>
              </a:solidFill>
              <a:prstDash val="solid"/>
              <a:miter lim="800000"/>
            </a:ln>
            <a:effectLst/>
          </p:spPr>
        </p:cxnSp>
        <p:cxnSp>
          <p:nvCxnSpPr>
            <p:cNvPr id="10" name="Straight Connector 9">
              <a:extLst>
                <a:ext uri="{FF2B5EF4-FFF2-40B4-BE49-F238E27FC236}">
                  <a16:creationId xmlns:a16="http://schemas.microsoft.com/office/drawing/2014/main" id="{F336CE2E-42D1-1A78-A9D2-46637191DE84}"/>
                </a:ext>
              </a:extLst>
            </p:cNvPr>
            <p:cNvCxnSpPr>
              <a:cxnSpLocks/>
            </p:cNvCxnSpPr>
            <p:nvPr/>
          </p:nvCxnSpPr>
          <p:spPr>
            <a:xfrm>
              <a:off x="1790622" y="3769651"/>
              <a:ext cx="0" cy="252000"/>
            </a:xfrm>
            <a:prstGeom prst="line">
              <a:avLst/>
            </a:prstGeom>
            <a:noFill/>
            <a:ln w="19050" cap="flat" cmpd="sng" algn="ctr">
              <a:solidFill>
                <a:srgbClr val="2971A5"/>
              </a:solidFill>
              <a:prstDash val="solid"/>
              <a:miter lim="800000"/>
            </a:ln>
            <a:effectLst/>
          </p:spPr>
        </p:cxnSp>
        <p:cxnSp>
          <p:nvCxnSpPr>
            <p:cNvPr id="11" name="Straight Connector 10">
              <a:extLst>
                <a:ext uri="{FF2B5EF4-FFF2-40B4-BE49-F238E27FC236}">
                  <a16:creationId xmlns:a16="http://schemas.microsoft.com/office/drawing/2014/main" id="{D15984D5-DB20-88CF-3F5E-469E66B13C49}"/>
                </a:ext>
              </a:extLst>
            </p:cNvPr>
            <p:cNvCxnSpPr>
              <a:cxnSpLocks/>
            </p:cNvCxnSpPr>
            <p:nvPr/>
          </p:nvCxnSpPr>
          <p:spPr>
            <a:xfrm>
              <a:off x="6371992" y="3769651"/>
              <a:ext cx="0" cy="252000"/>
            </a:xfrm>
            <a:prstGeom prst="line">
              <a:avLst/>
            </a:prstGeom>
            <a:noFill/>
            <a:ln w="19050" cap="flat" cmpd="sng" algn="ctr">
              <a:solidFill>
                <a:srgbClr val="00487C"/>
              </a:solidFill>
              <a:prstDash val="solid"/>
              <a:miter lim="800000"/>
            </a:ln>
            <a:effectLst/>
          </p:spPr>
        </p:cxnSp>
        <p:cxnSp>
          <p:nvCxnSpPr>
            <p:cNvPr id="12" name="Straight Connector 11">
              <a:extLst>
                <a:ext uri="{FF2B5EF4-FFF2-40B4-BE49-F238E27FC236}">
                  <a16:creationId xmlns:a16="http://schemas.microsoft.com/office/drawing/2014/main" id="{E3FF2C1C-286A-69E9-E072-8041DDEE7D0C}"/>
                </a:ext>
              </a:extLst>
            </p:cNvPr>
            <p:cNvCxnSpPr>
              <a:cxnSpLocks/>
            </p:cNvCxnSpPr>
            <p:nvPr/>
          </p:nvCxnSpPr>
          <p:spPr>
            <a:xfrm>
              <a:off x="8662678" y="3769651"/>
              <a:ext cx="0" cy="252000"/>
            </a:xfrm>
            <a:prstGeom prst="line">
              <a:avLst/>
            </a:prstGeom>
            <a:noFill/>
            <a:ln w="19050" cap="flat" cmpd="sng" algn="ctr">
              <a:solidFill>
                <a:srgbClr val="00375D"/>
              </a:solidFill>
              <a:prstDash val="solid"/>
              <a:miter lim="800000"/>
            </a:ln>
            <a:effectLst/>
          </p:spPr>
        </p:cxnSp>
        <p:cxnSp>
          <p:nvCxnSpPr>
            <p:cNvPr id="13" name="Straight Connector 12">
              <a:extLst>
                <a:ext uri="{FF2B5EF4-FFF2-40B4-BE49-F238E27FC236}">
                  <a16:creationId xmlns:a16="http://schemas.microsoft.com/office/drawing/2014/main" id="{E17681E9-5CDB-B1F9-80CB-CFF56A58850B}"/>
                </a:ext>
              </a:extLst>
            </p:cNvPr>
            <p:cNvCxnSpPr>
              <a:cxnSpLocks/>
            </p:cNvCxnSpPr>
            <p:nvPr/>
          </p:nvCxnSpPr>
          <p:spPr>
            <a:xfrm>
              <a:off x="4081307" y="4570701"/>
              <a:ext cx="0" cy="252000"/>
            </a:xfrm>
            <a:prstGeom prst="line">
              <a:avLst/>
            </a:prstGeom>
            <a:noFill/>
            <a:ln w="19050" cap="flat" cmpd="sng" algn="ctr">
              <a:solidFill>
                <a:srgbClr val="1B5FA2"/>
              </a:solidFill>
              <a:prstDash val="solid"/>
              <a:miter lim="800000"/>
            </a:ln>
            <a:effectLst/>
          </p:spPr>
        </p:cxnSp>
        <p:cxnSp>
          <p:nvCxnSpPr>
            <p:cNvPr id="14" name="Straight Connector 13">
              <a:extLst>
                <a:ext uri="{FF2B5EF4-FFF2-40B4-BE49-F238E27FC236}">
                  <a16:creationId xmlns:a16="http://schemas.microsoft.com/office/drawing/2014/main" id="{9465957C-CB9D-3510-3EAD-994D60128BF4}"/>
                </a:ext>
              </a:extLst>
            </p:cNvPr>
            <p:cNvCxnSpPr>
              <a:cxnSpLocks/>
            </p:cNvCxnSpPr>
            <p:nvPr/>
          </p:nvCxnSpPr>
          <p:spPr>
            <a:xfrm>
              <a:off x="1790622" y="4570701"/>
              <a:ext cx="0" cy="252000"/>
            </a:xfrm>
            <a:prstGeom prst="line">
              <a:avLst/>
            </a:prstGeom>
            <a:noFill/>
            <a:ln w="19050" cap="flat" cmpd="sng" algn="ctr">
              <a:solidFill>
                <a:srgbClr val="2971A5"/>
              </a:solidFill>
              <a:prstDash val="solid"/>
              <a:miter lim="800000"/>
            </a:ln>
            <a:effectLst/>
          </p:spPr>
        </p:cxnSp>
        <p:cxnSp>
          <p:nvCxnSpPr>
            <p:cNvPr id="15" name="Straight Connector 14">
              <a:extLst>
                <a:ext uri="{FF2B5EF4-FFF2-40B4-BE49-F238E27FC236}">
                  <a16:creationId xmlns:a16="http://schemas.microsoft.com/office/drawing/2014/main" id="{203E627D-8052-941F-7456-0EA6B20509B3}"/>
                </a:ext>
              </a:extLst>
            </p:cNvPr>
            <p:cNvCxnSpPr>
              <a:cxnSpLocks/>
            </p:cNvCxnSpPr>
            <p:nvPr/>
          </p:nvCxnSpPr>
          <p:spPr>
            <a:xfrm>
              <a:off x="6371992" y="4570701"/>
              <a:ext cx="0" cy="252000"/>
            </a:xfrm>
            <a:prstGeom prst="line">
              <a:avLst/>
            </a:prstGeom>
            <a:noFill/>
            <a:ln w="19050" cap="flat" cmpd="sng" algn="ctr">
              <a:solidFill>
                <a:srgbClr val="00487C"/>
              </a:solidFill>
              <a:prstDash val="solid"/>
              <a:miter lim="800000"/>
            </a:ln>
            <a:effectLst/>
          </p:spPr>
        </p:cxnSp>
        <p:cxnSp>
          <p:nvCxnSpPr>
            <p:cNvPr id="16" name="Straight Connector 15">
              <a:extLst>
                <a:ext uri="{FF2B5EF4-FFF2-40B4-BE49-F238E27FC236}">
                  <a16:creationId xmlns:a16="http://schemas.microsoft.com/office/drawing/2014/main" id="{F39C852E-3E64-3D93-163B-E696D703D160}"/>
                </a:ext>
              </a:extLst>
            </p:cNvPr>
            <p:cNvCxnSpPr>
              <a:cxnSpLocks/>
            </p:cNvCxnSpPr>
            <p:nvPr/>
          </p:nvCxnSpPr>
          <p:spPr>
            <a:xfrm>
              <a:off x="8662678" y="4570701"/>
              <a:ext cx="0" cy="252000"/>
            </a:xfrm>
            <a:prstGeom prst="line">
              <a:avLst/>
            </a:prstGeom>
            <a:noFill/>
            <a:ln w="19050" cap="flat" cmpd="sng" algn="ctr">
              <a:solidFill>
                <a:srgbClr val="00375D"/>
              </a:solidFill>
              <a:prstDash val="solid"/>
              <a:miter lim="800000"/>
            </a:ln>
            <a:effectLst/>
          </p:spPr>
        </p:cxnSp>
        <p:cxnSp>
          <p:nvCxnSpPr>
            <p:cNvPr id="17" name="Straight Connector 16">
              <a:extLst>
                <a:ext uri="{FF2B5EF4-FFF2-40B4-BE49-F238E27FC236}">
                  <a16:creationId xmlns:a16="http://schemas.microsoft.com/office/drawing/2014/main" id="{8A9C110E-12A0-B2AD-5E08-4E997A3E7ABA}"/>
                </a:ext>
              </a:extLst>
            </p:cNvPr>
            <p:cNvCxnSpPr>
              <a:cxnSpLocks/>
            </p:cNvCxnSpPr>
            <p:nvPr/>
          </p:nvCxnSpPr>
          <p:spPr>
            <a:xfrm>
              <a:off x="4081307" y="5432860"/>
              <a:ext cx="0" cy="252000"/>
            </a:xfrm>
            <a:prstGeom prst="line">
              <a:avLst/>
            </a:prstGeom>
            <a:noFill/>
            <a:ln w="19050" cap="flat" cmpd="sng" algn="ctr">
              <a:solidFill>
                <a:srgbClr val="1B5FA2"/>
              </a:solidFill>
              <a:prstDash val="solid"/>
              <a:miter lim="800000"/>
            </a:ln>
            <a:effectLst/>
          </p:spPr>
        </p:cxnSp>
        <p:cxnSp>
          <p:nvCxnSpPr>
            <p:cNvPr id="18" name="Straight Connector 17">
              <a:extLst>
                <a:ext uri="{FF2B5EF4-FFF2-40B4-BE49-F238E27FC236}">
                  <a16:creationId xmlns:a16="http://schemas.microsoft.com/office/drawing/2014/main" id="{DBFB2141-B417-B063-21A7-25A44229DCCA}"/>
                </a:ext>
              </a:extLst>
            </p:cNvPr>
            <p:cNvCxnSpPr>
              <a:cxnSpLocks/>
            </p:cNvCxnSpPr>
            <p:nvPr/>
          </p:nvCxnSpPr>
          <p:spPr>
            <a:xfrm>
              <a:off x="1790622" y="5432860"/>
              <a:ext cx="0" cy="252000"/>
            </a:xfrm>
            <a:prstGeom prst="line">
              <a:avLst/>
            </a:prstGeom>
            <a:noFill/>
            <a:ln w="19050" cap="flat" cmpd="sng" algn="ctr">
              <a:solidFill>
                <a:srgbClr val="2971A5"/>
              </a:solidFill>
              <a:prstDash val="solid"/>
              <a:miter lim="800000"/>
            </a:ln>
            <a:effectLst/>
          </p:spPr>
        </p:cxnSp>
        <p:cxnSp>
          <p:nvCxnSpPr>
            <p:cNvPr id="19" name="Straight Connector 18">
              <a:extLst>
                <a:ext uri="{FF2B5EF4-FFF2-40B4-BE49-F238E27FC236}">
                  <a16:creationId xmlns:a16="http://schemas.microsoft.com/office/drawing/2014/main" id="{12C94DF9-65B9-F3A3-917B-E2690377C480}"/>
                </a:ext>
              </a:extLst>
            </p:cNvPr>
            <p:cNvCxnSpPr>
              <a:cxnSpLocks/>
            </p:cNvCxnSpPr>
            <p:nvPr/>
          </p:nvCxnSpPr>
          <p:spPr>
            <a:xfrm>
              <a:off x="6371992" y="5432860"/>
              <a:ext cx="0" cy="252000"/>
            </a:xfrm>
            <a:prstGeom prst="line">
              <a:avLst/>
            </a:prstGeom>
            <a:noFill/>
            <a:ln w="19050" cap="flat" cmpd="sng" algn="ctr">
              <a:solidFill>
                <a:srgbClr val="00487C"/>
              </a:solidFill>
              <a:prstDash val="solid"/>
              <a:miter lim="800000"/>
            </a:ln>
            <a:effectLst/>
          </p:spPr>
        </p:cxnSp>
        <p:cxnSp>
          <p:nvCxnSpPr>
            <p:cNvPr id="20" name="Straight Connector 19">
              <a:extLst>
                <a:ext uri="{FF2B5EF4-FFF2-40B4-BE49-F238E27FC236}">
                  <a16:creationId xmlns:a16="http://schemas.microsoft.com/office/drawing/2014/main" id="{792AF659-2AF9-9584-FB01-49D1A1C78BDF}"/>
                </a:ext>
              </a:extLst>
            </p:cNvPr>
            <p:cNvCxnSpPr>
              <a:cxnSpLocks/>
            </p:cNvCxnSpPr>
            <p:nvPr/>
          </p:nvCxnSpPr>
          <p:spPr>
            <a:xfrm>
              <a:off x="8662678" y="5432860"/>
              <a:ext cx="0" cy="252000"/>
            </a:xfrm>
            <a:prstGeom prst="line">
              <a:avLst/>
            </a:prstGeom>
            <a:noFill/>
            <a:ln w="19050" cap="flat" cmpd="sng" algn="ctr">
              <a:solidFill>
                <a:srgbClr val="00375D"/>
              </a:solidFill>
              <a:prstDash val="solid"/>
              <a:miter lim="800000"/>
            </a:ln>
            <a:effectLst/>
          </p:spPr>
        </p:cxnSp>
        <p:sp>
          <p:nvSpPr>
            <p:cNvPr id="21" name="Freeform: Shape 18">
              <a:extLst>
                <a:ext uri="{FF2B5EF4-FFF2-40B4-BE49-F238E27FC236}">
                  <a16:creationId xmlns:a16="http://schemas.microsoft.com/office/drawing/2014/main" id="{5A1BF9D7-5A9E-BD70-5F33-1C7F210D8404}"/>
                </a:ext>
              </a:extLst>
            </p:cNvPr>
            <p:cNvSpPr/>
            <p:nvPr/>
          </p:nvSpPr>
          <p:spPr>
            <a:xfrm>
              <a:off x="7363147" y="230840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4474"/>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22" name="Freeform: Shape 197">
              <a:extLst>
                <a:ext uri="{FF2B5EF4-FFF2-40B4-BE49-F238E27FC236}">
                  <a16:creationId xmlns:a16="http://schemas.microsoft.com/office/drawing/2014/main" id="{AE279FF1-A63A-D867-3B6A-D5D61D8A7342}"/>
                </a:ext>
              </a:extLst>
            </p:cNvPr>
            <p:cNvSpPr/>
            <p:nvPr/>
          </p:nvSpPr>
          <p:spPr>
            <a:xfrm>
              <a:off x="7363147" y="221827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4474"/>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23" name="Freeform: Shape 17">
              <a:extLst>
                <a:ext uri="{FF2B5EF4-FFF2-40B4-BE49-F238E27FC236}">
                  <a16:creationId xmlns:a16="http://schemas.microsoft.com/office/drawing/2014/main" id="{754A61CB-243D-3E23-9303-3CC9184F01EE}"/>
                </a:ext>
              </a:extLst>
            </p:cNvPr>
            <p:cNvSpPr/>
            <p:nvPr/>
          </p:nvSpPr>
          <p:spPr>
            <a:xfrm>
              <a:off x="7327557" y="226074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75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24" name="Freeform: Shape 198">
              <a:extLst>
                <a:ext uri="{FF2B5EF4-FFF2-40B4-BE49-F238E27FC236}">
                  <a16:creationId xmlns:a16="http://schemas.microsoft.com/office/drawing/2014/main" id="{0CB20B2B-CE30-87DB-049F-A08CBFFAEAFC}"/>
                </a:ext>
              </a:extLst>
            </p:cNvPr>
            <p:cNvSpPr/>
            <p:nvPr/>
          </p:nvSpPr>
          <p:spPr>
            <a:xfrm>
              <a:off x="7454359" y="1245893"/>
              <a:ext cx="1360211" cy="59392"/>
            </a:xfrm>
            <a:custGeom>
              <a:avLst/>
              <a:gdLst>
                <a:gd name="connsiteX0" fmla="*/ 1229254 w 1360211"/>
                <a:gd name="connsiteY0" fmla="*/ 0 h 59392"/>
                <a:gd name="connsiteX1" fmla="*/ 1360211 w 1360211"/>
                <a:gd name="connsiteY1" fmla="*/ 0 h 59392"/>
                <a:gd name="connsiteX2" fmla="*/ 1360211 w 1360211"/>
                <a:gd name="connsiteY2" fmla="*/ 59392 h 59392"/>
                <a:gd name="connsiteX3" fmla="*/ 1229254 w 1360211"/>
                <a:gd name="connsiteY3" fmla="*/ 59392 h 59392"/>
                <a:gd name="connsiteX4" fmla="*/ 0 w 1360211"/>
                <a:gd name="connsiteY4" fmla="*/ 0 h 59392"/>
                <a:gd name="connsiteX5" fmla="*/ 1169268 w 1360211"/>
                <a:gd name="connsiteY5" fmla="*/ 0 h 59392"/>
                <a:gd name="connsiteX6" fmla="*/ 1169268 w 1360211"/>
                <a:gd name="connsiteY6" fmla="*/ 59392 h 59392"/>
                <a:gd name="connsiteX7" fmla="*/ 0 w 1360211"/>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0211" h="59392">
                  <a:moveTo>
                    <a:pt x="1229254" y="0"/>
                  </a:moveTo>
                  <a:lnTo>
                    <a:pt x="1360211" y="0"/>
                  </a:lnTo>
                  <a:lnTo>
                    <a:pt x="1360211" y="59392"/>
                  </a:lnTo>
                  <a:lnTo>
                    <a:pt x="1229254" y="59392"/>
                  </a:lnTo>
                  <a:close/>
                  <a:moveTo>
                    <a:pt x="0" y="0"/>
                  </a:moveTo>
                  <a:lnTo>
                    <a:pt x="1169268" y="0"/>
                  </a:lnTo>
                  <a:lnTo>
                    <a:pt x="1169268" y="59392"/>
                  </a:lnTo>
                  <a:lnTo>
                    <a:pt x="0" y="59392"/>
                  </a:lnTo>
                  <a:close/>
                </a:path>
              </a:pathLst>
            </a:custGeom>
            <a:solidFill>
              <a:srgbClr val="00375D"/>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25" name="Freeform: Shape 11">
              <a:extLst>
                <a:ext uri="{FF2B5EF4-FFF2-40B4-BE49-F238E27FC236}">
                  <a16:creationId xmlns:a16="http://schemas.microsoft.com/office/drawing/2014/main" id="{76D2B562-6787-945C-4E5D-945DD990B4B6}"/>
                </a:ext>
              </a:extLst>
            </p:cNvPr>
            <p:cNvSpPr/>
            <p:nvPr/>
          </p:nvSpPr>
          <p:spPr>
            <a:xfrm>
              <a:off x="7454359" y="1335869"/>
              <a:ext cx="1471125" cy="692653"/>
            </a:xfrm>
            <a:custGeom>
              <a:avLst/>
              <a:gdLst>
                <a:gd name="connsiteX0" fmla="*/ 0 w 943737"/>
                <a:gd name="connsiteY0" fmla="*/ 0 h 444341"/>
                <a:gd name="connsiteX1" fmla="*/ 943737 w 943737"/>
                <a:gd name="connsiteY1" fmla="*/ 0 h 444341"/>
                <a:gd name="connsiteX2" fmla="*/ 943737 w 943737"/>
                <a:gd name="connsiteY2" fmla="*/ 444341 h 444341"/>
                <a:gd name="connsiteX3" fmla="*/ 0 w 943737"/>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43737" h="444341">
                  <a:moveTo>
                    <a:pt x="0" y="0"/>
                  </a:moveTo>
                  <a:lnTo>
                    <a:pt x="943737" y="0"/>
                  </a:lnTo>
                  <a:lnTo>
                    <a:pt x="943737" y="444341"/>
                  </a:lnTo>
                  <a:lnTo>
                    <a:pt x="0" y="444341"/>
                  </a:lnTo>
                  <a:close/>
                </a:path>
              </a:pathLst>
            </a:custGeom>
            <a:solidFill>
              <a:srgbClr val="00375D"/>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26" name="Freeform: Shape 10">
              <a:extLst>
                <a:ext uri="{FF2B5EF4-FFF2-40B4-BE49-F238E27FC236}">
                  <a16:creationId xmlns:a16="http://schemas.microsoft.com/office/drawing/2014/main" id="{98AFA0AA-3EEC-1986-A20B-CBD7AAF951FD}"/>
                </a:ext>
              </a:extLst>
            </p:cNvPr>
            <p:cNvSpPr/>
            <p:nvPr/>
          </p:nvSpPr>
          <p:spPr>
            <a:xfrm>
              <a:off x="7421694" y="1288357"/>
              <a:ext cx="1456277" cy="692653"/>
            </a:xfrm>
            <a:custGeom>
              <a:avLst/>
              <a:gdLst>
                <a:gd name="connsiteX0" fmla="*/ 0 w 934212"/>
                <a:gd name="connsiteY0" fmla="*/ 0 h 444341"/>
                <a:gd name="connsiteX1" fmla="*/ 934212 w 934212"/>
                <a:gd name="connsiteY1" fmla="*/ 0 h 444341"/>
                <a:gd name="connsiteX2" fmla="*/ 934212 w 934212"/>
                <a:gd name="connsiteY2" fmla="*/ 444341 h 444341"/>
                <a:gd name="connsiteX3" fmla="*/ 0 w 934212"/>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34212" h="444341">
                  <a:moveTo>
                    <a:pt x="0" y="0"/>
                  </a:moveTo>
                  <a:lnTo>
                    <a:pt x="934212" y="0"/>
                  </a:lnTo>
                  <a:lnTo>
                    <a:pt x="934212" y="444341"/>
                  </a:lnTo>
                  <a:lnTo>
                    <a:pt x="0" y="444341"/>
                  </a:lnTo>
                  <a:close/>
                </a:path>
              </a:pathLst>
            </a:custGeom>
            <a:solidFill>
              <a:srgbClr val="004474"/>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black"/>
                </a:solidFill>
                <a:effectLst/>
                <a:uLnTx/>
                <a:uFillTx/>
                <a:latin typeface="Calibri" panose="020F0502020204030204"/>
              </a:endParaRPr>
            </a:p>
          </p:txBody>
        </p:sp>
        <p:sp>
          <p:nvSpPr>
            <p:cNvPr id="27" name="Freeform: Shape 12">
              <a:extLst>
                <a:ext uri="{FF2B5EF4-FFF2-40B4-BE49-F238E27FC236}">
                  <a16:creationId xmlns:a16="http://schemas.microsoft.com/office/drawing/2014/main" id="{21595F52-8D69-FBF0-E30D-F6DD62BE023B}"/>
                </a:ext>
              </a:extLst>
            </p:cNvPr>
            <p:cNvSpPr/>
            <p:nvPr/>
          </p:nvSpPr>
          <p:spPr>
            <a:xfrm>
              <a:off x="7057116" y="1200409"/>
              <a:ext cx="709874" cy="639052"/>
            </a:xfrm>
            <a:custGeom>
              <a:avLst/>
              <a:gdLst>
                <a:gd name="connsiteX0" fmla="*/ 447045 w 455389"/>
                <a:gd name="connsiteY0" fmla="*/ 232765 h 409956"/>
                <a:gd name="connsiteX1" fmla="*/ 447045 w 455389"/>
                <a:gd name="connsiteY1" fmla="*/ 176568 h 409956"/>
                <a:gd name="connsiteX2" fmla="*/ 361320 w 455389"/>
                <a:gd name="connsiteY2" fmla="*/ 28073 h 409956"/>
                <a:gd name="connsiteX3" fmla="*/ 312648 w 455389"/>
                <a:gd name="connsiteY3" fmla="*/ -26 h 409956"/>
                <a:gd name="connsiteX4" fmla="*/ 141198 w 455389"/>
                <a:gd name="connsiteY4" fmla="*/ -26 h 409956"/>
                <a:gd name="connsiteX5" fmla="*/ 92525 w 455389"/>
                <a:gd name="connsiteY5" fmla="*/ 28073 h 409956"/>
                <a:gd name="connsiteX6" fmla="*/ 6800 w 455389"/>
                <a:gd name="connsiteY6" fmla="*/ 176663 h 409956"/>
                <a:gd name="connsiteX7" fmla="*/ 6800 w 455389"/>
                <a:gd name="connsiteY7" fmla="*/ 232860 h 409956"/>
                <a:gd name="connsiteX8" fmla="*/ 92525 w 455389"/>
                <a:gd name="connsiteY8" fmla="*/ 381355 h 409956"/>
                <a:gd name="connsiteX9" fmla="*/ 141198 w 455389"/>
                <a:gd name="connsiteY9" fmla="*/ 409930 h 409956"/>
                <a:gd name="connsiteX10" fmla="*/ 312648 w 455389"/>
                <a:gd name="connsiteY10" fmla="*/ 409930 h 409956"/>
                <a:gd name="connsiteX11" fmla="*/ 361320 w 455389"/>
                <a:gd name="connsiteY11" fmla="*/ 381355 h 40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389" h="409956">
                  <a:moveTo>
                    <a:pt x="447045" y="232765"/>
                  </a:moveTo>
                  <a:cubicBezTo>
                    <a:pt x="457142" y="215393"/>
                    <a:pt x="457142" y="193939"/>
                    <a:pt x="447045" y="176568"/>
                  </a:cubicBezTo>
                  <a:lnTo>
                    <a:pt x="361320" y="28073"/>
                  </a:lnTo>
                  <a:cubicBezTo>
                    <a:pt x="351309" y="10655"/>
                    <a:pt x="332736" y="-67"/>
                    <a:pt x="312648" y="-26"/>
                  </a:cubicBezTo>
                  <a:lnTo>
                    <a:pt x="141198" y="-26"/>
                  </a:lnTo>
                  <a:cubicBezTo>
                    <a:pt x="121109" y="-67"/>
                    <a:pt x="102536" y="10655"/>
                    <a:pt x="92525" y="28073"/>
                  </a:cubicBezTo>
                  <a:lnTo>
                    <a:pt x="6800" y="176663"/>
                  </a:lnTo>
                  <a:cubicBezTo>
                    <a:pt x="-3296" y="194034"/>
                    <a:pt x="-3296" y="215489"/>
                    <a:pt x="6800" y="232860"/>
                  </a:cubicBezTo>
                  <a:lnTo>
                    <a:pt x="92525" y="381355"/>
                  </a:lnTo>
                  <a:cubicBezTo>
                    <a:pt x="102412" y="398956"/>
                    <a:pt x="121014" y="409874"/>
                    <a:pt x="141198" y="409930"/>
                  </a:cubicBezTo>
                  <a:lnTo>
                    <a:pt x="312648" y="409930"/>
                  </a:lnTo>
                  <a:cubicBezTo>
                    <a:pt x="332841" y="409874"/>
                    <a:pt x="351433" y="398956"/>
                    <a:pt x="361320" y="381355"/>
                  </a:cubicBezTo>
                </a:path>
              </a:pathLst>
            </a:custGeom>
            <a:noFill/>
            <a:ln w="22225" cap="flat">
              <a:solidFill>
                <a:srgbClr val="00375D"/>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28" name="Freeform: Shape 13">
              <a:extLst>
                <a:ext uri="{FF2B5EF4-FFF2-40B4-BE49-F238E27FC236}">
                  <a16:creationId xmlns:a16="http://schemas.microsoft.com/office/drawing/2014/main" id="{84AD97A8-112D-350C-B698-6FD5C0061F92}"/>
                </a:ext>
              </a:extLst>
            </p:cNvPr>
            <p:cNvSpPr/>
            <p:nvPr/>
          </p:nvSpPr>
          <p:spPr>
            <a:xfrm>
              <a:off x="7656895" y="1636937"/>
              <a:ext cx="55679" cy="96362"/>
            </a:xfrm>
            <a:custGeom>
              <a:avLst/>
              <a:gdLst>
                <a:gd name="connsiteX0" fmla="*/ 0 w 35718"/>
                <a:gd name="connsiteY0" fmla="*/ 61817 h 61817"/>
                <a:gd name="connsiteX1" fmla="*/ 35719 w 35718"/>
                <a:gd name="connsiteY1" fmla="*/ 0 h 61817"/>
              </a:gdLst>
              <a:ahLst/>
              <a:cxnLst>
                <a:cxn ang="0">
                  <a:pos x="connsiteX0" y="connsiteY0"/>
                </a:cxn>
                <a:cxn ang="0">
                  <a:pos x="connsiteX1" y="connsiteY1"/>
                </a:cxn>
              </a:cxnLst>
              <a:rect l="l" t="t" r="r" b="b"/>
              <a:pathLst>
                <a:path w="35718" h="61817">
                  <a:moveTo>
                    <a:pt x="0" y="61817"/>
                  </a:moveTo>
                  <a:lnTo>
                    <a:pt x="35719" y="0"/>
                  </a:lnTo>
                </a:path>
              </a:pathLst>
            </a:custGeom>
            <a:ln w="22225" cap="flat">
              <a:solidFill>
                <a:srgbClr val="00375D"/>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29" name="Freeform: Shape 14">
              <a:extLst>
                <a:ext uri="{FF2B5EF4-FFF2-40B4-BE49-F238E27FC236}">
                  <a16:creationId xmlns:a16="http://schemas.microsoft.com/office/drawing/2014/main" id="{F11F2F9D-8F47-D333-C43A-37F9D74CACBF}"/>
                </a:ext>
              </a:extLst>
            </p:cNvPr>
            <p:cNvSpPr/>
            <p:nvPr/>
          </p:nvSpPr>
          <p:spPr>
            <a:xfrm>
              <a:off x="7107272" y="1245544"/>
              <a:ext cx="609534" cy="547593"/>
            </a:xfrm>
            <a:custGeom>
              <a:avLst/>
              <a:gdLst>
                <a:gd name="connsiteX0" fmla="*/ 268375 w 391020"/>
                <a:gd name="connsiteY0" fmla="*/ -24 h 351284"/>
                <a:gd name="connsiteX1" fmla="*/ 121119 w 391020"/>
                <a:gd name="connsiteY1" fmla="*/ -24 h 351284"/>
                <a:gd name="connsiteX2" fmla="*/ 79400 w 391020"/>
                <a:gd name="connsiteY2" fmla="*/ 23884 h 351284"/>
                <a:gd name="connsiteX3" fmla="*/ 5771 w 391020"/>
                <a:gd name="connsiteY3" fmla="*/ 151423 h 351284"/>
                <a:gd name="connsiteX4" fmla="*/ 5771 w 391020"/>
                <a:gd name="connsiteY4" fmla="*/ 199620 h 351284"/>
                <a:gd name="connsiteX5" fmla="*/ 79400 w 391020"/>
                <a:gd name="connsiteY5" fmla="*/ 327160 h 351284"/>
                <a:gd name="connsiteX6" fmla="*/ 121119 w 391020"/>
                <a:gd name="connsiteY6" fmla="*/ 351258 h 351284"/>
                <a:gd name="connsiteX7" fmla="*/ 268375 w 391020"/>
                <a:gd name="connsiteY7" fmla="*/ 351258 h 351284"/>
                <a:gd name="connsiteX8" fmla="*/ 310095 w 391020"/>
                <a:gd name="connsiteY8" fmla="*/ 327160 h 351284"/>
                <a:gd name="connsiteX9" fmla="*/ 383818 w 391020"/>
                <a:gd name="connsiteY9" fmla="*/ 199620 h 351284"/>
                <a:gd name="connsiteX10" fmla="*/ 383818 w 391020"/>
                <a:gd name="connsiteY10" fmla="*/ 151423 h 351284"/>
                <a:gd name="connsiteX11" fmla="*/ 310095 w 391020"/>
                <a:gd name="connsiteY11" fmla="*/ 23884 h 351284"/>
                <a:gd name="connsiteX12" fmla="*/ 268375 w 391020"/>
                <a:gd name="connsiteY12" fmla="*/ -24 h 351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1020" h="351284">
                  <a:moveTo>
                    <a:pt x="268375" y="-24"/>
                  </a:moveTo>
                  <a:lnTo>
                    <a:pt x="121119" y="-24"/>
                  </a:lnTo>
                  <a:cubicBezTo>
                    <a:pt x="103917" y="-176"/>
                    <a:pt x="87963" y="8964"/>
                    <a:pt x="79400" y="23884"/>
                  </a:cubicBezTo>
                  <a:lnTo>
                    <a:pt x="5771" y="151423"/>
                  </a:lnTo>
                  <a:cubicBezTo>
                    <a:pt x="-2953" y="166303"/>
                    <a:pt x="-2953" y="184740"/>
                    <a:pt x="5771" y="199620"/>
                  </a:cubicBezTo>
                  <a:lnTo>
                    <a:pt x="79400" y="327160"/>
                  </a:lnTo>
                  <a:cubicBezTo>
                    <a:pt x="87915" y="342153"/>
                    <a:pt x="103879" y="351370"/>
                    <a:pt x="121119" y="351258"/>
                  </a:cubicBezTo>
                  <a:lnTo>
                    <a:pt x="268375" y="351258"/>
                  </a:lnTo>
                  <a:cubicBezTo>
                    <a:pt x="285616" y="351370"/>
                    <a:pt x="301580" y="342153"/>
                    <a:pt x="310095" y="327160"/>
                  </a:cubicBezTo>
                  <a:lnTo>
                    <a:pt x="383818" y="199620"/>
                  </a:lnTo>
                  <a:cubicBezTo>
                    <a:pt x="392391" y="184697"/>
                    <a:pt x="392391" y="166346"/>
                    <a:pt x="383818" y="151423"/>
                  </a:cubicBezTo>
                  <a:lnTo>
                    <a:pt x="310095" y="23884"/>
                  </a:lnTo>
                  <a:cubicBezTo>
                    <a:pt x="301532" y="8964"/>
                    <a:pt x="285578" y="-176"/>
                    <a:pt x="268375" y="-24"/>
                  </a:cubicBezTo>
                  <a:close/>
                </a:path>
              </a:pathLst>
            </a:custGeom>
            <a:solidFill>
              <a:srgbClr val="00375D"/>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30" name="Freeform: Shape 25">
              <a:extLst>
                <a:ext uri="{FF2B5EF4-FFF2-40B4-BE49-F238E27FC236}">
                  <a16:creationId xmlns:a16="http://schemas.microsoft.com/office/drawing/2014/main" id="{BB0185DA-3566-710E-04B6-141D41E97D7F}"/>
                </a:ext>
              </a:extLst>
            </p:cNvPr>
            <p:cNvSpPr/>
            <p:nvPr/>
          </p:nvSpPr>
          <p:spPr>
            <a:xfrm>
              <a:off x="7363147" y="316516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4474"/>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31" name="Freeform: Shape 196">
              <a:extLst>
                <a:ext uri="{FF2B5EF4-FFF2-40B4-BE49-F238E27FC236}">
                  <a16:creationId xmlns:a16="http://schemas.microsoft.com/office/drawing/2014/main" id="{BBE91CCD-10AC-2F0B-0850-089851638660}"/>
                </a:ext>
              </a:extLst>
            </p:cNvPr>
            <p:cNvSpPr/>
            <p:nvPr/>
          </p:nvSpPr>
          <p:spPr>
            <a:xfrm>
              <a:off x="7363147" y="307503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4474"/>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32" name="Freeform: Shape 28">
              <a:extLst>
                <a:ext uri="{FF2B5EF4-FFF2-40B4-BE49-F238E27FC236}">
                  <a16:creationId xmlns:a16="http://schemas.microsoft.com/office/drawing/2014/main" id="{507CB216-FF29-46EC-1266-5483EEB65427}"/>
                </a:ext>
              </a:extLst>
            </p:cNvPr>
            <p:cNvSpPr/>
            <p:nvPr/>
          </p:nvSpPr>
          <p:spPr>
            <a:xfrm>
              <a:off x="7327557" y="311750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75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1" name="Freeform: Shape 30">
              <a:extLst>
                <a:ext uri="{FF2B5EF4-FFF2-40B4-BE49-F238E27FC236}">
                  <a16:creationId xmlns:a16="http://schemas.microsoft.com/office/drawing/2014/main" id="{EF8E04BB-29A6-823C-345A-020196ABC1E9}"/>
                </a:ext>
              </a:extLst>
            </p:cNvPr>
            <p:cNvSpPr/>
            <p:nvPr/>
          </p:nvSpPr>
          <p:spPr>
            <a:xfrm>
              <a:off x="7363147" y="402192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4474"/>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2" name="Freeform: Shape 195">
              <a:extLst>
                <a:ext uri="{FF2B5EF4-FFF2-40B4-BE49-F238E27FC236}">
                  <a16:creationId xmlns:a16="http://schemas.microsoft.com/office/drawing/2014/main" id="{A34EC0AA-36F7-2DDD-648E-01B6ADB22617}"/>
                </a:ext>
              </a:extLst>
            </p:cNvPr>
            <p:cNvSpPr/>
            <p:nvPr/>
          </p:nvSpPr>
          <p:spPr>
            <a:xfrm>
              <a:off x="7363147" y="393179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4474"/>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3" name="Freeform: Shape 33">
              <a:extLst>
                <a:ext uri="{FF2B5EF4-FFF2-40B4-BE49-F238E27FC236}">
                  <a16:creationId xmlns:a16="http://schemas.microsoft.com/office/drawing/2014/main" id="{036C69B0-3A5B-3B66-8767-2FD49D8F773B}"/>
                </a:ext>
              </a:extLst>
            </p:cNvPr>
            <p:cNvSpPr/>
            <p:nvPr/>
          </p:nvSpPr>
          <p:spPr>
            <a:xfrm>
              <a:off x="7327557" y="397426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75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4" name="Freeform: Shape 35">
              <a:extLst>
                <a:ext uri="{FF2B5EF4-FFF2-40B4-BE49-F238E27FC236}">
                  <a16:creationId xmlns:a16="http://schemas.microsoft.com/office/drawing/2014/main" id="{CEB83524-6EE4-B015-E167-0F97BDD5F685}"/>
                </a:ext>
              </a:extLst>
            </p:cNvPr>
            <p:cNvSpPr/>
            <p:nvPr/>
          </p:nvSpPr>
          <p:spPr>
            <a:xfrm>
              <a:off x="7363147" y="487868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4474"/>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5" name="Freeform: Shape 194">
              <a:extLst>
                <a:ext uri="{FF2B5EF4-FFF2-40B4-BE49-F238E27FC236}">
                  <a16:creationId xmlns:a16="http://schemas.microsoft.com/office/drawing/2014/main" id="{25DFA0B0-1191-1776-2791-79A16FB4F539}"/>
                </a:ext>
              </a:extLst>
            </p:cNvPr>
            <p:cNvSpPr/>
            <p:nvPr/>
          </p:nvSpPr>
          <p:spPr>
            <a:xfrm>
              <a:off x="7363147" y="478855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4474"/>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6" name="Freeform: Shape 38">
              <a:extLst>
                <a:ext uri="{FF2B5EF4-FFF2-40B4-BE49-F238E27FC236}">
                  <a16:creationId xmlns:a16="http://schemas.microsoft.com/office/drawing/2014/main" id="{B42E0413-49FA-DFC1-60C8-9D9EDFCA6872}"/>
                </a:ext>
              </a:extLst>
            </p:cNvPr>
            <p:cNvSpPr/>
            <p:nvPr/>
          </p:nvSpPr>
          <p:spPr>
            <a:xfrm>
              <a:off x="7327557" y="483102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75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7" name="Freeform: Shape 40">
              <a:extLst>
                <a:ext uri="{FF2B5EF4-FFF2-40B4-BE49-F238E27FC236}">
                  <a16:creationId xmlns:a16="http://schemas.microsoft.com/office/drawing/2014/main" id="{128CAB3F-F077-1582-0F8C-2375B625E637}"/>
                </a:ext>
              </a:extLst>
            </p:cNvPr>
            <p:cNvSpPr/>
            <p:nvPr/>
          </p:nvSpPr>
          <p:spPr>
            <a:xfrm>
              <a:off x="7363147" y="5735444"/>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4474"/>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8" name="Freeform: Shape 193">
              <a:extLst>
                <a:ext uri="{FF2B5EF4-FFF2-40B4-BE49-F238E27FC236}">
                  <a16:creationId xmlns:a16="http://schemas.microsoft.com/office/drawing/2014/main" id="{BB648984-99E4-C770-1BDE-A68A1C64CE11}"/>
                </a:ext>
              </a:extLst>
            </p:cNvPr>
            <p:cNvSpPr/>
            <p:nvPr/>
          </p:nvSpPr>
          <p:spPr>
            <a:xfrm>
              <a:off x="7363147" y="5645318"/>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4474"/>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69" name="Freeform: Shape 43">
              <a:extLst>
                <a:ext uri="{FF2B5EF4-FFF2-40B4-BE49-F238E27FC236}">
                  <a16:creationId xmlns:a16="http://schemas.microsoft.com/office/drawing/2014/main" id="{A44B6803-633D-C972-DD82-0A557AC7BB99}"/>
                </a:ext>
              </a:extLst>
            </p:cNvPr>
            <p:cNvSpPr/>
            <p:nvPr/>
          </p:nvSpPr>
          <p:spPr>
            <a:xfrm>
              <a:off x="7327557" y="5687782"/>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75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70" name="Freeform: Shape 81">
              <a:extLst>
                <a:ext uri="{FF2B5EF4-FFF2-40B4-BE49-F238E27FC236}">
                  <a16:creationId xmlns:a16="http://schemas.microsoft.com/office/drawing/2014/main" id="{F835790C-EEEE-4F31-81AF-11709E8D713E}"/>
                </a:ext>
              </a:extLst>
            </p:cNvPr>
            <p:cNvSpPr/>
            <p:nvPr/>
          </p:nvSpPr>
          <p:spPr>
            <a:xfrm>
              <a:off x="5070101" y="230840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5A9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71" name="Freeform: Shape 200">
              <a:extLst>
                <a:ext uri="{FF2B5EF4-FFF2-40B4-BE49-F238E27FC236}">
                  <a16:creationId xmlns:a16="http://schemas.microsoft.com/office/drawing/2014/main" id="{F8D35903-3D5E-7ECA-BAA2-3CA07B63D6B6}"/>
                </a:ext>
              </a:extLst>
            </p:cNvPr>
            <p:cNvSpPr/>
            <p:nvPr/>
          </p:nvSpPr>
          <p:spPr>
            <a:xfrm>
              <a:off x="5070101" y="221827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5A9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72" name="Freeform: Shape 84">
              <a:extLst>
                <a:ext uri="{FF2B5EF4-FFF2-40B4-BE49-F238E27FC236}">
                  <a16:creationId xmlns:a16="http://schemas.microsoft.com/office/drawing/2014/main" id="{E6CA3F6C-AACC-3AB5-F4DC-1746384FD46D}"/>
                </a:ext>
              </a:extLst>
            </p:cNvPr>
            <p:cNvSpPr/>
            <p:nvPr/>
          </p:nvSpPr>
          <p:spPr>
            <a:xfrm>
              <a:off x="5034511" y="226074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73" name="Freeform: Shape 199">
              <a:extLst>
                <a:ext uri="{FF2B5EF4-FFF2-40B4-BE49-F238E27FC236}">
                  <a16:creationId xmlns:a16="http://schemas.microsoft.com/office/drawing/2014/main" id="{439867AD-B090-45BA-2C08-D2A31652A7BA}"/>
                </a:ext>
              </a:extLst>
            </p:cNvPr>
            <p:cNvSpPr/>
            <p:nvPr/>
          </p:nvSpPr>
          <p:spPr>
            <a:xfrm>
              <a:off x="5161313" y="1245893"/>
              <a:ext cx="1360211" cy="59392"/>
            </a:xfrm>
            <a:custGeom>
              <a:avLst/>
              <a:gdLst>
                <a:gd name="connsiteX0" fmla="*/ 1229254 w 1360211"/>
                <a:gd name="connsiteY0" fmla="*/ 0 h 59392"/>
                <a:gd name="connsiteX1" fmla="*/ 1360211 w 1360211"/>
                <a:gd name="connsiteY1" fmla="*/ 0 h 59392"/>
                <a:gd name="connsiteX2" fmla="*/ 1360211 w 1360211"/>
                <a:gd name="connsiteY2" fmla="*/ 59392 h 59392"/>
                <a:gd name="connsiteX3" fmla="*/ 1229254 w 1360211"/>
                <a:gd name="connsiteY3" fmla="*/ 59392 h 59392"/>
                <a:gd name="connsiteX4" fmla="*/ 0 w 1360211"/>
                <a:gd name="connsiteY4" fmla="*/ 0 h 59392"/>
                <a:gd name="connsiteX5" fmla="*/ 1169268 w 1360211"/>
                <a:gd name="connsiteY5" fmla="*/ 0 h 59392"/>
                <a:gd name="connsiteX6" fmla="*/ 1169268 w 1360211"/>
                <a:gd name="connsiteY6" fmla="*/ 59392 h 59392"/>
                <a:gd name="connsiteX7" fmla="*/ 0 w 1360211"/>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0211" h="59392">
                  <a:moveTo>
                    <a:pt x="1229254" y="0"/>
                  </a:moveTo>
                  <a:lnTo>
                    <a:pt x="1360211" y="0"/>
                  </a:lnTo>
                  <a:lnTo>
                    <a:pt x="1360211" y="59392"/>
                  </a:lnTo>
                  <a:lnTo>
                    <a:pt x="1229254" y="59392"/>
                  </a:lnTo>
                  <a:close/>
                  <a:moveTo>
                    <a:pt x="0" y="0"/>
                  </a:moveTo>
                  <a:lnTo>
                    <a:pt x="1169268" y="0"/>
                  </a:lnTo>
                  <a:lnTo>
                    <a:pt x="1169268" y="59392"/>
                  </a:lnTo>
                  <a:lnTo>
                    <a:pt x="0" y="59392"/>
                  </a:lnTo>
                  <a:close/>
                </a:path>
              </a:pathLst>
            </a:custGeom>
            <a:solidFill>
              <a:srgbClr val="00487C"/>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4" name="Freeform: Shape 76">
              <a:extLst>
                <a:ext uri="{FF2B5EF4-FFF2-40B4-BE49-F238E27FC236}">
                  <a16:creationId xmlns:a16="http://schemas.microsoft.com/office/drawing/2014/main" id="{4CDFD082-1B21-FE9F-C818-DFA9E933FFBA}"/>
                </a:ext>
              </a:extLst>
            </p:cNvPr>
            <p:cNvSpPr/>
            <p:nvPr/>
          </p:nvSpPr>
          <p:spPr>
            <a:xfrm>
              <a:off x="5161313" y="1335869"/>
              <a:ext cx="1471125" cy="692653"/>
            </a:xfrm>
            <a:custGeom>
              <a:avLst/>
              <a:gdLst>
                <a:gd name="connsiteX0" fmla="*/ 0 w 943737"/>
                <a:gd name="connsiteY0" fmla="*/ 0 h 444341"/>
                <a:gd name="connsiteX1" fmla="*/ 943737 w 943737"/>
                <a:gd name="connsiteY1" fmla="*/ 0 h 444341"/>
                <a:gd name="connsiteX2" fmla="*/ 943737 w 943737"/>
                <a:gd name="connsiteY2" fmla="*/ 444341 h 444341"/>
                <a:gd name="connsiteX3" fmla="*/ 0 w 943737"/>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43737" h="444341">
                  <a:moveTo>
                    <a:pt x="0" y="0"/>
                  </a:moveTo>
                  <a:lnTo>
                    <a:pt x="943737" y="0"/>
                  </a:lnTo>
                  <a:lnTo>
                    <a:pt x="943737" y="444341"/>
                  </a:lnTo>
                  <a:lnTo>
                    <a:pt x="0" y="444341"/>
                  </a:lnTo>
                  <a:close/>
                </a:path>
              </a:pathLst>
            </a:custGeom>
            <a:solidFill>
              <a:srgbClr val="00487C"/>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5" name="Freeform: Shape 77">
              <a:extLst>
                <a:ext uri="{FF2B5EF4-FFF2-40B4-BE49-F238E27FC236}">
                  <a16:creationId xmlns:a16="http://schemas.microsoft.com/office/drawing/2014/main" id="{9E67EF3E-2E45-79D5-FB3A-D8343FAAC9E6}"/>
                </a:ext>
              </a:extLst>
            </p:cNvPr>
            <p:cNvSpPr/>
            <p:nvPr/>
          </p:nvSpPr>
          <p:spPr>
            <a:xfrm>
              <a:off x="5128648" y="1288357"/>
              <a:ext cx="1456277" cy="692653"/>
            </a:xfrm>
            <a:custGeom>
              <a:avLst/>
              <a:gdLst>
                <a:gd name="connsiteX0" fmla="*/ 0 w 934212"/>
                <a:gd name="connsiteY0" fmla="*/ 0 h 444341"/>
                <a:gd name="connsiteX1" fmla="*/ 934212 w 934212"/>
                <a:gd name="connsiteY1" fmla="*/ 0 h 444341"/>
                <a:gd name="connsiteX2" fmla="*/ 934212 w 934212"/>
                <a:gd name="connsiteY2" fmla="*/ 444341 h 444341"/>
                <a:gd name="connsiteX3" fmla="*/ 0 w 934212"/>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34212" h="444341">
                  <a:moveTo>
                    <a:pt x="0" y="0"/>
                  </a:moveTo>
                  <a:lnTo>
                    <a:pt x="934212" y="0"/>
                  </a:lnTo>
                  <a:lnTo>
                    <a:pt x="934212" y="444341"/>
                  </a:lnTo>
                  <a:lnTo>
                    <a:pt x="0" y="444341"/>
                  </a:lnTo>
                  <a:close/>
                </a:path>
              </a:pathLst>
            </a:custGeom>
            <a:solidFill>
              <a:srgbClr val="005A9A"/>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6" name="Freeform: Shape 78">
              <a:extLst>
                <a:ext uri="{FF2B5EF4-FFF2-40B4-BE49-F238E27FC236}">
                  <a16:creationId xmlns:a16="http://schemas.microsoft.com/office/drawing/2014/main" id="{3889CDE9-49BF-A836-3CB8-48F6B86FD99E}"/>
                </a:ext>
              </a:extLst>
            </p:cNvPr>
            <p:cNvSpPr/>
            <p:nvPr/>
          </p:nvSpPr>
          <p:spPr>
            <a:xfrm>
              <a:off x="4764070" y="1200409"/>
              <a:ext cx="709874" cy="639052"/>
            </a:xfrm>
            <a:custGeom>
              <a:avLst/>
              <a:gdLst>
                <a:gd name="connsiteX0" fmla="*/ 447045 w 455389"/>
                <a:gd name="connsiteY0" fmla="*/ 232765 h 409956"/>
                <a:gd name="connsiteX1" fmla="*/ 447045 w 455389"/>
                <a:gd name="connsiteY1" fmla="*/ 176568 h 409956"/>
                <a:gd name="connsiteX2" fmla="*/ 361320 w 455389"/>
                <a:gd name="connsiteY2" fmla="*/ 28073 h 409956"/>
                <a:gd name="connsiteX3" fmla="*/ 312648 w 455389"/>
                <a:gd name="connsiteY3" fmla="*/ -26 h 409956"/>
                <a:gd name="connsiteX4" fmla="*/ 141198 w 455389"/>
                <a:gd name="connsiteY4" fmla="*/ -26 h 409956"/>
                <a:gd name="connsiteX5" fmla="*/ 92525 w 455389"/>
                <a:gd name="connsiteY5" fmla="*/ 28073 h 409956"/>
                <a:gd name="connsiteX6" fmla="*/ 6800 w 455389"/>
                <a:gd name="connsiteY6" fmla="*/ 176663 h 409956"/>
                <a:gd name="connsiteX7" fmla="*/ 6800 w 455389"/>
                <a:gd name="connsiteY7" fmla="*/ 232860 h 409956"/>
                <a:gd name="connsiteX8" fmla="*/ 92525 w 455389"/>
                <a:gd name="connsiteY8" fmla="*/ 381355 h 409956"/>
                <a:gd name="connsiteX9" fmla="*/ 141198 w 455389"/>
                <a:gd name="connsiteY9" fmla="*/ 409930 h 409956"/>
                <a:gd name="connsiteX10" fmla="*/ 312648 w 455389"/>
                <a:gd name="connsiteY10" fmla="*/ 409930 h 409956"/>
                <a:gd name="connsiteX11" fmla="*/ 361320 w 455389"/>
                <a:gd name="connsiteY11" fmla="*/ 381355 h 40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389" h="409956">
                  <a:moveTo>
                    <a:pt x="447045" y="232765"/>
                  </a:moveTo>
                  <a:cubicBezTo>
                    <a:pt x="457142" y="215393"/>
                    <a:pt x="457142" y="193939"/>
                    <a:pt x="447045" y="176568"/>
                  </a:cubicBezTo>
                  <a:lnTo>
                    <a:pt x="361320" y="28073"/>
                  </a:lnTo>
                  <a:cubicBezTo>
                    <a:pt x="351309" y="10655"/>
                    <a:pt x="332736" y="-67"/>
                    <a:pt x="312648" y="-26"/>
                  </a:cubicBezTo>
                  <a:lnTo>
                    <a:pt x="141198" y="-26"/>
                  </a:lnTo>
                  <a:cubicBezTo>
                    <a:pt x="121109" y="-67"/>
                    <a:pt x="102536" y="10655"/>
                    <a:pt x="92525" y="28073"/>
                  </a:cubicBezTo>
                  <a:lnTo>
                    <a:pt x="6800" y="176663"/>
                  </a:lnTo>
                  <a:cubicBezTo>
                    <a:pt x="-3296" y="194034"/>
                    <a:pt x="-3296" y="215489"/>
                    <a:pt x="6800" y="232860"/>
                  </a:cubicBezTo>
                  <a:lnTo>
                    <a:pt x="92525" y="381355"/>
                  </a:lnTo>
                  <a:cubicBezTo>
                    <a:pt x="102412" y="398956"/>
                    <a:pt x="121014" y="409874"/>
                    <a:pt x="141198" y="409930"/>
                  </a:cubicBezTo>
                  <a:lnTo>
                    <a:pt x="312648" y="409930"/>
                  </a:lnTo>
                  <a:cubicBezTo>
                    <a:pt x="332841" y="409874"/>
                    <a:pt x="351433" y="398956"/>
                    <a:pt x="361320" y="381355"/>
                  </a:cubicBezTo>
                </a:path>
              </a:pathLst>
            </a:custGeom>
            <a:noFill/>
            <a:ln w="22225" cap="flat">
              <a:solidFill>
                <a:srgbClr val="00487C"/>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7" name="Freeform: Shape 79">
              <a:extLst>
                <a:ext uri="{FF2B5EF4-FFF2-40B4-BE49-F238E27FC236}">
                  <a16:creationId xmlns:a16="http://schemas.microsoft.com/office/drawing/2014/main" id="{F261D34D-248E-7ED1-8192-0B9F862E09B2}"/>
                </a:ext>
              </a:extLst>
            </p:cNvPr>
            <p:cNvSpPr/>
            <p:nvPr/>
          </p:nvSpPr>
          <p:spPr>
            <a:xfrm>
              <a:off x="5363849" y="1636937"/>
              <a:ext cx="55679" cy="96362"/>
            </a:xfrm>
            <a:custGeom>
              <a:avLst/>
              <a:gdLst>
                <a:gd name="connsiteX0" fmla="*/ 0 w 35718"/>
                <a:gd name="connsiteY0" fmla="*/ 61817 h 61817"/>
                <a:gd name="connsiteX1" fmla="*/ 35719 w 35718"/>
                <a:gd name="connsiteY1" fmla="*/ 0 h 61817"/>
              </a:gdLst>
              <a:ahLst/>
              <a:cxnLst>
                <a:cxn ang="0">
                  <a:pos x="connsiteX0" y="connsiteY0"/>
                </a:cxn>
                <a:cxn ang="0">
                  <a:pos x="connsiteX1" y="connsiteY1"/>
                </a:cxn>
              </a:cxnLst>
              <a:rect l="l" t="t" r="r" b="b"/>
              <a:pathLst>
                <a:path w="35718" h="61817">
                  <a:moveTo>
                    <a:pt x="0" y="61817"/>
                  </a:moveTo>
                  <a:lnTo>
                    <a:pt x="35719" y="0"/>
                  </a:lnTo>
                </a:path>
              </a:pathLst>
            </a:custGeom>
            <a:ln w="22225" cap="flat">
              <a:solidFill>
                <a:srgbClr val="00487C"/>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8" name="Freeform: Shape 80">
              <a:extLst>
                <a:ext uri="{FF2B5EF4-FFF2-40B4-BE49-F238E27FC236}">
                  <a16:creationId xmlns:a16="http://schemas.microsoft.com/office/drawing/2014/main" id="{AB33C212-350A-6585-8FDC-C8C1C8C0711A}"/>
                </a:ext>
              </a:extLst>
            </p:cNvPr>
            <p:cNvSpPr/>
            <p:nvPr/>
          </p:nvSpPr>
          <p:spPr>
            <a:xfrm>
              <a:off x="4814226" y="1245544"/>
              <a:ext cx="609534" cy="547593"/>
            </a:xfrm>
            <a:custGeom>
              <a:avLst/>
              <a:gdLst>
                <a:gd name="connsiteX0" fmla="*/ 268375 w 391020"/>
                <a:gd name="connsiteY0" fmla="*/ -24 h 351284"/>
                <a:gd name="connsiteX1" fmla="*/ 121119 w 391020"/>
                <a:gd name="connsiteY1" fmla="*/ -24 h 351284"/>
                <a:gd name="connsiteX2" fmla="*/ 79400 w 391020"/>
                <a:gd name="connsiteY2" fmla="*/ 23884 h 351284"/>
                <a:gd name="connsiteX3" fmla="*/ 5771 w 391020"/>
                <a:gd name="connsiteY3" fmla="*/ 151423 h 351284"/>
                <a:gd name="connsiteX4" fmla="*/ 5771 w 391020"/>
                <a:gd name="connsiteY4" fmla="*/ 199620 h 351284"/>
                <a:gd name="connsiteX5" fmla="*/ 79400 w 391020"/>
                <a:gd name="connsiteY5" fmla="*/ 327160 h 351284"/>
                <a:gd name="connsiteX6" fmla="*/ 121119 w 391020"/>
                <a:gd name="connsiteY6" fmla="*/ 351258 h 351284"/>
                <a:gd name="connsiteX7" fmla="*/ 268375 w 391020"/>
                <a:gd name="connsiteY7" fmla="*/ 351258 h 351284"/>
                <a:gd name="connsiteX8" fmla="*/ 310095 w 391020"/>
                <a:gd name="connsiteY8" fmla="*/ 327160 h 351284"/>
                <a:gd name="connsiteX9" fmla="*/ 383818 w 391020"/>
                <a:gd name="connsiteY9" fmla="*/ 199620 h 351284"/>
                <a:gd name="connsiteX10" fmla="*/ 383818 w 391020"/>
                <a:gd name="connsiteY10" fmla="*/ 151423 h 351284"/>
                <a:gd name="connsiteX11" fmla="*/ 310095 w 391020"/>
                <a:gd name="connsiteY11" fmla="*/ 23884 h 351284"/>
                <a:gd name="connsiteX12" fmla="*/ 268375 w 391020"/>
                <a:gd name="connsiteY12" fmla="*/ -24 h 351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1020" h="351284">
                  <a:moveTo>
                    <a:pt x="268375" y="-24"/>
                  </a:moveTo>
                  <a:lnTo>
                    <a:pt x="121119" y="-24"/>
                  </a:lnTo>
                  <a:cubicBezTo>
                    <a:pt x="103917" y="-176"/>
                    <a:pt x="87963" y="8964"/>
                    <a:pt x="79400" y="23884"/>
                  </a:cubicBezTo>
                  <a:lnTo>
                    <a:pt x="5771" y="151423"/>
                  </a:lnTo>
                  <a:cubicBezTo>
                    <a:pt x="-2953" y="166303"/>
                    <a:pt x="-2953" y="184740"/>
                    <a:pt x="5771" y="199620"/>
                  </a:cubicBezTo>
                  <a:lnTo>
                    <a:pt x="79400" y="327160"/>
                  </a:lnTo>
                  <a:cubicBezTo>
                    <a:pt x="87915" y="342153"/>
                    <a:pt x="103879" y="351370"/>
                    <a:pt x="121119" y="351258"/>
                  </a:cubicBezTo>
                  <a:lnTo>
                    <a:pt x="268375" y="351258"/>
                  </a:lnTo>
                  <a:cubicBezTo>
                    <a:pt x="285616" y="351370"/>
                    <a:pt x="301580" y="342153"/>
                    <a:pt x="310095" y="327160"/>
                  </a:cubicBezTo>
                  <a:lnTo>
                    <a:pt x="383818" y="199620"/>
                  </a:lnTo>
                  <a:cubicBezTo>
                    <a:pt x="392391" y="184697"/>
                    <a:pt x="392391" y="166346"/>
                    <a:pt x="383818" y="151423"/>
                  </a:cubicBezTo>
                  <a:lnTo>
                    <a:pt x="310095" y="23884"/>
                  </a:lnTo>
                  <a:cubicBezTo>
                    <a:pt x="301532" y="8964"/>
                    <a:pt x="285578" y="-176"/>
                    <a:pt x="268375" y="-24"/>
                  </a:cubicBezTo>
                  <a:close/>
                </a:path>
              </a:pathLst>
            </a:custGeom>
            <a:solidFill>
              <a:srgbClr val="00487C"/>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79" name="Freeform: Shape 70">
              <a:extLst>
                <a:ext uri="{FF2B5EF4-FFF2-40B4-BE49-F238E27FC236}">
                  <a16:creationId xmlns:a16="http://schemas.microsoft.com/office/drawing/2014/main" id="{994EB37C-C6E6-52C4-F065-E9A1872C629C}"/>
                </a:ext>
              </a:extLst>
            </p:cNvPr>
            <p:cNvSpPr/>
            <p:nvPr/>
          </p:nvSpPr>
          <p:spPr>
            <a:xfrm>
              <a:off x="5070101" y="316516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5A9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0" name="Freeform: Shape 201">
              <a:extLst>
                <a:ext uri="{FF2B5EF4-FFF2-40B4-BE49-F238E27FC236}">
                  <a16:creationId xmlns:a16="http://schemas.microsoft.com/office/drawing/2014/main" id="{A4785BEE-A149-754D-8D68-1ED0F07AE1B3}"/>
                </a:ext>
              </a:extLst>
            </p:cNvPr>
            <p:cNvSpPr/>
            <p:nvPr/>
          </p:nvSpPr>
          <p:spPr>
            <a:xfrm>
              <a:off x="5070101" y="307503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5A9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1" name="Freeform: Shape 73">
              <a:extLst>
                <a:ext uri="{FF2B5EF4-FFF2-40B4-BE49-F238E27FC236}">
                  <a16:creationId xmlns:a16="http://schemas.microsoft.com/office/drawing/2014/main" id="{2D272F79-16FC-7772-BB2A-75B50B2F8C78}"/>
                </a:ext>
              </a:extLst>
            </p:cNvPr>
            <p:cNvSpPr/>
            <p:nvPr/>
          </p:nvSpPr>
          <p:spPr>
            <a:xfrm>
              <a:off x="5034511" y="311750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2" name="Freeform: Shape 66">
              <a:extLst>
                <a:ext uri="{FF2B5EF4-FFF2-40B4-BE49-F238E27FC236}">
                  <a16:creationId xmlns:a16="http://schemas.microsoft.com/office/drawing/2014/main" id="{630E76E4-9C5A-3248-A6A3-19FA89D3675A}"/>
                </a:ext>
              </a:extLst>
            </p:cNvPr>
            <p:cNvSpPr/>
            <p:nvPr/>
          </p:nvSpPr>
          <p:spPr>
            <a:xfrm>
              <a:off x="5070101" y="402192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5A9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3" name="Freeform: Shape 202">
              <a:extLst>
                <a:ext uri="{FF2B5EF4-FFF2-40B4-BE49-F238E27FC236}">
                  <a16:creationId xmlns:a16="http://schemas.microsoft.com/office/drawing/2014/main" id="{265FAFF4-0A90-B984-7012-C685D68B2614}"/>
                </a:ext>
              </a:extLst>
            </p:cNvPr>
            <p:cNvSpPr/>
            <p:nvPr/>
          </p:nvSpPr>
          <p:spPr>
            <a:xfrm>
              <a:off x="5070101" y="393179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5A9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4" name="Freeform: Shape 69">
              <a:extLst>
                <a:ext uri="{FF2B5EF4-FFF2-40B4-BE49-F238E27FC236}">
                  <a16:creationId xmlns:a16="http://schemas.microsoft.com/office/drawing/2014/main" id="{3DFBABA0-C7DA-0ABC-63A7-77B1F4E09437}"/>
                </a:ext>
              </a:extLst>
            </p:cNvPr>
            <p:cNvSpPr/>
            <p:nvPr/>
          </p:nvSpPr>
          <p:spPr>
            <a:xfrm>
              <a:off x="5034511" y="397426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5" name="Freeform: Shape 62">
              <a:extLst>
                <a:ext uri="{FF2B5EF4-FFF2-40B4-BE49-F238E27FC236}">
                  <a16:creationId xmlns:a16="http://schemas.microsoft.com/office/drawing/2014/main" id="{BEAB5288-D5A5-3929-E7BD-79A73F07DBB0}"/>
                </a:ext>
              </a:extLst>
            </p:cNvPr>
            <p:cNvSpPr/>
            <p:nvPr/>
          </p:nvSpPr>
          <p:spPr>
            <a:xfrm>
              <a:off x="5070101" y="487868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5A9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6" name="Freeform: Shape 203">
              <a:extLst>
                <a:ext uri="{FF2B5EF4-FFF2-40B4-BE49-F238E27FC236}">
                  <a16:creationId xmlns:a16="http://schemas.microsoft.com/office/drawing/2014/main" id="{998ECDCF-5E38-D1E5-FC1F-94E22767C0C3}"/>
                </a:ext>
              </a:extLst>
            </p:cNvPr>
            <p:cNvSpPr/>
            <p:nvPr/>
          </p:nvSpPr>
          <p:spPr>
            <a:xfrm>
              <a:off x="5070101" y="478855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5A9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7" name="Freeform: Shape 65">
              <a:extLst>
                <a:ext uri="{FF2B5EF4-FFF2-40B4-BE49-F238E27FC236}">
                  <a16:creationId xmlns:a16="http://schemas.microsoft.com/office/drawing/2014/main" id="{8EF5E340-5C00-7934-6A20-50F759E68695}"/>
                </a:ext>
              </a:extLst>
            </p:cNvPr>
            <p:cNvSpPr/>
            <p:nvPr/>
          </p:nvSpPr>
          <p:spPr>
            <a:xfrm>
              <a:off x="5034511" y="483102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8" name="Freeform: Shape 58">
              <a:extLst>
                <a:ext uri="{FF2B5EF4-FFF2-40B4-BE49-F238E27FC236}">
                  <a16:creationId xmlns:a16="http://schemas.microsoft.com/office/drawing/2014/main" id="{19C04DF5-1A60-4D38-F89F-71839D8A689D}"/>
                </a:ext>
              </a:extLst>
            </p:cNvPr>
            <p:cNvSpPr/>
            <p:nvPr/>
          </p:nvSpPr>
          <p:spPr>
            <a:xfrm>
              <a:off x="5070101" y="5735444"/>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005A9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89" name="Freeform: Shape 204">
              <a:extLst>
                <a:ext uri="{FF2B5EF4-FFF2-40B4-BE49-F238E27FC236}">
                  <a16:creationId xmlns:a16="http://schemas.microsoft.com/office/drawing/2014/main" id="{916BC912-FCE7-F282-D8AF-142181565C3B}"/>
                </a:ext>
              </a:extLst>
            </p:cNvPr>
            <p:cNvSpPr/>
            <p:nvPr/>
          </p:nvSpPr>
          <p:spPr>
            <a:xfrm>
              <a:off x="5070101" y="5645318"/>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005A9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90" name="Freeform: Shape 61">
              <a:extLst>
                <a:ext uri="{FF2B5EF4-FFF2-40B4-BE49-F238E27FC236}">
                  <a16:creationId xmlns:a16="http://schemas.microsoft.com/office/drawing/2014/main" id="{1F329DA1-CDE7-1877-DFAF-69E8BC15F4FA}"/>
                </a:ext>
              </a:extLst>
            </p:cNvPr>
            <p:cNvSpPr/>
            <p:nvPr/>
          </p:nvSpPr>
          <p:spPr>
            <a:xfrm>
              <a:off x="5034511" y="5687782"/>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91" name="Freeform: Shape 115">
              <a:extLst>
                <a:ext uri="{FF2B5EF4-FFF2-40B4-BE49-F238E27FC236}">
                  <a16:creationId xmlns:a16="http://schemas.microsoft.com/office/drawing/2014/main" id="{4542BF65-FBDE-9478-EAE9-4F09DD02A24F}"/>
                </a:ext>
              </a:extLst>
            </p:cNvPr>
            <p:cNvSpPr/>
            <p:nvPr/>
          </p:nvSpPr>
          <p:spPr>
            <a:xfrm>
              <a:off x="2777057" y="230840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2276C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92" name="Freeform: Shape 209">
              <a:extLst>
                <a:ext uri="{FF2B5EF4-FFF2-40B4-BE49-F238E27FC236}">
                  <a16:creationId xmlns:a16="http://schemas.microsoft.com/office/drawing/2014/main" id="{81EFAF42-CF01-6000-985A-5190B2AAA42C}"/>
                </a:ext>
              </a:extLst>
            </p:cNvPr>
            <p:cNvSpPr/>
            <p:nvPr/>
          </p:nvSpPr>
          <p:spPr>
            <a:xfrm>
              <a:off x="2777057" y="221827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2276C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93" name="Freeform: Shape 118">
              <a:extLst>
                <a:ext uri="{FF2B5EF4-FFF2-40B4-BE49-F238E27FC236}">
                  <a16:creationId xmlns:a16="http://schemas.microsoft.com/office/drawing/2014/main" id="{7C6B4BF6-A1E0-A8BA-8332-754C5132253F}"/>
                </a:ext>
              </a:extLst>
            </p:cNvPr>
            <p:cNvSpPr/>
            <p:nvPr/>
          </p:nvSpPr>
          <p:spPr>
            <a:xfrm>
              <a:off x="2741467" y="226074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34A9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94" name="Freeform: Shape 210">
              <a:extLst>
                <a:ext uri="{FF2B5EF4-FFF2-40B4-BE49-F238E27FC236}">
                  <a16:creationId xmlns:a16="http://schemas.microsoft.com/office/drawing/2014/main" id="{F7550A3C-C69E-4501-B8AA-F73330B42770}"/>
                </a:ext>
              </a:extLst>
            </p:cNvPr>
            <p:cNvSpPr/>
            <p:nvPr/>
          </p:nvSpPr>
          <p:spPr>
            <a:xfrm>
              <a:off x="2868269" y="1245893"/>
              <a:ext cx="1360211" cy="59392"/>
            </a:xfrm>
            <a:custGeom>
              <a:avLst/>
              <a:gdLst>
                <a:gd name="connsiteX0" fmla="*/ 1229254 w 1360211"/>
                <a:gd name="connsiteY0" fmla="*/ 0 h 59392"/>
                <a:gd name="connsiteX1" fmla="*/ 1360211 w 1360211"/>
                <a:gd name="connsiteY1" fmla="*/ 0 h 59392"/>
                <a:gd name="connsiteX2" fmla="*/ 1360211 w 1360211"/>
                <a:gd name="connsiteY2" fmla="*/ 59392 h 59392"/>
                <a:gd name="connsiteX3" fmla="*/ 1229254 w 1360211"/>
                <a:gd name="connsiteY3" fmla="*/ 59392 h 59392"/>
                <a:gd name="connsiteX4" fmla="*/ 0 w 1360211"/>
                <a:gd name="connsiteY4" fmla="*/ 0 h 59392"/>
                <a:gd name="connsiteX5" fmla="*/ 1169268 w 1360211"/>
                <a:gd name="connsiteY5" fmla="*/ 0 h 59392"/>
                <a:gd name="connsiteX6" fmla="*/ 1169268 w 1360211"/>
                <a:gd name="connsiteY6" fmla="*/ 59392 h 59392"/>
                <a:gd name="connsiteX7" fmla="*/ 0 w 1360211"/>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0211" h="59392">
                  <a:moveTo>
                    <a:pt x="1229254" y="0"/>
                  </a:moveTo>
                  <a:lnTo>
                    <a:pt x="1360211" y="0"/>
                  </a:lnTo>
                  <a:lnTo>
                    <a:pt x="1360211" y="59392"/>
                  </a:lnTo>
                  <a:lnTo>
                    <a:pt x="1229254" y="59392"/>
                  </a:lnTo>
                  <a:close/>
                  <a:moveTo>
                    <a:pt x="0" y="0"/>
                  </a:moveTo>
                  <a:lnTo>
                    <a:pt x="1169268" y="0"/>
                  </a:lnTo>
                  <a:lnTo>
                    <a:pt x="1169268" y="59392"/>
                  </a:lnTo>
                  <a:lnTo>
                    <a:pt x="0" y="59392"/>
                  </a:lnTo>
                  <a:close/>
                </a:path>
              </a:pathLst>
            </a:custGeom>
            <a:solidFill>
              <a:srgbClr val="1B5FA2"/>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95" name="Freeform: Shape 110">
              <a:extLst>
                <a:ext uri="{FF2B5EF4-FFF2-40B4-BE49-F238E27FC236}">
                  <a16:creationId xmlns:a16="http://schemas.microsoft.com/office/drawing/2014/main" id="{DE370C7D-77A3-518C-75D4-72797FFF23E7}"/>
                </a:ext>
              </a:extLst>
            </p:cNvPr>
            <p:cNvSpPr/>
            <p:nvPr/>
          </p:nvSpPr>
          <p:spPr>
            <a:xfrm>
              <a:off x="2868269" y="1335869"/>
              <a:ext cx="1471125" cy="692653"/>
            </a:xfrm>
            <a:custGeom>
              <a:avLst/>
              <a:gdLst>
                <a:gd name="connsiteX0" fmla="*/ 0 w 943737"/>
                <a:gd name="connsiteY0" fmla="*/ 0 h 444341"/>
                <a:gd name="connsiteX1" fmla="*/ 943737 w 943737"/>
                <a:gd name="connsiteY1" fmla="*/ 0 h 444341"/>
                <a:gd name="connsiteX2" fmla="*/ 943737 w 943737"/>
                <a:gd name="connsiteY2" fmla="*/ 444341 h 444341"/>
                <a:gd name="connsiteX3" fmla="*/ 0 w 943737"/>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43737" h="444341">
                  <a:moveTo>
                    <a:pt x="0" y="0"/>
                  </a:moveTo>
                  <a:lnTo>
                    <a:pt x="943737" y="0"/>
                  </a:lnTo>
                  <a:lnTo>
                    <a:pt x="943737" y="444341"/>
                  </a:lnTo>
                  <a:lnTo>
                    <a:pt x="0" y="444341"/>
                  </a:lnTo>
                  <a:close/>
                </a:path>
              </a:pathLst>
            </a:custGeom>
            <a:solidFill>
              <a:srgbClr val="1B5FA2"/>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96" name="Freeform: Shape 111">
              <a:extLst>
                <a:ext uri="{FF2B5EF4-FFF2-40B4-BE49-F238E27FC236}">
                  <a16:creationId xmlns:a16="http://schemas.microsoft.com/office/drawing/2014/main" id="{4CB65084-C1C6-78A0-5B25-863F38669E0F}"/>
                </a:ext>
              </a:extLst>
            </p:cNvPr>
            <p:cNvSpPr/>
            <p:nvPr/>
          </p:nvSpPr>
          <p:spPr>
            <a:xfrm>
              <a:off x="2835604" y="1288357"/>
              <a:ext cx="1456277" cy="692653"/>
            </a:xfrm>
            <a:custGeom>
              <a:avLst/>
              <a:gdLst>
                <a:gd name="connsiteX0" fmla="*/ 0 w 934212"/>
                <a:gd name="connsiteY0" fmla="*/ 0 h 444341"/>
                <a:gd name="connsiteX1" fmla="*/ 934212 w 934212"/>
                <a:gd name="connsiteY1" fmla="*/ 0 h 444341"/>
                <a:gd name="connsiteX2" fmla="*/ 934212 w 934212"/>
                <a:gd name="connsiteY2" fmla="*/ 444341 h 444341"/>
                <a:gd name="connsiteX3" fmla="*/ 0 w 934212"/>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34212" h="444341">
                  <a:moveTo>
                    <a:pt x="0" y="0"/>
                  </a:moveTo>
                  <a:lnTo>
                    <a:pt x="934212" y="0"/>
                  </a:lnTo>
                  <a:lnTo>
                    <a:pt x="934212" y="444341"/>
                  </a:lnTo>
                  <a:lnTo>
                    <a:pt x="0" y="444341"/>
                  </a:lnTo>
                  <a:close/>
                </a:path>
              </a:pathLst>
            </a:custGeom>
            <a:solidFill>
              <a:srgbClr val="2276CA"/>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black"/>
                </a:solidFill>
                <a:effectLst/>
                <a:uLnTx/>
                <a:uFillTx/>
                <a:latin typeface="Calibri" panose="020F0502020204030204"/>
              </a:endParaRPr>
            </a:p>
          </p:txBody>
        </p:sp>
        <p:sp>
          <p:nvSpPr>
            <p:cNvPr id="97" name="Freeform: Shape 112">
              <a:extLst>
                <a:ext uri="{FF2B5EF4-FFF2-40B4-BE49-F238E27FC236}">
                  <a16:creationId xmlns:a16="http://schemas.microsoft.com/office/drawing/2014/main" id="{EA669E67-6B44-B8FE-20FF-16051C4C8832}"/>
                </a:ext>
              </a:extLst>
            </p:cNvPr>
            <p:cNvSpPr/>
            <p:nvPr/>
          </p:nvSpPr>
          <p:spPr>
            <a:xfrm>
              <a:off x="2471026" y="1200409"/>
              <a:ext cx="709874" cy="639052"/>
            </a:xfrm>
            <a:custGeom>
              <a:avLst/>
              <a:gdLst>
                <a:gd name="connsiteX0" fmla="*/ 447045 w 455389"/>
                <a:gd name="connsiteY0" fmla="*/ 232765 h 409956"/>
                <a:gd name="connsiteX1" fmla="*/ 447045 w 455389"/>
                <a:gd name="connsiteY1" fmla="*/ 176568 h 409956"/>
                <a:gd name="connsiteX2" fmla="*/ 361320 w 455389"/>
                <a:gd name="connsiteY2" fmla="*/ 28073 h 409956"/>
                <a:gd name="connsiteX3" fmla="*/ 312648 w 455389"/>
                <a:gd name="connsiteY3" fmla="*/ -26 h 409956"/>
                <a:gd name="connsiteX4" fmla="*/ 141198 w 455389"/>
                <a:gd name="connsiteY4" fmla="*/ -26 h 409956"/>
                <a:gd name="connsiteX5" fmla="*/ 92525 w 455389"/>
                <a:gd name="connsiteY5" fmla="*/ 28073 h 409956"/>
                <a:gd name="connsiteX6" fmla="*/ 6800 w 455389"/>
                <a:gd name="connsiteY6" fmla="*/ 176663 h 409956"/>
                <a:gd name="connsiteX7" fmla="*/ 6800 w 455389"/>
                <a:gd name="connsiteY7" fmla="*/ 232860 h 409956"/>
                <a:gd name="connsiteX8" fmla="*/ 92525 w 455389"/>
                <a:gd name="connsiteY8" fmla="*/ 381355 h 409956"/>
                <a:gd name="connsiteX9" fmla="*/ 141198 w 455389"/>
                <a:gd name="connsiteY9" fmla="*/ 409930 h 409956"/>
                <a:gd name="connsiteX10" fmla="*/ 312648 w 455389"/>
                <a:gd name="connsiteY10" fmla="*/ 409930 h 409956"/>
                <a:gd name="connsiteX11" fmla="*/ 361320 w 455389"/>
                <a:gd name="connsiteY11" fmla="*/ 381355 h 40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389" h="409956">
                  <a:moveTo>
                    <a:pt x="447045" y="232765"/>
                  </a:moveTo>
                  <a:cubicBezTo>
                    <a:pt x="457142" y="215393"/>
                    <a:pt x="457142" y="193939"/>
                    <a:pt x="447045" y="176568"/>
                  </a:cubicBezTo>
                  <a:lnTo>
                    <a:pt x="361320" y="28073"/>
                  </a:lnTo>
                  <a:cubicBezTo>
                    <a:pt x="351309" y="10655"/>
                    <a:pt x="332736" y="-67"/>
                    <a:pt x="312648" y="-26"/>
                  </a:cubicBezTo>
                  <a:lnTo>
                    <a:pt x="141198" y="-26"/>
                  </a:lnTo>
                  <a:cubicBezTo>
                    <a:pt x="121109" y="-67"/>
                    <a:pt x="102536" y="10655"/>
                    <a:pt x="92525" y="28073"/>
                  </a:cubicBezTo>
                  <a:lnTo>
                    <a:pt x="6800" y="176663"/>
                  </a:lnTo>
                  <a:cubicBezTo>
                    <a:pt x="-3296" y="194034"/>
                    <a:pt x="-3296" y="215489"/>
                    <a:pt x="6800" y="232860"/>
                  </a:cubicBezTo>
                  <a:lnTo>
                    <a:pt x="92525" y="381355"/>
                  </a:lnTo>
                  <a:cubicBezTo>
                    <a:pt x="102412" y="398956"/>
                    <a:pt x="121014" y="409874"/>
                    <a:pt x="141198" y="409930"/>
                  </a:cubicBezTo>
                  <a:lnTo>
                    <a:pt x="312648" y="409930"/>
                  </a:lnTo>
                  <a:cubicBezTo>
                    <a:pt x="332841" y="409874"/>
                    <a:pt x="351433" y="398956"/>
                    <a:pt x="361320" y="381355"/>
                  </a:cubicBezTo>
                </a:path>
              </a:pathLst>
            </a:custGeom>
            <a:noFill/>
            <a:ln w="22225" cap="flat">
              <a:solidFill>
                <a:srgbClr val="1B5FA2"/>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98" name="Freeform: Shape 113">
              <a:extLst>
                <a:ext uri="{FF2B5EF4-FFF2-40B4-BE49-F238E27FC236}">
                  <a16:creationId xmlns:a16="http://schemas.microsoft.com/office/drawing/2014/main" id="{FDA6FC49-3C77-BA3F-9CC4-47B4B808B480}"/>
                </a:ext>
              </a:extLst>
            </p:cNvPr>
            <p:cNvSpPr/>
            <p:nvPr/>
          </p:nvSpPr>
          <p:spPr>
            <a:xfrm>
              <a:off x="3070805" y="1636937"/>
              <a:ext cx="55679" cy="96362"/>
            </a:xfrm>
            <a:custGeom>
              <a:avLst/>
              <a:gdLst>
                <a:gd name="connsiteX0" fmla="*/ 0 w 35718"/>
                <a:gd name="connsiteY0" fmla="*/ 61817 h 61817"/>
                <a:gd name="connsiteX1" fmla="*/ 35719 w 35718"/>
                <a:gd name="connsiteY1" fmla="*/ 0 h 61817"/>
              </a:gdLst>
              <a:ahLst/>
              <a:cxnLst>
                <a:cxn ang="0">
                  <a:pos x="connsiteX0" y="connsiteY0"/>
                </a:cxn>
                <a:cxn ang="0">
                  <a:pos x="connsiteX1" y="connsiteY1"/>
                </a:cxn>
              </a:cxnLst>
              <a:rect l="l" t="t" r="r" b="b"/>
              <a:pathLst>
                <a:path w="35718" h="61817">
                  <a:moveTo>
                    <a:pt x="0" y="61817"/>
                  </a:moveTo>
                  <a:lnTo>
                    <a:pt x="35719" y="0"/>
                  </a:lnTo>
                </a:path>
              </a:pathLst>
            </a:custGeom>
            <a:ln w="22225" cap="flat">
              <a:solidFill>
                <a:srgbClr val="1B5FA2"/>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99" name="Freeform: Shape 114">
              <a:extLst>
                <a:ext uri="{FF2B5EF4-FFF2-40B4-BE49-F238E27FC236}">
                  <a16:creationId xmlns:a16="http://schemas.microsoft.com/office/drawing/2014/main" id="{8F56CF4F-ADFA-F573-9031-0060DA235695}"/>
                </a:ext>
              </a:extLst>
            </p:cNvPr>
            <p:cNvSpPr/>
            <p:nvPr/>
          </p:nvSpPr>
          <p:spPr>
            <a:xfrm>
              <a:off x="2521182" y="1245544"/>
              <a:ext cx="609534" cy="547593"/>
            </a:xfrm>
            <a:custGeom>
              <a:avLst/>
              <a:gdLst>
                <a:gd name="connsiteX0" fmla="*/ 268375 w 391020"/>
                <a:gd name="connsiteY0" fmla="*/ -24 h 351284"/>
                <a:gd name="connsiteX1" fmla="*/ 121119 w 391020"/>
                <a:gd name="connsiteY1" fmla="*/ -24 h 351284"/>
                <a:gd name="connsiteX2" fmla="*/ 79400 w 391020"/>
                <a:gd name="connsiteY2" fmla="*/ 23884 h 351284"/>
                <a:gd name="connsiteX3" fmla="*/ 5771 w 391020"/>
                <a:gd name="connsiteY3" fmla="*/ 151423 h 351284"/>
                <a:gd name="connsiteX4" fmla="*/ 5771 w 391020"/>
                <a:gd name="connsiteY4" fmla="*/ 199620 h 351284"/>
                <a:gd name="connsiteX5" fmla="*/ 79400 w 391020"/>
                <a:gd name="connsiteY5" fmla="*/ 327160 h 351284"/>
                <a:gd name="connsiteX6" fmla="*/ 121119 w 391020"/>
                <a:gd name="connsiteY6" fmla="*/ 351258 h 351284"/>
                <a:gd name="connsiteX7" fmla="*/ 268375 w 391020"/>
                <a:gd name="connsiteY7" fmla="*/ 351258 h 351284"/>
                <a:gd name="connsiteX8" fmla="*/ 310095 w 391020"/>
                <a:gd name="connsiteY8" fmla="*/ 327160 h 351284"/>
                <a:gd name="connsiteX9" fmla="*/ 383818 w 391020"/>
                <a:gd name="connsiteY9" fmla="*/ 199620 h 351284"/>
                <a:gd name="connsiteX10" fmla="*/ 383818 w 391020"/>
                <a:gd name="connsiteY10" fmla="*/ 151423 h 351284"/>
                <a:gd name="connsiteX11" fmla="*/ 310095 w 391020"/>
                <a:gd name="connsiteY11" fmla="*/ 23884 h 351284"/>
                <a:gd name="connsiteX12" fmla="*/ 268375 w 391020"/>
                <a:gd name="connsiteY12" fmla="*/ -24 h 351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1020" h="351284">
                  <a:moveTo>
                    <a:pt x="268375" y="-24"/>
                  </a:moveTo>
                  <a:lnTo>
                    <a:pt x="121119" y="-24"/>
                  </a:lnTo>
                  <a:cubicBezTo>
                    <a:pt x="103917" y="-176"/>
                    <a:pt x="87963" y="8964"/>
                    <a:pt x="79400" y="23884"/>
                  </a:cubicBezTo>
                  <a:lnTo>
                    <a:pt x="5771" y="151423"/>
                  </a:lnTo>
                  <a:cubicBezTo>
                    <a:pt x="-2953" y="166303"/>
                    <a:pt x="-2953" y="184740"/>
                    <a:pt x="5771" y="199620"/>
                  </a:cubicBezTo>
                  <a:lnTo>
                    <a:pt x="79400" y="327160"/>
                  </a:lnTo>
                  <a:cubicBezTo>
                    <a:pt x="87915" y="342153"/>
                    <a:pt x="103879" y="351370"/>
                    <a:pt x="121119" y="351258"/>
                  </a:cubicBezTo>
                  <a:lnTo>
                    <a:pt x="268375" y="351258"/>
                  </a:lnTo>
                  <a:cubicBezTo>
                    <a:pt x="285616" y="351370"/>
                    <a:pt x="301580" y="342153"/>
                    <a:pt x="310095" y="327160"/>
                  </a:cubicBezTo>
                  <a:lnTo>
                    <a:pt x="383818" y="199620"/>
                  </a:lnTo>
                  <a:cubicBezTo>
                    <a:pt x="392391" y="184697"/>
                    <a:pt x="392391" y="166346"/>
                    <a:pt x="383818" y="151423"/>
                  </a:cubicBezTo>
                  <a:lnTo>
                    <a:pt x="310095" y="23884"/>
                  </a:lnTo>
                  <a:cubicBezTo>
                    <a:pt x="301532" y="8964"/>
                    <a:pt x="285578" y="-176"/>
                    <a:pt x="268375" y="-24"/>
                  </a:cubicBezTo>
                  <a:close/>
                </a:path>
              </a:pathLst>
            </a:custGeom>
            <a:solidFill>
              <a:srgbClr val="1B5FA2"/>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00" name="Freeform: Shape 104">
              <a:extLst>
                <a:ext uri="{FF2B5EF4-FFF2-40B4-BE49-F238E27FC236}">
                  <a16:creationId xmlns:a16="http://schemas.microsoft.com/office/drawing/2014/main" id="{53BB296C-FC89-88D1-EF8D-C77A10D20166}"/>
                </a:ext>
              </a:extLst>
            </p:cNvPr>
            <p:cNvSpPr/>
            <p:nvPr/>
          </p:nvSpPr>
          <p:spPr>
            <a:xfrm>
              <a:off x="2777057" y="316516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2276C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1" name="Freeform: Shape 208">
              <a:extLst>
                <a:ext uri="{FF2B5EF4-FFF2-40B4-BE49-F238E27FC236}">
                  <a16:creationId xmlns:a16="http://schemas.microsoft.com/office/drawing/2014/main" id="{7192E802-AE37-910E-3A6C-AAC04C8A3ACB}"/>
                </a:ext>
              </a:extLst>
            </p:cNvPr>
            <p:cNvSpPr/>
            <p:nvPr/>
          </p:nvSpPr>
          <p:spPr>
            <a:xfrm>
              <a:off x="2777057" y="307503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2276C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2" name="Freeform: Shape 107">
              <a:extLst>
                <a:ext uri="{FF2B5EF4-FFF2-40B4-BE49-F238E27FC236}">
                  <a16:creationId xmlns:a16="http://schemas.microsoft.com/office/drawing/2014/main" id="{0AE17179-FE14-7349-71F2-AD9F801929BF}"/>
                </a:ext>
              </a:extLst>
            </p:cNvPr>
            <p:cNvSpPr/>
            <p:nvPr/>
          </p:nvSpPr>
          <p:spPr>
            <a:xfrm>
              <a:off x="2741467" y="311750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34A9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3" name="Freeform: Shape 100">
              <a:extLst>
                <a:ext uri="{FF2B5EF4-FFF2-40B4-BE49-F238E27FC236}">
                  <a16:creationId xmlns:a16="http://schemas.microsoft.com/office/drawing/2014/main" id="{948F8BBB-FA4F-B6CE-AEA6-8686683A5641}"/>
                </a:ext>
              </a:extLst>
            </p:cNvPr>
            <p:cNvSpPr/>
            <p:nvPr/>
          </p:nvSpPr>
          <p:spPr>
            <a:xfrm>
              <a:off x="2777057" y="402192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2276C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4" name="Freeform: Shape 207">
              <a:extLst>
                <a:ext uri="{FF2B5EF4-FFF2-40B4-BE49-F238E27FC236}">
                  <a16:creationId xmlns:a16="http://schemas.microsoft.com/office/drawing/2014/main" id="{0A34F44D-1DC5-6B70-2EC3-05F155262A9D}"/>
                </a:ext>
              </a:extLst>
            </p:cNvPr>
            <p:cNvSpPr/>
            <p:nvPr/>
          </p:nvSpPr>
          <p:spPr>
            <a:xfrm>
              <a:off x="2777057" y="393179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2276C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5" name="Freeform: Shape 103">
              <a:extLst>
                <a:ext uri="{FF2B5EF4-FFF2-40B4-BE49-F238E27FC236}">
                  <a16:creationId xmlns:a16="http://schemas.microsoft.com/office/drawing/2014/main" id="{F5294A4E-BFB9-49F5-1DED-B85DD493B874}"/>
                </a:ext>
              </a:extLst>
            </p:cNvPr>
            <p:cNvSpPr/>
            <p:nvPr/>
          </p:nvSpPr>
          <p:spPr>
            <a:xfrm>
              <a:off x="2741467" y="397426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34A9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6" name="Freeform: Shape 96">
              <a:extLst>
                <a:ext uri="{FF2B5EF4-FFF2-40B4-BE49-F238E27FC236}">
                  <a16:creationId xmlns:a16="http://schemas.microsoft.com/office/drawing/2014/main" id="{55DB0614-2B1A-A1FD-3705-E036D8EAF649}"/>
                </a:ext>
              </a:extLst>
            </p:cNvPr>
            <p:cNvSpPr/>
            <p:nvPr/>
          </p:nvSpPr>
          <p:spPr>
            <a:xfrm>
              <a:off x="2777057" y="487868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2276C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7" name="Freeform: Shape 206">
              <a:extLst>
                <a:ext uri="{FF2B5EF4-FFF2-40B4-BE49-F238E27FC236}">
                  <a16:creationId xmlns:a16="http://schemas.microsoft.com/office/drawing/2014/main" id="{A0EFA914-BFB6-A274-13CC-AB11581D39F9}"/>
                </a:ext>
              </a:extLst>
            </p:cNvPr>
            <p:cNvSpPr/>
            <p:nvPr/>
          </p:nvSpPr>
          <p:spPr>
            <a:xfrm>
              <a:off x="2777057" y="478855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2276C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8" name="Freeform: Shape 99">
              <a:extLst>
                <a:ext uri="{FF2B5EF4-FFF2-40B4-BE49-F238E27FC236}">
                  <a16:creationId xmlns:a16="http://schemas.microsoft.com/office/drawing/2014/main" id="{4F2EA1D0-85D5-C487-C52F-D278699AE5D9}"/>
                </a:ext>
              </a:extLst>
            </p:cNvPr>
            <p:cNvSpPr/>
            <p:nvPr/>
          </p:nvSpPr>
          <p:spPr>
            <a:xfrm>
              <a:off x="2741467" y="483102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34A9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09" name="Freeform: Shape 92">
              <a:extLst>
                <a:ext uri="{FF2B5EF4-FFF2-40B4-BE49-F238E27FC236}">
                  <a16:creationId xmlns:a16="http://schemas.microsoft.com/office/drawing/2014/main" id="{9A6868DC-FF93-E993-C706-5A585040559B}"/>
                </a:ext>
              </a:extLst>
            </p:cNvPr>
            <p:cNvSpPr/>
            <p:nvPr/>
          </p:nvSpPr>
          <p:spPr>
            <a:xfrm>
              <a:off x="2777057" y="5735444"/>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2276CA"/>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0" name="Freeform: Shape 205">
              <a:extLst>
                <a:ext uri="{FF2B5EF4-FFF2-40B4-BE49-F238E27FC236}">
                  <a16:creationId xmlns:a16="http://schemas.microsoft.com/office/drawing/2014/main" id="{440103DB-F006-7CAC-4CE0-4AE30A2CDAC5}"/>
                </a:ext>
              </a:extLst>
            </p:cNvPr>
            <p:cNvSpPr/>
            <p:nvPr/>
          </p:nvSpPr>
          <p:spPr>
            <a:xfrm>
              <a:off x="2777057" y="5645318"/>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2276CA"/>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1" name="Freeform: Shape 95">
              <a:extLst>
                <a:ext uri="{FF2B5EF4-FFF2-40B4-BE49-F238E27FC236}">
                  <a16:creationId xmlns:a16="http://schemas.microsoft.com/office/drawing/2014/main" id="{CAA15D84-3A42-C480-DA74-1B59EDE5C325}"/>
                </a:ext>
              </a:extLst>
            </p:cNvPr>
            <p:cNvSpPr/>
            <p:nvPr/>
          </p:nvSpPr>
          <p:spPr>
            <a:xfrm>
              <a:off x="2741467" y="5687782"/>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34A9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2" name="Freeform: Shape 149">
              <a:extLst>
                <a:ext uri="{FF2B5EF4-FFF2-40B4-BE49-F238E27FC236}">
                  <a16:creationId xmlns:a16="http://schemas.microsoft.com/office/drawing/2014/main" id="{A8E1ED59-7DB7-33A4-4083-701598A0C33F}"/>
                </a:ext>
              </a:extLst>
            </p:cNvPr>
            <p:cNvSpPr/>
            <p:nvPr/>
          </p:nvSpPr>
          <p:spPr>
            <a:xfrm>
              <a:off x="484013" y="228855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338DCD"/>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3" name="Freeform: Shape 212">
              <a:extLst>
                <a:ext uri="{FF2B5EF4-FFF2-40B4-BE49-F238E27FC236}">
                  <a16:creationId xmlns:a16="http://schemas.microsoft.com/office/drawing/2014/main" id="{6F7F3777-4AEC-9BA8-6665-180E3D32D419}"/>
                </a:ext>
              </a:extLst>
            </p:cNvPr>
            <p:cNvSpPr/>
            <p:nvPr/>
          </p:nvSpPr>
          <p:spPr>
            <a:xfrm>
              <a:off x="484013" y="219842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338DCD"/>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4" name="Freeform: Shape 152">
              <a:extLst>
                <a:ext uri="{FF2B5EF4-FFF2-40B4-BE49-F238E27FC236}">
                  <a16:creationId xmlns:a16="http://schemas.microsoft.com/office/drawing/2014/main" id="{4CEAF441-6447-ED03-AAA6-B6884DA12389}"/>
                </a:ext>
              </a:extLst>
            </p:cNvPr>
            <p:cNvSpPr/>
            <p:nvPr/>
          </p:nvSpPr>
          <p:spPr>
            <a:xfrm>
              <a:off x="448423" y="2243469"/>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15" name="Freeform: Shape 211">
              <a:extLst>
                <a:ext uri="{FF2B5EF4-FFF2-40B4-BE49-F238E27FC236}">
                  <a16:creationId xmlns:a16="http://schemas.microsoft.com/office/drawing/2014/main" id="{7A26CA19-C2FB-995C-9400-5ACA8BB21FEE}"/>
                </a:ext>
              </a:extLst>
            </p:cNvPr>
            <p:cNvSpPr/>
            <p:nvPr/>
          </p:nvSpPr>
          <p:spPr>
            <a:xfrm>
              <a:off x="575225" y="1226043"/>
              <a:ext cx="1360211" cy="59392"/>
            </a:xfrm>
            <a:custGeom>
              <a:avLst/>
              <a:gdLst>
                <a:gd name="connsiteX0" fmla="*/ 1229254 w 1360211"/>
                <a:gd name="connsiteY0" fmla="*/ 0 h 59392"/>
                <a:gd name="connsiteX1" fmla="*/ 1360211 w 1360211"/>
                <a:gd name="connsiteY1" fmla="*/ 0 h 59392"/>
                <a:gd name="connsiteX2" fmla="*/ 1360211 w 1360211"/>
                <a:gd name="connsiteY2" fmla="*/ 59392 h 59392"/>
                <a:gd name="connsiteX3" fmla="*/ 1229254 w 1360211"/>
                <a:gd name="connsiteY3" fmla="*/ 59392 h 59392"/>
                <a:gd name="connsiteX4" fmla="*/ 0 w 1360211"/>
                <a:gd name="connsiteY4" fmla="*/ 0 h 59392"/>
                <a:gd name="connsiteX5" fmla="*/ 1169268 w 1360211"/>
                <a:gd name="connsiteY5" fmla="*/ 0 h 59392"/>
                <a:gd name="connsiteX6" fmla="*/ 1169268 w 1360211"/>
                <a:gd name="connsiteY6" fmla="*/ 59392 h 59392"/>
                <a:gd name="connsiteX7" fmla="*/ 0 w 1360211"/>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0211" h="59392">
                  <a:moveTo>
                    <a:pt x="1229254" y="0"/>
                  </a:moveTo>
                  <a:lnTo>
                    <a:pt x="1360211" y="0"/>
                  </a:lnTo>
                  <a:lnTo>
                    <a:pt x="1360211" y="59392"/>
                  </a:lnTo>
                  <a:lnTo>
                    <a:pt x="1229254" y="59392"/>
                  </a:lnTo>
                  <a:close/>
                  <a:moveTo>
                    <a:pt x="0" y="0"/>
                  </a:moveTo>
                  <a:lnTo>
                    <a:pt x="1169268" y="0"/>
                  </a:lnTo>
                  <a:lnTo>
                    <a:pt x="1169268" y="59392"/>
                  </a:lnTo>
                  <a:lnTo>
                    <a:pt x="0" y="59392"/>
                  </a:lnTo>
                  <a:close/>
                </a:path>
              </a:pathLst>
            </a:custGeom>
            <a:solidFill>
              <a:srgbClr val="2971A5"/>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16" name="Freeform: Shape 144">
              <a:extLst>
                <a:ext uri="{FF2B5EF4-FFF2-40B4-BE49-F238E27FC236}">
                  <a16:creationId xmlns:a16="http://schemas.microsoft.com/office/drawing/2014/main" id="{8A9FC57F-39CE-DFE1-71FB-6B12626374AB}"/>
                </a:ext>
              </a:extLst>
            </p:cNvPr>
            <p:cNvSpPr/>
            <p:nvPr/>
          </p:nvSpPr>
          <p:spPr>
            <a:xfrm>
              <a:off x="575225" y="1316019"/>
              <a:ext cx="1471125" cy="692653"/>
            </a:xfrm>
            <a:custGeom>
              <a:avLst/>
              <a:gdLst>
                <a:gd name="connsiteX0" fmla="*/ 0 w 943737"/>
                <a:gd name="connsiteY0" fmla="*/ 0 h 444341"/>
                <a:gd name="connsiteX1" fmla="*/ 943737 w 943737"/>
                <a:gd name="connsiteY1" fmla="*/ 0 h 444341"/>
                <a:gd name="connsiteX2" fmla="*/ 943737 w 943737"/>
                <a:gd name="connsiteY2" fmla="*/ 444341 h 444341"/>
                <a:gd name="connsiteX3" fmla="*/ 0 w 943737"/>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43737" h="444341">
                  <a:moveTo>
                    <a:pt x="0" y="0"/>
                  </a:moveTo>
                  <a:lnTo>
                    <a:pt x="943737" y="0"/>
                  </a:lnTo>
                  <a:lnTo>
                    <a:pt x="943737" y="444341"/>
                  </a:lnTo>
                  <a:lnTo>
                    <a:pt x="0" y="444341"/>
                  </a:lnTo>
                  <a:close/>
                </a:path>
              </a:pathLst>
            </a:custGeom>
            <a:solidFill>
              <a:srgbClr val="2971A5"/>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17" name="Freeform: Shape 145">
              <a:extLst>
                <a:ext uri="{FF2B5EF4-FFF2-40B4-BE49-F238E27FC236}">
                  <a16:creationId xmlns:a16="http://schemas.microsoft.com/office/drawing/2014/main" id="{D9E1954C-BE72-C7FA-C00D-6C2FB68AC262}"/>
                </a:ext>
              </a:extLst>
            </p:cNvPr>
            <p:cNvSpPr/>
            <p:nvPr/>
          </p:nvSpPr>
          <p:spPr>
            <a:xfrm>
              <a:off x="542560" y="1268507"/>
              <a:ext cx="1456277" cy="692653"/>
            </a:xfrm>
            <a:custGeom>
              <a:avLst/>
              <a:gdLst>
                <a:gd name="connsiteX0" fmla="*/ 0 w 934212"/>
                <a:gd name="connsiteY0" fmla="*/ 0 h 444341"/>
                <a:gd name="connsiteX1" fmla="*/ 934212 w 934212"/>
                <a:gd name="connsiteY1" fmla="*/ 0 h 444341"/>
                <a:gd name="connsiteX2" fmla="*/ 934212 w 934212"/>
                <a:gd name="connsiteY2" fmla="*/ 444341 h 444341"/>
                <a:gd name="connsiteX3" fmla="*/ 0 w 934212"/>
                <a:gd name="connsiteY3" fmla="*/ 444341 h 444341"/>
              </a:gdLst>
              <a:ahLst/>
              <a:cxnLst>
                <a:cxn ang="0">
                  <a:pos x="connsiteX0" y="connsiteY0"/>
                </a:cxn>
                <a:cxn ang="0">
                  <a:pos x="connsiteX1" y="connsiteY1"/>
                </a:cxn>
                <a:cxn ang="0">
                  <a:pos x="connsiteX2" y="connsiteY2"/>
                </a:cxn>
                <a:cxn ang="0">
                  <a:pos x="connsiteX3" y="connsiteY3"/>
                </a:cxn>
              </a:cxnLst>
              <a:rect l="l" t="t" r="r" b="b"/>
              <a:pathLst>
                <a:path w="934212" h="444341">
                  <a:moveTo>
                    <a:pt x="0" y="0"/>
                  </a:moveTo>
                  <a:lnTo>
                    <a:pt x="934212" y="0"/>
                  </a:lnTo>
                  <a:lnTo>
                    <a:pt x="934212" y="444341"/>
                  </a:lnTo>
                  <a:lnTo>
                    <a:pt x="0" y="444341"/>
                  </a:lnTo>
                  <a:close/>
                </a:path>
              </a:pathLst>
            </a:custGeom>
            <a:solidFill>
              <a:srgbClr val="338DCD"/>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black"/>
                </a:solidFill>
                <a:effectLst/>
                <a:uLnTx/>
                <a:uFillTx/>
                <a:latin typeface="Calibri" panose="020F0502020204030204"/>
              </a:endParaRPr>
            </a:p>
          </p:txBody>
        </p:sp>
        <p:sp>
          <p:nvSpPr>
            <p:cNvPr id="118" name="Freeform: Shape 146">
              <a:extLst>
                <a:ext uri="{FF2B5EF4-FFF2-40B4-BE49-F238E27FC236}">
                  <a16:creationId xmlns:a16="http://schemas.microsoft.com/office/drawing/2014/main" id="{15173CFE-8B97-37E1-CB5C-76EB91880129}"/>
                </a:ext>
              </a:extLst>
            </p:cNvPr>
            <p:cNvSpPr/>
            <p:nvPr/>
          </p:nvSpPr>
          <p:spPr>
            <a:xfrm>
              <a:off x="177982" y="1180559"/>
              <a:ext cx="709874" cy="639052"/>
            </a:xfrm>
            <a:custGeom>
              <a:avLst/>
              <a:gdLst>
                <a:gd name="connsiteX0" fmla="*/ 447045 w 455389"/>
                <a:gd name="connsiteY0" fmla="*/ 232765 h 409956"/>
                <a:gd name="connsiteX1" fmla="*/ 447045 w 455389"/>
                <a:gd name="connsiteY1" fmla="*/ 176568 h 409956"/>
                <a:gd name="connsiteX2" fmla="*/ 361320 w 455389"/>
                <a:gd name="connsiteY2" fmla="*/ 28073 h 409956"/>
                <a:gd name="connsiteX3" fmla="*/ 312648 w 455389"/>
                <a:gd name="connsiteY3" fmla="*/ -26 h 409956"/>
                <a:gd name="connsiteX4" fmla="*/ 141198 w 455389"/>
                <a:gd name="connsiteY4" fmla="*/ -26 h 409956"/>
                <a:gd name="connsiteX5" fmla="*/ 92525 w 455389"/>
                <a:gd name="connsiteY5" fmla="*/ 28073 h 409956"/>
                <a:gd name="connsiteX6" fmla="*/ 6800 w 455389"/>
                <a:gd name="connsiteY6" fmla="*/ 176663 h 409956"/>
                <a:gd name="connsiteX7" fmla="*/ 6800 w 455389"/>
                <a:gd name="connsiteY7" fmla="*/ 232860 h 409956"/>
                <a:gd name="connsiteX8" fmla="*/ 92525 w 455389"/>
                <a:gd name="connsiteY8" fmla="*/ 381355 h 409956"/>
                <a:gd name="connsiteX9" fmla="*/ 141198 w 455389"/>
                <a:gd name="connsiteY9" fmla="*/ 409930 h 409956"/>
                <a:gd name="connsiteX10" fmla="*/ 312648 w 455389"/>
                <a:gd name="connsiteY10" fmla="*/ 409930 h 409956"/>
                <a:gd name="connsiteX11" fmla="*/ 361320 w 455389"/>
                <a:gd name="connsiteY11" fmla="*/ 381355 h 409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389" h="409956">
                  <a:moveTo>
                    <a:pt x="447045" y="232765"/>
                  </a:moveTo>
                  <a:cubicBezTo>
                    <a:pt x="457142" y="215393"/>
                    <a:pt x="457142" y="193939"/>
                    <a:pt x="447045" y="176568"/>
                  </a:cubicBezTo>
                  <a:lnTo>
                    <a:pt x="361320" y="28073"/>
                  </a:lnTo>
                  <a:cubicBezTo>
                    <a:pt x="351309" y="10655"/>
                    <a:pt x="332736" y="-67"/>
                    <a:pt x="312648" y="-26"/>
                  </a:cubicBezTo>
                  <a:lnTo>
                    <a:pt x="141198" y="-26"/>
                  </a:lnTo>
                  <a:cubicBezTo>
                    <a:pt x="121109" y="-67"/>
                    <a:pt x="102536" y="10655"/>
                    <a:pt x="92525" y="28073"/>
                  </a:cubicBezTo>
                  <a:lnTo>
                    <a:pt x="6800" y="176663"/>
                  </a:lnTo>
                  <a:cubicBezTo>
                    <a:pt x="-3296" y="194034"/>
                    <a:pt x="-3296" y="215489"/>
                    <a:pt x="6800" y="232860"/>
                  </a:cubicBezTo>
                  <a:lnTo>
                    <a:pt x="92525" y="381355"/>
                  </a:lnTo>
                  <a:cubicBezTo>
                    <a:pt x="102412" y="398956"/>
                    <a:pt x="121014" y="409874"/>
                    <a:pt x="141198" y="409930"/>
                  </a:cubicBezTo>
                  <a:lnTo>
                    <a:pt x="312648" y="409930"/>
                  </a:lnTo>
                  <a:cubicBezTo>
                    <a:pt x="332841" y="409874"/>
                    <a:pt x="351433" y="398956"/>
                    <a:pt x="361320" y="381355"/>
                  </a:cubicBezTo>
                </a:path>
              </a:pathLst>
            </a:custGeom>
            <a:noFill/>
            <a:ln w="22225" cap="flat">
              <a:solidFill>
                <a:srgbClr val="2971A5"/>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19" name="Freeform: Shape 147">
              <a:extLst>
                <a:ext uri="{FF2B5EF4-FFF2-40B4-BE49-F238E27FC236}">
                  <a16:creationId xmlns:a16="http://schemas.microsoft.com/office/drawing/2014/main" id="{F9972EC9-FB5D-EEEA-C5B8-D4DF50768A7D}"/>
                </a:ext>
              </a:extLst>
            </p:cNvPr>
            <p:cNvSpPr/>
            <p:nvPr/>
          </p:nvSpPr>
          <p:spPr>
            <a:xfrm>
              <a:off x="777761" y="1617087"/>
              <a:ext cx="55679" cy="96362"/>
            </a:xfrm>
            <a:custGeom>
              <a:avLst/>
              <a:gdLst>
                <a:gd name="connsiteX0" fmla="*/ 0 w 35718"/>
                <a:gd name="connsiteY0" fmla="*/ 61817 h 61817"/>
                <a:gd name="connsiteX1" fmla="*/ 35719 w 35718"/>
                <a:gd name="connsiteY1" fmla="*/ 0 h 61817"/>
              </a:gdLst>
              <a:ahLst/>
              <a:cxnLst>
                <a:cxn ang="0">
                  <a:pos x="connsiteX0" y="connsiteY0"/>
                </a:cxn>
                <a:cxn ang="0">
                  <a:pos x="connsiteX1" y="connsiteY1"/>
                </a:cxn>
              </a:cxnLst>
              <a:rect l="l" t="t" r="r" b="b"/>
              <a:pathLst>
                <a:path w="35718" h="61817">
                  <a:moveTo>
                    <a:pt x="0" y="61817"/>
                  </a:moveTo>
                  <a:lnTo>
                    <a:pt x="35719" y="0"/>
                  </a:lnTo>
                </a:path>
              </a:pathLst>
            </a:custGeom>
            <a:ln w="22225" cap="flat">
              <a:solidFill>
                <a:srgbClr val="2971A5"/>
              </a:solid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20" name="Freeform: Shape 148">
              <a:extLst>
                <a:ext uri="{FF2B5EF4-FFF2-40B4-BE49-F238E27FC236}">
                  <a16:creationId xmlns:a16="http://schemas.microsoft.com/office/drawing/2014/main" id="{6F4FC961-2BA4-7281-9882-C3F811CA03FA}"/>
                </a:ext>
              </a:extLst>
            </p:cNvPr>
            <p:cNvSpPr/>
            <p:nvPr/>
          </p:nvSpPr>
          <p:spPr>
            <a:xfrm>
              <a:off x="228138" y="1225694"/>
              <a:ext cx="609534" cy="547593"/>
            </a:xfrm>
            <a:custGeom>
              <a:avLst/>
              <a:gdLst>
                <a:gd name="connsiteX0" fmla="*/ 268375 w 391020"/>
                <a:gd name="connsiteY0" fmla="*/ -24 h 351284"/>
                <a:gd name="connsiteX1" fmla="*/ 121119 w 391020"/>
                <a:gd name="connsiteY1" fmla="*/ -24 h 351284"/>
                <a:gd name="connsiteX2" fmla="*/ 79400 w 391020"/>
                <a:gd name="connsiteY2" fmla="*/ 23884 h 351284"/>
                <a:gd name="connsiteX3" fmla="*/ 5771 w 391020"/>
                <a:gd name="connsiteY3" fmla="*/ 151423 h 351284"/>
                <a:gd name="connsiteX4" fmla="*/ 5771 w 391020"/>
                <a:gd name="connsiteY4" fmla="*/ 199620 h 351284"/>
                <a:gd name="connsiteX5" fmla="*/ 79400 w 391020"/>
                <a:gd name="connsiteY5" fmla="*/ 327160 h 351284"/>
                <a:gd name="connsiteX6" fmla="*/ 121119 w 391020"/>
                <a:gd name="connsiteY6" fmla="*/ 351258 h 351284"/>
                <a:gd name="connsiteX7" fmla="*/ 268375 w 391020"/>
                <a:gd name="connsiteY7" fmla="*/ 351258 h 351284"/>
                <a:gd name="connsiteX8" fmla="*/ 310095 w 391020"/>
                <a:gd name="connsiteY8" fmla="*/ 327160 h 351284"/>
                <a:gd name="connsiteX9" fmla="*/ 383818 w 391020"/>
                <a:gd name="connsiteY9" fmla="*/ 199620 h 351284"/>
                <a:gd name="connsiteX10" fmla="*/ 383818 w 391020"/>
                <a:gd name="connsiteY10" fmla="*/ 151423 h 351284"/>
                <a:gd name="connsiteX11" fmla="*/ 310095 w 391020"/>
                <a:gd name="connsiteY11" fmla="*/ 23884 h 351284"/>
                <a:gd name="connsiteX12" fmla="*/ 268375 w 391020"/>
                <a:gd name="connsiteY12" fmla="*/ -24 h 351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91020" h="351284">
                  <a:moveTo>
                    <a:pt x="268375" y="-24"/>
                  </a:moveTo>
                  <a:lnTo>
                    <a:pt x="121119" y="-24"/>
                  </a:lnTo>
                  <a:cubicBezTo>
                    <a:pt x="103917" y="-176"/>
                    <a:pt x="87963" y="8964"/>
                    <a:pt x="79400" y="23884"/>
                  </a:cubicBezTo>
                  <a:lnTo>
                    <a:pt x="5771" y="151423"/>
                  </a:lnTo>
                  <a:cubicBezTo>
                    <a:pt x="-2953" y="166303"/>
                    <a:pt x="-2953" y="184740"/>
                    <a:pt x="5771" y="199620"/>
                  </a:cubicBezTo>
                  <a:lnTo>
                    <a:pt x="79400" y="327160"/>
                  </a:lnTo>
                  <a:cubicBezTo>
                    <a:pt x="87915" y="342153"/>
                    <a:pt x="103879" y="351370"/>
                    <a:pt x="121119" y="351258"/>
                  </a:cubicBezTo>
                  <a:lnTo>
                    <a:pt x="268375" y="351258"/>
                  </a:lnTo>
                  <a:cubicBezTo>
                    <a:pt x="285616" y="351370"/>
                    <a:pt x="301580" y="342153"/>
                    <a:pt x="310095" y="327160"/>
                  </a:cubicBezTo>
                  <a:lnTo>
                    <a:pt x="383818" y="199620"/>
                  </a:lnTo>
                  <a:cubicBezTo>
                    <a:pt x="392391" y="184697"/>
                    <a:pt x="392391" y="166346"/>
                    <a:pt x="383818" y="151423"/>
                  </a:cubicBezTo>
                  <a:lnTo>
                    <a:pt x="310095" y="23884"/>
                  </a:lnTo>
                  <a:cubicBezTo>
                    <a:pt x="301532" y="8964"/>
                    <a:pt x="285578" y="-176"/>
                    <a:pt x="268375" y="-24"/>
                  </a:cubicBezTo>
                  <a:close/>
                </a:path>
              </a:pathLst>
            </a:custGeom>
            <a:solidFill>
              <a:srgbClr val="2971A5"/>
            </a:solidFill>
            <a:ln w="7144"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21" name="Freeform: Shape 138">
              <a:extLst>
                <a:ext uri="{FF2B5EF4-FFF2-40B4-BE49-F238E27FC236}">
                  <a16:creationId xmlns:a16="http://schemas.microsoft.com/office/drawing/2014/main" id="{A5F61A5B-5C93-8598-86F7-64608FED2A8B}"/>
                </a:ext>
              </a:extLst>
            </p:cNvPr>
            <p:cNvSpPr/>
            <p:nvPr/>
          </p:nvSpPr>
          <p:spPr>
            <a:xfrm>
              <a:off x="484013" y="314531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338DCD"/>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2" name="Freeform: Shape 213">
              <a:extLst>
                <a:ext uri="{FF2B5EF4-FFF2-40B4-BE49-F238E27FC236}">
                  <a16:creationId xmlns:a16="http://schemas.microsoft.com/office/drawing/2014/main" id="{30CB96AC-9F0E-874B-1AB1-B1C0417AF6C8}"/>
                </a:ext>
              </a:extLst>
            </p:cNvPr>
            <p:cNvSpPr/>
            <p:nvPr/>
          </p:nvSpPr>
          <p:spPr>
            <a:xfrm>
              <a:off x="484013" y="305518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338DCD"/>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3" name="Freeform: Shape 141">
              <a:extLst>
                <a:ext uri="{FF2B5EF4-FFF2-40B4-BE49-F238E27FC236}">
                  <a16:creationId xmlns:a16="http://schemas.microsoft.com/office/drawing/2014/main" id="{8B4B69FD-F907-3038-FBBA-B9465F2F24D9}"/>
                </a:ext>
              </a:extLst>
            </p:cNvPr>
            <p:cNvSpPr/>
            <p:nvPr/>
          </p:nvSpPr>
          <p:spPr>
            <a:xfrm>
              <a:off x="448423" y="309765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4" name="Freeform: Shape 134">
              <a:extLst>
                <a:ext uri="{FF2B5EF4-FFF2-40B4-BE49-F238E27FC236}">
                  <a16:creationId xmlns:a16="http://schemas.microsoft.com/office/drawing/2014/main" id="{2B347614-F845-C322-9BCD-B210C3E61EFE}"/>
                </a:ext>
              </a:extLst>
            </p:cNvPr>
            <p:cNvSpPr/>
            <p:nvPr/>
          </p:nvSpPr>
          <p:spPr>
            <a:xfrm>
              <a:off x="484013" y="400207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338DCD"/>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5" name="Freeform: Shape 214">
              <a:extLst>
                <a:ext uri="{FF2B5EF4-FFF2-40B4-BE49-F238E27FC236}">
                  <a16:creationId xmlns:a16="http://schemas.microsoft.com/office/drawing/2014/main" id="{E17B2D09-45C3-8C5F-EB03-E2C649D5C4B7}"/>
                </a:ext>
              </a:extLst>
            </p:cNvPr>
            <p:cNvSpPr/>
            <p:nvPr/>
          </p:nvSpPr>
          <p:spPr>
            <a:xfrm>
              <a:off x="484013" y="391194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338DCD"/>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6" name="Freeform: Shape 137">
              <a:extLst>
                <a:ext uri="{FF2B5EF4-FFF2-40B4-BE49-F238E27FC236}">
                  <a16:creationId xmlns:a16="http://schemas.microsoft.com/office/drawing/2014/main" id="{C154EB9C-EBB2-2E4C-C700-AC65E22921E6}"/>
                </a:ext>
              </a:extLst>
            </p:cNvPr>
            <p:cNvSpPr/>
            <p:nvPr/>
          </p:nvSpPr>
          <p:spPr>
            <a:xfrm>
              <a:off x="448423" y="395441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7" name="Freeform: Shape 130">
              <a:extLst>
                <a:ext uri="{FF2B5EF4-FFF2-40B4-BE49-F238E27FC236}">
                  <a16:creationId xmlns:a16="http://schemas.microsoft.com/office/drawing/2014/main" id="{0F98A489-7B55-FB8B-C784-CDC3937AC31C}"/>
                </a:ext>
              </a:extLst>
            </p:cNvPr>
            <p:cNvSpPr/>
            <p:nvPr/>
          </p:nvSpPr>
          <p:spPr>
            <a:xfrm>
              <a:off x="484013" y="4858835"/>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338DCD"/>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8" name="Freeform: Shape 215">
              <a:extLst>
                <a:ext uri="{FF2B5EF4-FFF2-40B4-BE49-F238E27FC236}">
                  <a16:creationId xmlns:a16="http://schemas.microsoft.com/office/drawing/2014/main" id="{DE18F845-D27E-D709-2326-065CB4FFE4E0}"/>
                </a:ext>
              </a:extLst>
            </p:cNvPr>
            <p:cNvSpPr/>
            <p:nvPr/>
          </p:nvSpPr>
          <p:spPr>
            <a:xfrm>
              <a:off x="484013" y="4768709"/>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338DCD"/>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29" name="Freeform: Shape 133">
              <a:extLst>
                <a:ext uri="{FF2B5EF4-FFF2-40B4-BE49-F238E27FC236}">
                  <a16:creationId xmlns:a16="http://schemas.microsoft.com/office/drawing/2014/main" id="{C2FDA260-4295-D873-B954-3CE86E528A4A}"/>
                </a:ext>
              </a:extLst>
            </p:cNvPr>
            <p:cNvSpPr/>
            <p:nvPr/>
          </p:nvSpPr>
          <p:spPr>
            <a:xfrm>
              <a:off x="448423" y="4811173"/>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30" name="Freeform: Shape 126">
              <a:extLst>
                <a:ext uri="{FF2B5EF4-FFF2-40B4-BE49-F238E27FC236}">
                  <a16:creationId xmlns:a16="http://schemas.microsoft.com/office/drawing/2014/main" id="{0202B016-DB54-DC8B-9D2A-C88F76873354}"/>
                </a:ext>
              </a:extLst>
            </p:cNvPr>
            <p:cNvSpPr/>
            <p:nvPr/>
          </p:nvSpPr>
          <p:spPr>
            <a:xfrm>
              <a:off x="484013" y="5715594"/>
              <a:ext cx="1602871" cy="624336"/>
            </a:xfrm>
            <a:custGeom>
              <a:avLst/>
              <a:gdLst>
                <a:gd name="connsiteX0" fmla="*/ 0 w 943737"/>
                <a:gd name="connsiteY0" fmla="*/ 0 h 214312"/>
                <a:gd name="connsiteX1" fmla="*/ 943737 w 943737"/>
                <a:gd name="connsiteY1" fmla="*/ 0 h 214312"/>
                <a:gd name="connsiteX2" fmla="*/ 943737 w 943737"/>
                <a:gd name="connsiteY2" fmla="*/ 214312 h 214312"/>
                <a:gd name="connsiteX3" fmla="*/ 0 w 943737"/>
                <a:gd name="connsiteY3" fmla="*/ 214312 h 214312"/>
              </a:gdLst>
              <a:ahLst/>
              <a:cxnLst>
                <a:cxn ang="0">
                  <a:pos x="connsiteX0" y="connsiteY0"/>
                </a:cxn>
                <a:cxn ang="0">
                  <a:pos x="connsiteX1" y="connsiteY1"/>
                </a:cxn>
                <a:cxn ang="0">
                  <a:pos x="connsiteX2" y="connsiteY2"/>
                </a:cxn>
                <a:cxn ang="0">
                  <a:pos x="connsiteX3" y="connsiteY3"/>
                </a:cxn>
              </a:cxnLst>
              <a:rect l="l" t="t" r="r" b="b"/>
              <a:pathLst>
                <a:path w="943737" h="214312">
                  <a:moveTo>
                    <a:pt x="0" y="0"/>
                  </a:moveTo>
                  <a:lnTo>
                    <a:pt x="943737" y="0"/>
                  </a:lnTo>
                  <a:lnTo>
                    <a:pt x="943737" y="214312"/>
                  </a:lnTo>
                  <a:lnTo>
                    <a:pt x="0" y="214312"/>
                  </a:lnTo>
                  <a:close/>
                </a:path>
              </a:pathLst>
            </a:custGeom>
            <a:solidFill>
              <a:srgbClr val="338DCD"/>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31" name="Freeform: Shape 217">
              <a:extLst>
                <a:ext uri="{FF2B5EF4-FFF2-40B4-BE49-F238E27FC236}">
                  <a16:creationId xmlns:a16="http://schemas.microsoft.com/office/drawing/2014/main" id="{325869B7-2E10-94B7-A2D1-6697E8A65EB0}"/>
                </a:ext>
              </a:extLst>
            </p:cNvPr>
            <p:cNvSpPr/>
            <p:nvPr/>
          </p:nvSpPr>
          <p:spPr>
            <a:xfrm>
              <a:off x="484013" y="5625468"/>
              <a:ext cx="1482025" cy="59392"/>
            </a:xfrm>
            <a:custGeom>
              <a:avLst/>
              <a:gdLst>
                <a:gd name="connsiteX0" fmla="*/ 1339339 w 1482025"/>
                <a:gd name="connsiteY0" fmla="*/ 0 h 59392"/>
                <a:gd name="connsiteX1" fmla="*/ 1482025 w 1482025"/>
                <a:gd name="connsiteY1" fmla="*/ 0 h 59392"/>
                <a:gd name="connsiteX2" fmla="*/ 1482025 w 1482025"/>
                <a:gd name="connsiteY2" fmla="*/ 59392 h 59392"/>
                <a:gd name="connsiteX3" fmla="*/ 1339339 w 1482025"/>
                <a:gd name="connsiteY3" fmla="*/ 59392 h 59392"/>
                <a:gd name="connsiteX4" fmla="*/ 0 w 1482025"/>
                <a:gd name="connsiteY4" fmla="*/ 0 h 59392"/>
                <a:gd name="connsiteX5" fmla="*/ 1273982 w 1482025"/>
                <a:gd name="connsiteY5" fmla="*/ 0 h 59392"/>
                <a:gd name="connsiteX6" fmla="*/ 1273982 w 1482025"/>
                <a:gd name="connsiteY6" fmla="*/ 59392 h 59392"/>
                <a:gd name="connsiteX7" fmla="*/ 0 w 1482025"/>
                <a:gd name="connsiteY7" fmla="*/ 59392 h 59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2025" h="59392">
                  <a:moveTo>
                    <a:pt x="1339339" y="0"/>
                  </a:moveTo>
                  <a:lnTo>
                    <a:pt x="1482025" y="0"/>
                  </a:lnTo>
                  <a:lnTo>
                    <a:pt x="1482025" y="59392"/>
                  </a:lnTo>
                  <a:lnTo>
                    <a:pt x="1339339" y="59392"/>
                  </a:lnTo>
                  <a:close/>
                  <a:moveTo>
                    <a:pt x="0" y="0"/>
                  </a:moveTo>
                  <a:lnTo>
                    <a:pt x="1273982" y="0"/>
                  </a:lnTo>
                  <a:lnTo>
                    <a:pt x="1273982" y="59392"/>
                  </a:lnTo>
                  <a:lnTo>
                    <a:pt x="0" y="59392"/>
                  </a:lnTo>
                  <a:close/>
                </a:path>
              </a:pathLst>
            </a:custGeom>
            <a:solidFill>
              <a:srgbClr val="338DCD"/>
            </a:solidFill>
            <a:ln w="9525"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sp>
          <p:nvSpPr>
            <p:cNvPr id="132" name="Freeform: Shape 129">
              <a:extLst>
                <a:ext uri="{FF2B5EF4-FFF2-40B4-BE49-F238E27FC236}">
                  <a16:creationId xmlns:a16="http://schemas.microsoft.com/office/drawing/2014/main" id="{5AC60148-5FE7-E8A9-6EC5-DBA78A94273F}"/>
                </a:ext>
              </a:extLst>
            </p:cNvPr>
            <p:cNvSpPr/>
            <p:nvPr/>
          </p:nvSpPr>
          <p:spPr>
            <a:xfrm>
              <a:off x="448423" y="5667932"/>
              <a:ext cx="1586691" cy="616288"/>
            </a:xfrm>
            <a:custGeom>
              <a:avLst/>
              <a:gdLst>
                <a:gd name="connsiteX0" fmla="*/ 0 w 934211"/>
                <a:gd name="connsiteY0" fmla="*/ 0 h 211550"/>
                <a:gd name="connsiteX1" fmla="*/ 934212 w 934211"/>
                <a:gd name="connsiteY1" fmla="*/ 0 h 211550"/>
                <a:gd name="connsiteX2" fmla="*/ 934212 w 934211"/>
                <a:gd name="connsiteY2" fmla="*/ 211550 h 211550"/>
                <a:gd name="connsiteX3" fmla="*/ 0 w 934211"/>
                <a:gd name="connsiteY3" fmla="*/ 211550 h 211550"/>
              </a:gdLst>
              <a:ahLst/>
              <a:cxnLst>
                <a:cxn ang="0">
                  <a:pos x="connsiteX0" y="connsiteY0"/>
                </a:cxn>
                <a:cxn ang="0">
                  <a:pos x="connsiteX1" y="connsiteY1"/>
                </a:cxn>
                <a:cxn ang="0">
                  <a:pos x="connsiteX2" y="connsiteY2"/>
                </a:cxn>
                <a:cxn ang="0">
                  <a:pos x="connsiteX3" y="connsiteY3"/>
                </a:cxn>
              </a:cxnLst>
              <a:rect l="l" t="t" r="r" b="b"/>
              <a:pathLst>
                <a:path w="934211" h="211550">
                  <a:moveTo>
                    <a:pt x="0" y="0"/>
                  </a:moveTo>
                  <a:lnTo>
                    <a:pt x="934212" y="0"/>
                  </a:lnTo>
                  <a:lnTo>
                    <a:pt x="934212" y="211550"/>
                  </a:lnTo>
                  <a:lnTo>
                    <a:pt x="0" y="211550"/>
                  </a:lnTo>
                  <a:close/>
                </a:path>
              </a:pathLst>
            </a:custGeom>
            <a:solidFill>
              <a:srgbClr val="0070C0">
                <a:lumMod val="60000"/>
                <a:lumOff val="40000"/>
              </a:srgbClr>
            </a:solidFill>
            <a:ln w="7144" cap="flat">
              <a:noFill/>
              <a:prstDash val="solid"/>
              <a:miter/>
            </a:ln>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a:ln>
                  <a:noFill/>
                </a:ln>
                <a:solidFill>
                  <a:prstClr val="white"/>
                </a:solidFill>
                <a:effectLst/>
                <a:uLnTx/>
                <a:uFillTx/>
                <a:latin typeface="Calibri" panose="020F0502020204030204"/>
              </a:endParaRPr>
            </a:p>
          </p:txBody>
        </p:sp>
        <p:cxnSp>
          <p:nvCxnSpPr>
            <p:cNvPr id="133" name="Straight Connector 132">
              <a:extLst>
                <a:ext uri="{FF2B5EF4-FFF2-40B4-BE49-F238E27FC236}">
                  <a16:creationId xmlns:a16="http://schemas.microsoft.com/office/drawing/2014/main" id="{50F267BC-055D-39C3-A8BA-EEEA19C9AF88}"/>
                </a:ext>
              </a:extLst>
            </p:cNvPr>
            <p:cNvCxnSpPr>
              <a:cxnSpLocks/>
            </p:cNvCxnSpPr>
            <p:nvPr/>
          </p:nvCxnSpPr>
          <p:spPr>
            <a:xfrm>
              <a:off x="4081307" y="2001059"/>
              <a:ext cx="0" cy="252000"/>
            </a:xfrm>
            <a:prstGeom prst="line">
              <a:avLst/>
            </a:prstGeom>
            <a:noFill/>
            <a:ln w="19050" cap="flat" cmpd="sng" algn="ctr">
              <a:solidFill>
                <a:srgbClr val="1B5FA2"/>
              </a:solidFill>
              <a:prstDash val="solid"/>
              <a:miter lim="800000"/>
            </a:ln>
            <a:effectLst/>
          </p:spPr>
        </p:cxnSp>
        <p:cxnSp>
          <p:nvCxnSpPr>
            <p:cNvPr id="134" name="Straight Connector 133">
              <a:extLst>
                <a:ext uri="{FF2B5EF4-FFF2-40B4-BE49-F238E27FC236}">
                  <a16:creationId xmlns:a16="http://schemas.microsoft.com/office/drawing/2014/main" id="{E4C295DF-A00B-593F-CAFA-31E84BC6371A}"/>
                </a:ext>
              </a:extLst>
            </p:cNvPr>
            <p:cNvCxnSpPr>
              <a:cxnSpLocks/>
            </p:cNvCxnSpPr>
            <p:nvPr/>
          </p:nvCxnSpPr>
          <p:spPr>
            <a:xfrm>
              <a:off x="1790622" y="2001059"/>
              <a:ext cx="0" cy="252000"/>
            </a:xfrm>
            <a:prstGeom prst="line">
              <a:avLst/>
            </a:prstGeom>
            <a:noFill/>
            <a:ln w="19050" cap="flat" cmpd="sng" algn="ctr">
              <a:solidFill>
                <a:srgbClr val="2971A5"/>
              </a:solidFill>
              <a:prstDash val="solid"/>
              <a:miter lim="800000"/>
            </a:ln>
            <a:effectLst/>
          </p:spPr>
        </p:cxnSp>
        <p:cxnSp>
          <p:nvCxnSpPr>
            <p:cNvPr id="135" name="Straight Connector 134">
              <a:extLst>
                <a:ext uri="{FF2B5EF4-FFF2-40B4-BE49-F238E27FC236}">
                  <a16:creationId xmlns:a16="http://schemas.microsoft.com/office/drawing/2014/main" id="{B4407352-01E8-58B8-35D0-6B6D009F218C}"/>
                </a:ext>
              </a:extLst>
            </p:cNvPr>
            <p:cNvCxnSpPr>
              <a:cxnSpLocks/>
            </p:cNvCxnSpPr>
            <p:nvPr/>
          </p:nvCxnSpPr>
          <p:spPr>
            <a:xfrm>
              <a:off x="6371992" y="2001059"/>
              <a:ext cx="0" cy="252000"/>
            </a:xfrm>
            <a:prstGeom prst="line">
              <a:avLst/>
            </a:prstGeom>
            <a:noFill/>
            <a:ln w="19050" cap="flat" cmpd="sng" algn="ctr">
              <a:solidFill>
                <a:srgbClr val="00487C"/>
              </a:solidFill>
              <a:prstDash val="solid"/>
              <a:miter lim="800000"/>
            </a:ln>
            <a:effectLst/>
          </p:spPr>
        </p:cxnSp>
        <p:cxnSp>
          <p:nvCxnSpPr>
            <p:cNvPr id="136" name="Straight Connector 135">
              <a:extLst>
                <a:ext uri="{FF2B5EF4-FFF2-40B4-BE49-F238E27FC236}">
                  <a16:creationId xmlns:a16="http://schemas.microsoft.com/office/drawing/2014/main" id="{8D363E02-F408-8FEE-2798-E8DE0041AA59}"/>
                </a:ext>
              </a:extLst>
            </p:cNvPr>
            <p:cNvCxnSpPr>
              <a:cxnSpLocks/>
            </p:cNvCxnSpPr>
            <p:nvPr/>
          </p:nvCxnSpPr>
          <p:spPr>
            <a:xfrm>
              <a:off x="8662678" y="2001059"/>
              <a:ext cx="0" cy="252000"/>
            </a:xfrm>
            <a:prstGeom prst="line">
              <a:avLst/>
            </a:prstGeom>
            <a:noFill/>
            <a:ln w="19050" cap="flat" cmpd="sng" algn="ctr">
              <a:solidFill>
                <a:srgbClr val="00375D"/>
              </a:solidFill>
              <a:prstDash val="solid"/>
              <a:miter lim="800000"/>
            </a:ln>
            <a:effectLst/>
          </p:spPr>
        </p:cxnSp>
        <p:sp>
          <p:nvSpPr>
            <p:cNvPr id="137" name="TextBox 136">
              <a:extLst>
                <a:ext uri="{FF2B5EF4-FFF2-40B4-BE49-F238E27FC236}">
                  <a16:creationId xmlns:a16="http://schemas.microsoft.com/office/drawing/2014/main" id="{237C22F1-D196-48E1-8FA8-B12846F5006B}"/>
                </a:ext>
              </a:extLst>
            </p:cNvPr>
            <p:cNvSpPr txBox="1"/>
            <p:nvPr/>
          </p:nvSpPr>
          <p:spPr>
            <a:xfrm>
              <a:off x="881693" y="1424202"/>
              <a:ext cx="930410" cy="381263"/>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b="1" kern="0" dirty="0">
                  <a:solidFill>
                    <a:prstClr val="white"/>
                  </a:solidFill>
                  <a:latin typeface="Arial" panose="020B0604020202020204" pitchFamily="34" charset="0"/>
                  <a:cs typeface="Arial" panose="020B0604020202020204" pitchFamily="34" charset="0"/>
                </a:rPr>
                <a:t>GARY</a:t>
              </a:r>
              <a:endParaRPr kumimoji="0" lang="en-US" sz="20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38" name="TextBox 137">
              <a:extLst>
                <a:ext uri="{FF2B5EF4-FFF2-40B4-BE49-F238E27FC236}">
                  <a16:creationId xmlns:a16="http://schemas.microsoft.com/office/drawing/2014/main" id="{FA04183B-9C96-CCB4-E960-D087134C81BE}"/>
                </a:ext>
              </a:extLst>
            </p:cNvPr>
            <p:cNvSpPr txBox="1"/>
            <p:nvPr/>
          </p:nvSpPr>
          <p:spPr>
            <a:xfrm>
              <a:off x="573363" y="2360982"/>
              <a:ext cx="133681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C. SKILLS</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39" name="TextBox 138">
              <a:extLst>
                <a:ext uri="{FF2B5EF4-FFF2-40B4-BE49-F238E27FC236}">
                  <a16:creationId xmlns:a16="http://schemas.microsoft.com/office/drawing/2014/main" id="{90F2EF48-B67F-94A7-2834-0490421F5678}"/>
                </a:ext>
              </a:extLst>
            </p:cNvPr>
            <p:cNvSpPr txBox="1"/>
            <p:nvPr/>
          </p:nvSpPr>
          <p:spPr>
            <a:xfrm>
              <a:off x="482990" y="3215167"/>
              <a:ext cx="1533014"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ATTITUDES</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0" name="TextBox 139">
              <a:extLst>
                <a:ext uri="{FF2B5EF4-FFF2-40B4-BE49-F238E27FC236}">
                  <a16:creationId xmlns:a16="http://schemas.microsoft.com/office/drawing/2014/main" id="{6FBC136D-12A2-77F4-034D-02331FD568D0}"/>
                </a:ext>
              </a:extLst>
            </p:cNvPr>
            <p:cNvSpPr txBox="1"/>
            <p:nvPr/>
          </p:nvSpPr>
          <p:spPr>
            <a:xfrm>
              <a:off x="382207" y="4044729"/>
              <a:ext cx="1672088"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KNOWLODGE</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1" name="TextBox 140">
              <a:extLst>
                <a:ext uri="{FF2B5EF4-FFF2-40B4-BE49-F238E27FC236}">
                  <a16:creationId xmlns:a16="http://schemas.microsoft.com/office/drawing/2014/main" id="{DDD62DB3-DEF1-91E7-5AA0-DDC89D254327}"/>
                </a:ext>
              </a:extLst>
            </p:cNvPr>
            <p:cNvSpPr txBox="1"/>
            <p:nvPr/>
          </p:nvSpPr>
          <p:spPr>
            <a:xfrm>
              <a:off x="414117" y="4930567"/>
              <a:ext cx="161465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S. SYSTEM</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2" name="TextBox 141">
              <a:extLst>
                <a:ext uri="{FF2B5EF4-FFF2-40B4-BE49-F238E27FC236}">
                  <a16:creationId xmlns:a16="http://schemas.microsoft.com/office/drawing/2014/main" id="{6892C857-42C0-3497-21B0-987166983C11}"/>
                </a:ext>
              </a:extLst>
            </p:cNvPr>
            <p:cNvSpPr txBox="1"/>
            <p:nvPr/>
          </p:nvSpPr>
          <p:spPr>
            <a:xfrm>
              <a:off x="653493" y="5785445"/>
              <a:ext cx="117655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CULTURE</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3" name="TextBox 142">
              <a:extLst>
                <a:ext uri="{FF2B5EF4-FFF2-40B4-BE49-F238E27FC236}">
                  <a16:creationId xmlns:a16="http://schemas.microsoft.com/office/drawing/2014/main" id="{3502C526-5FF1-6FCD-300D-2FB5E3895C2E}"/>
                </a:ext>
              </a:extLst>
            </p:cNvPr>
            <p:cNvSpPr txBox="1"/>
            <p:nvPr/>
          </p:nvSpPr>
          <p:spPr>
            <a:xfrm>
              <a:off x="2749934" y="2115219"/>
              <a:ext cx="1640178" cy="921607"/>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Training for food hygiene with interpreter                                  </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4" name="TextBox 143">
              <a:extLst>
                <a:ext uri="{FF2B5EF4-FFF2-40B4-BE49-F238E27FC236}">
                  <a16:creationId xmlns:a16="http://schemas.microsoft.com/office/drawing/2014/main" id="{6A52EF8C-81B3-39D7-DEC9-46AD48D104DE}"/>
                </a:ext>
              </a:extLst>
            </p:cNvPr>
            <p:cNvSpPr txBox="1"/>
            <p:nvPr/>
          </p:nvSpPr>
          <p:spPr>
            <a:xfrm>
              <a:off x="2724407" y="3076892"/>
              <a:ext cx="1621032" cy="645125"/>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Symbols, signs, body language</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5" name="TextBox 144">
              <a:extLst>
                <a:ext uri="{FF2B5EF4-FFF2-40B4-BE49-F238E27FC236}">
                  <a16:creationId xmlns:a16="http://schemas.microsoft.com/office/drawing/2014/main" id="{5DD8C62A-B559-67AB-C3D2-23F29ABA23AC}"/>
                </a:ext>
              </a:extLst>
            </p:cNvPr>
            <p:cNvSpPr txBox="1"/>
            <p:nvPr/>
          </p:nvSpPr>
          <p:spPr>
            <a:xfrm>
              <a:off x="2775462" y="3811709"/>
              <a:ext cx="1493393" cy="921607"/>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kern="0" dirty="0">
                  <a:solidFill>
                    <a:prstClr val="white"/>
                  </a:solidFill>
                  <a:latin typeface="Arial" panose="020B0604020202020204" pitchFamily="34" charset="0"/>
                  <a:cs typeface="Arial" panose="020B0604020202020204" pitchFamily="34" charset="0"/>
                </a:rPr>
                <a:t>M</a:t>
              </a:r>
              <a:r>
                <a:rPr kumimoji="0" lang="en-US" b="1" i="0" u="none" strike="noStrike" kern="0" cap="none" spc="0" normalizeH="0" baseline="0" noProof="0" dirty="0" err="1">
                  <a:ln>
                    <a:noFill/>
                  </a:ln>
                  <a:solidFill>
                    <a:prstClr val="white"/>
                  </a:solidFill>
                  <a:effectLst/>
                  <a:uLnTx/>
                  <a:uFillTx/>
                  <a:latin typeface="Arial" panose="020B0604020202020204" pitchFamily="34" charset="0"/>
                  <a:cs typeface="Arial" panose="020B0604020202020204" pitchFamily="34" charset="0"/>
                </a:rPr>
                <a:t>atch</a:t>
              </a:r>
              <a:r>
                <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with old and young workers</a:t>
              </a:r>
            </a:p>
          </p:txBody>
        </p:sp>
        <p:sp>
          <p:nvSpPr>
            <p:cNvPr id="146" name="TextBox 145">
              <a:extLst>
                <a:ext uri="{FF2B5EF4-FFF2-40B4-BE49-F238E27FC236}">
                  <a16:creationId xmlns:a16="http://schemas.microsoft.com/office/drawing/2014/main" id="{0EAE9C6E-1966-72C6-FC28-9E8EA74DE84B}"/>
                </a:ext>
              </a:extLst>
            </p:cNvPr>
            <p:cNvSpPr txBox="1"/>
            <p:nvPr/>
          </p:nvSpPr>
          <p:spPr>
            <a:xfrm>
              <a:off x="2775462" y="4712397"/>
              <a:ext cx="1569977" cy="921607"/>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Visual message our symbols</a:t>
              </a:r>
            </a:p>
          </p:txBody>
        </p:sp>
        <p:sp>
          <p:nvSpPr>
            <p:cNvPr id="147" name="TextBox 146">
              <a:extLst>
                <a:ext uri="{FF2B5EF4-FFF2-40B4-BE49-F238E27FC236}">
                  <a16:creationId xmlns:a16="http://schemas.microsoft.com/office/drawing/2014/main" id="{CB3E14CC-7A81-8FA4-7EA9-64794E93F15E}"/>
                </a:ext>
              </a:extLst>
            </p:cNvPr>
            <p:cNvSpPr txBox="1"/>
            <p:nvPr/>
          </p:nvSpPr>
          <p:spPr>
            <a:xfrm>
              <a:off x="2800991" y="5496829"/>
              <a:ext cx="1544448" cy="921607"/>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Moderate Speech, basic </a:t>
              </a:r>
              <a:r>
                <a:rPr kumimoji="0" lang="en-US" b="1" i="0" u="none" strike="noStrike" kern="0" cap="none" spc="0" normalizeH="0" baseline="0" noProof="0" dirty="0" err="1">
                  <a:ln>
                    <a:noFill/>
                  </a:ln>
                  <a:solidFill>
                    <a:prstClr val="white"/>
                  </a:solidFill>
                  <a:effectLst/>
                  <a:uLnTx/>
                  <a:uFillTx/>
                  <a:latin typeface="Arial" panose="020B0604020202020204" pitchFamily="34" charset="0"/>
                  <a:cs typeface="Arial" panose="020B0604020202020204" pitchFamily="34" charset="0"/>
                </a:rPr>
                <a:t>english</a:t>
              </a:r>
              <a:endParaRPr kumimoji="0" lang="en-US"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8" name="TextBox 147">
              <a:extLst>
                <a:ext uri="{FF2B5EF4-FFF2-40B4-BE49-F238E27FC236}">
                  <a16:creationId xmlns:a16="http://schemas.microsoft.com/office/drawing/2014/main" id="{9B85E1DB-23C6-4CBD-884E-F15F76507638}"/>
                </a:ext>
              </a:extLst>
            </p:cNvPr>
            <p:cNvSpPr txBox="1"/>
            <p:nvPr/>
          </p:nvSpPr>
          <p:spPr>
            <a:xfrm>
              <a:off x="5104898" y="2333952"/>
              <a:ext cx="1512538"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HEARING</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49" name="TextBox 148">
              <a:extLst>
                <a:ext uri="{FF2B5EF4-FFF2-40B4-BE49-F238E27FC236}">
                  <a16:creationId xmlns:a16="http://schemas.microsoft.com/office/drawing/2014/main" id="{AFA7446F-2047-F1B8-A505-03D8A5B29353}"/>
                </a:ext>
              </a:extLst>
            </p:cNvPr>
            <p:cNvSpPr txBox="1"/>
            <p:nvPr/>
          </p:nvSpPr>
          <p:spPr>
            <a:xfrm>
              <a:off x="5009168" y="3254534"/>
              <a:ext cx="1652942"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SEEING</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0" name="TextBox 149">
              <a:extLst>
                <a:ext uri="{FF2B5EF4-FFF2-40B4-BE49-F238E27FC236}">
                  <a16:creationId xmlns:a16="http://schemas.microsoft.com/office/drawing/2014/main" id="{9DA82716-E285-FCAD-66B9-2B0551039095}"/>
                </a:ext>
              </a:extLst>
            </p:cNvPr>
            <p:cNvSpPr txBox="1"/>
            <p:nvPr/>
          </p:nvSpPr>
          <p:spPr>
            <a:xfrm>
              <a:off x="5041078" y="4049691"/>
              <a:ext cx="1544447"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TOUCHING</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1" name="TextBox 150">
              <a:extLst>
                <a:ext uri="{FF2B5EF4-FFF2-40B4-BE49-F238E27FC236}">
                  <a16:creationId xmlns:a16="http://schemas.microsoft.com/office/drawing/2014/main" id="{5A7B5352-802A-8BBC-059A-A3E6741D4F52}"/>
                </a:ext>
              </a:extLst>
            </p:cNvPr>
            <p:cNvSpPr txBox="1"/>
            <p:nvPr/>
          </p:nvSpPr>
          <p:spPr>
            <a:xfrm>
              <a:off x="5104898" y="4893440"/>
              <a:ext cx="1518919"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SMELLING</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2" name="TextBox 151">
              <a:extLst>
                <a:ext uri="{FF2B5EF4-FFF2-40B4-BE49-F238E27FC236}">
                  <a16:creationId xmlns:a16="http://schemas.microsoft.com/office/drawing/2014/main" id="{3857C944-B84E-30B7-463A-BD6845E12906}"/>
                </a:ext>
              </a:extLst>
            </p:cNvPr>
            <p:cNvSpPr txBox="1"/>
            <p:nvPr/>
          </p:nvSpPr>
          <p:spPr>
            <a:xfrm>
              <a:off x="5124044" y="5754202"/>
              <a:ext cx="1442336"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TESTING</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3" name="TextBox 152">
              <a:extLst>
                <a:ext uri="{FF2B5EF4-FFF2-40B4-BE49-F238E27FC236}">
                  <a16:creationId xmlns:a16="http://schemas.microsoft.com/office/drawing/2014/main" id="{E0DDD6F0-63B6-0ABE-9E5C-A9784E35003D}"/>
                </a:ext>
              </a:extLst>
            </p:cNvPr>
            <p:cNvSpPr txBox="1"/>
            <p:nvPr/>
          </p:nvSpPr>
          <p:spPr>
            <a:xfrm>
              <a:off x="7396632" y="2378255"/>
              <a:ext cx="144854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C. SKILLS</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4" name="TextBox 153">
              <a:extLst>
                <a:ext uri="{FF2B5EF4-FFF2-40B4-BE49-F238E27FC236}">
                  <a16:creationId xmlns:a16="http://schemas.microsoft.com/office/drawing/2014/main" id="{704230F4-F5BE-132D-205A-CD0410DC5868}"/>
                </a:ext>
              </a:extLst>
            </p:cNvPr>
            <p:cNvSpPr txBox="1"/>
            <p:nvPr/>
          </p:nvSpPr>
          <p:spPr>
            <a:xfrm>
              <a:off x="7415188" y="3241828"/>
              <a:ext cx="151892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ATTITUDES</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5" name="TextBox 154">
              <a:extLst>
                <a:ext uri="{FF2B5EF4-FFF2-40B4-BE49-F238E27FC236}">
                  <a16:creationId xmlns:a16="http://schemas.microsoft.com/office/drawing/2014/main" id="{BBC64D0D-C86E-E0CB-A8DD-EBADE2D8CD38}"/>
                </a:ext>
              </a:extLst>
            </p:cNvPr>
            <p:cNvSpPr txBox="1"/>
            <p:nvPr/>
          </p:nvSpPr>
          <p:spPr>
            <a:xfrm>
              <a:off x="7293930" y="4114958"/>
              <a:ext cx="1659324"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KNOWLODGE</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6" name="TextBox 155">
              <a:extLst>
                <a:ext uri="{FF2B5EF4-FFF2-40B4-BE49-F238E27FC236}">
                  <a16:creationId xmlns:a16="http://schemas.microsoft.com/office/drawing/2014/main" id="{848757BA-A390-1674-749E-4C334FBF9277}"/>
                </a:ext>
              </a:extLst>
            </p:cNvPr>
            <p:cNvSpPr txBox="1"/>
            <p:nvPr/>
          </p:nvSpPr>
          <p:spPr>
            <a:xfrm>
              <a:off x="7300312" y="4912269"/>
              <a:ext cx="1573697"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S. SYSTEM</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7" name="TextBox 156">
              <a:extLst>
                <a:ext uri="{FF2B5EF4-FFF2-40B4-BE49-F238E27FC236}">
                  <a16:creationId xmlns:a16="http://schemas.microsoft.com/office/drawing/2014/main" id="{252154E8-7519-B456-AEE2-BFDA42060C02}"/>
                </a:ext>
              </a:extLst>
            </p:cNvPr>
            <p:cNvSpPr txBox="1"/>
            <p:nvPr/>
          </p:nvSpPr>
          <p:spPr>
            <a:xfrm>
              <a:off x="7440716" y="5866663"/>
              <a:ext cx="1384897"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0" dirty="0">
                  <a:solidFill>
                    <a:prstClr val="white"/>
                  </a:solidFill>
                  <a:latin typeface="Arial" panose="020B0604020202020204" pitchFamily="34" charset="0"/>
                  <a:cs typeface="Arial" panose="020B0604020202020204" pitchFamily="34" charset="0"/>
                </a:rPr>
                <a:t>CULTURE</a:t>
              </a:r>
              <a:endParaRPr kumimoji="0" lang="en-US" sz="2000" b="0"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58" name="TextBox 157">
              <a:extLst>
                <a:ext uri="{FF2B5EF4-FFF2-40B4-BE49-F238E27FC236}">
                  <a16:creationId xmlns:a16="http://schemas.microsoft.com/office/drawing/2014/main" id="{A03BABC0-4862-8AF2-A23F-9FCBC3E0F503}"/>
                </a:ext>
              </a:extLst>
            </p:cNvPr>
            <p:cNvSpPr txBox="1"/>
            <p:nvPr/>
          </p:nvSpPr>
          <p:spPr>
            <a:xfrm>
              <a:off x="3017979" y="1443497"/>
              <a:ext cx="1327459"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b="1" kern="0" dirty="0">
                  <a:solidFill>
                    <a:prstClr val="white"/>
                  </a:solidFill>
                  <a:latin typeface="Arial" panose="020B0604020202020204" pitchFamily="34" charset="0"/>
                  <a:cs typeface="Arial" panose="020B0604020202020204" pitchFamily="34" charset="0"/>
                </a:rPr>
                <a:t>MESSAGE</a:t>
              </a:r>
              <a:r>
                <a:rPr kumimoji="0" lang="en-US" sz="1800" b="1" i="0" u="none" strike="noStrike" kern="0" cap="none" spc="0" normalizeH="0" baseline="0" noProof="0" dirty="0">
                  <a:ln>
                    <a:noFill/>
                  </a:ln>
                  <a:solidFill>
                    <a:prstClr val="white"/>
                  </a:solidFill>
                  <a:effectLst/>
                  <a:uLnTx/>
                  <a:uFillTx/>
                  <a:latin typeface="Calibri" panose="020F0502020204030204"/>
                </a:rPr>
                <a:t> </a:t>
              </a:r>
            </a:p>
          </p:txBody>
        </p:sp>
        <p:sp>
          <p:nvSpPr>
            <p:cNvPr id="159" name="TextBox 158">
              <a:extLst>
                <a:ext uri="{FF2B5EF4-FFF2-40B4-BE49-F238E27FC236}">
                  <a16:creationId xmlns:a16="http://schemas.microsoft.com/office/drawing/2014/main" id="{1EEA9101-4B50-E49E-C169-E80675A7349F}"/>
                </a:ext>
              </a:extLst>
            </p:cNvPr>
            <p:cNvSpPr txBox="1"/>
            <p:nvPr/>
          </p:nvSpPr>
          <p:spPr>
            <a:xfrm>
              <a:off x="5168719" y="1476170"/>
              <a:ext cx="1544448"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b="1" kern="0" dirty="0">
                  <a:solidFill>
                    <a:prstClr val="white"/>
                  </a:solidFill>
                  <a:latin typeface="Arial" panose="020B0604020202020204" pitchFamily="34" charset="0"/>
                  <a:cs typeface="Arial" panose="020B0604020202020204" pitchFamily="34" charset="0"/>
                </a:rPr>
                <a:t>CHANNEL</a:t>
              </a:r>
              <a:endParaRPr kumimoji="0" lang="en-US" sz="20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60" name="TextBox 159">
              <a:extLst>
                <a:ext uri="{FF2B5EF4-FFF2-40B4-BE49-F238E27FC236}">
                  <a16:creationId xmlns:a16="http://schemas.microsoft.com/office/drawing/2014/main" id="{D0C93661-4EA9-3534-37E8-F7DF1611122E}"/>
                </a:ext>
              </a:extLst>
            </p:cNvPr>
            <p:cNvSpPr txBox="1"/>
            <p:nvPr/>
          </p:nvSpPr>
          <p:spPr>
            <a:xfrm>
              <a:off x="7472626" y="1444052"/>
              <a:ext cx="1538066"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WORKERS</a:t>
              </a:r>
            </a:p>
          </p:txBody>
        </p:sp>
        <p:sp>
          <p:nvSpPr>
            <p:cNvPr id="161" name="TextBox 160">
              <a:extLst>
                <a:ext uri="{FF2B5EF4-FFF2-40B4-BE49-F238E27FC236}">
                  <a16:creationId xmlns:a16="http://schemas.microsoft.com/office/drawing/2014/main" id="{9F63143D-F59C-F6C5-88D2-18DA54C2060A}"/>
                </a:ext>
              </a:extLst>
            </p:cNvPr>
            <p:cNvSpPr txBox="1"/>
            <p:nvPr/>
          </p:nvSpPr>
          <p:spPr>
            <a:xfrm>
              <a:off x="6323863" y="952072"/>
              <a:ext cx="1270020"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i="1" kern="0" dirty="0">
                  <a:solidFill>
                    <a:prstClr val="black"/>
                  </a:solidFill>
                  <a:latin typeface="Arial" panose="020B0604020202020204" pitchFamily="34" charset="0"/>
                  <a:cs typeface="Arial" panose="020B0604020202020204" pitchFamily="34" charset="0"/>
                </a:rPr>
                <a:t>DECODES</a:t>
              </a:r>
              <a:endParaRPr kumimoji="0" lang="en-US" sz="2000" b="0" i="1"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62" name="TextBox 161">
              <a:extLst>
                <a:ext uri="{FF2B5EF4-FFF2-40B4-BE49-F238E27FC236}">
                  <a16:creationId xmlns:a16="http://schemas.microsoft.com/office/drawing/2014/main" id="{FDBC1EAF-8D86-DC64-B5FE-C983ACCD74DE}"/>
                </a:ext>
              </a:extLst>
            </p:cNvPr>
            <p:cNvSpPr txBox="1"/>
            <p:nvPr/>
          </p:nvSpPr>
          <p:spPr>
            <a:xfrm>
              <a:off x="1652228" y="983741"/>
              <a:ext cx="1244492" cy="381262"/>
            </a:xfrm>
            <a:prstGeom prst="rect">
              <a:avLst/>
            </a:prstGeom>
            <a:noFill/>
          </p:spPr>
          <p:txBody>
            <a:bodyPr wrap="square"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1"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ENCODES</a:t>
              </a:r>
              <a:r>
                <a:rPr kumimoji="0" lang="en-US" sz="1400" b="0" i="1" u="none" strike="noStrike" kern="0" cap="none" spc="0" normalizeH="0" baseline="0" noProof="0" dirty="0">
                  <a:ln>
                    <a:noFill/>
                  </a:ln>
                  <a:solidFill>
                    <a:prstClr val="black"/>
                  </a:solidFill>
                  <a:effectLst/>
                  <a:uLnTx/>
                  <a:uFillTx/>
                  <a:latin typeface="Calibri" panose="020F0502020204030204"/>
                </a:rPr>
                <a:t> </a:t>
              </a:r>
            </a:p>
          </p:txBody>
        </p:sp>
        <p:sp>
          <p:nvSpPr>
            <p:cNvPr id="163" name="Arrow: Right 162">
              <a:extLst>
                <a:ext uri="{FF2B5EF4-FFF2-40B4-BE49-F238E27FC236}">
                  <a16:creationId xmlns:a16="http://schemas.microsoft.com/office/drawing/2014/main" id="{1D8BC98C-022A-FC88-37BF-893C11E71B2A}"/>
                </a:ext>
              </a:extLst>
            </p:cNvPr>
            <p:cNvSpPr/>
            <p:nvPr/>
          </p:nvSpPr>
          <p:spPr bwMode="auto">
            <a:xfrm>
              <a:off x="2086884" y="1566453"/>
              <a:ext cx="346904" cy="136460"/>
            </a:xfrm>
            <a:prstGeom prst="rightArrow">
              <a:avLst/>
            </a:prstGeom>
            <a:solidFill>
              <a:srgbClr val="034A90">
                <a:lumMod val="75000"/>
              </a:srgbClr>
            </a:solidFill>
            <a:ln>
              <a:noFill/>
            </a:ln>
          </p:spPr>
          <p:txBody>
            <a:bodyPr vert="horz" wrap="square" lIns="91440" tIns="45720" rIns="91440" bIns="45720" numCol="1" rtlCol="0"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4" name="Arrow: Right 163">
              <a:extLst>
                <a:ext uri="{FF2B5EF4-FFF2-40B4-BE49-F238E27FC236}">
                  <a16:creationId xmlns:a16="http://schemas.microsoft.com/office/drawing/2014/main" id="{6505F3B6-A0C3-87D6-BCBD-6AFC61A2C8FD}"/>
                </a:ext>
              </a:extLst>
            </p:cNvPr>
            <p:cNvSpPr/>
            <p:nvPr/>
          </p:nvSpPr>
          <p:spPr bwMode="auto">
            <a:xfrm>
              <a:off x="4380504" y="1566453"/>
              <a:ext cx="346904" cy="136460"/>
            </a:xfrm>
            <a:prstGeom prst="rightArrow">
              <a:avLst/>
            </a:prstGeom>
            <a:solidFill>
              <a:srgbClr val="034A90">
                <a:lumMod val="75000"/>
              </a:srgbClr>
            </a:solidFill>
            <a:ln>
              <a:noFill/>
            </a:ln>
          </p:spPr>
          <p:txBody>
            <a:bodyPr vert="horz" wrap="square" lIns="91440" tIns="45720" rIns="91440" bIns="45720" numCol="1" rtlCol="0"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5" name="Arrow: Right 164">
              <a:extLst>
                <a:ext uri="{FF2B5EF4-FFF2-40B4-BE49-F238E27FC236}">
                  <a16:creationId xmlns:a16="http://schemas.microsoft.com/office/drawing/2014/main" id="{757C8C94-8AD7-1A09-3542-F72A08DFD0CD}"/>
                </a:ext>
              </a:extLst>
            </p:cNvPr>
            <p:cNvSpPr/>
            <p:nvPr/>
          </p:nvSpPr>
          <p:spPr bwMode="auto">
            <a:xfrm>
              <a:off x="6681744" y="1566453"/>
              <a:ext cx="346904" cy="136460"/>
            </a:xfrm>
            <a:prstGeom prst="rightArrow">
              <a:avLst/>
            </a:prstGeom>
            <a:solidFill>
              <a:srgbClr val="034A90">
                <a:lumMod val="75000"/>
              </a:srgbClr>
            </a:solidFill>
            <a:ln>
              <a:noFill/>
            </a:ln>
          </p:spPr>
          <p:txBody>
            <a:bodyPr vert="horz" wrap="square" lIns="91440" tIns="45720" rIns="91440" bIns="45720" numCol="1" rtlCol="0"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6" name="Freeform: Shape 234">
              <a:extLst>
                <a:ext uri="{FF2B5EF4-FFF2-40B4-BE49-F238E27FC236}">
                  <a16:creationId xmlns:a16="http://schemas.microsoft.com/office/drawing/2014/main" id="{AA731FBC-198B-9A48-D1BD-BE25B8406F0D}"/>
                </a:ext>
              </a:extLst>
            </p:cNvPr>
            <p:cNvSpPr/>
            <p:nvPr/>
          </p:nvSpPr>
          <p:spPr>
            <a:xfrm>
              <a:off x="2609691" y="1387704"/>
              <a:ext cx="432516" cy="263272"/>
            </a:xfrm>
            <a:custGeom>
              <a:avLst/>
              <a:gdLst>
                <a:gd name="connsiteX0" fmla="*/ 231458 w 2190750"/>
                <a:gd name="connsiteY0" fmla="*/ 638937 h 1333514"/>
                <a:gd name="connsiteX1" fmla="*/ 414433 w 2190750"/>
                <a:gd name="connsiteY1" fmla="*/ 638937 h 1333514"/>
                <a:gd name="connsiteX2" fmla="*/ 447484 w 2190750"/>
                <a:gd name="connsiteY2" fmla="*/ 772287 h 1333514"/>
                <a:gd name="connsiteX3" fmla="*/ 403956 w 2190750"/>
                <a:gd name="connsiteY3" fmla="*/ 772287 h 1333514"/>
                <a:gd name="connsiteX4" fmla="*/ 231458 w 2190750"/>
                <a:gd name="connsiteY4" fmla="*/ 772287 h 1333514"/>
                <a:gd name="connsiteX5" fmla="*/ 164783 w 2190750"/>
                <a:gd name="connsiteY5" fmla="*/ 705612 h 1333514"/>
                <a:gd name="connsiteX6" fmla="*/ 231458 w 2190750"/>
                <a:gd name="connsiteY6" fmla="*/ 638937 h 1333514"/>
                <a:gd name="connsiteX7" fmla="*/ 1523523 w 2190750"/>
                <a:gd name="connsiteY7" fmla="*/ 518397 h 1333514"/>
                <a:gd name="connsiteX8" fmla="*/ 1454372 w 2190750"/>
                <a:gd name="connsiteY8" fmla="*/ 585691 h 1333514"/>
                <a:gd name="connsiteX9" fmla="*/ 1521619 w 2190750"/>
                <a:gd name="connsiteY9" fmla="*/ 659653 h 1333514"/>
                <a:gd name="connsiteX10" fmla="*/ 1595533 w 2190750"/>
                <a:gd name="connsiteY10" fmla="*/ 592425 h 1333514"/>
                <a:gd name="connsiteX11" fmla="*/ 1595628 w 2190750"/>
                <a:gd name="connsiteY11" fmla="*/ 587596 h 1333514"/>
                <a:gd name="connsiteX12" fmla="*/ 1523523 w 2190750"/>
                <a:gd name="connsiteY12" fmla="*/ 518397 h 1333514"/>
                <a:gd name="connsiteX13" fmla="*/ 923259 w 2190750"/>
                <a:gd name="connsiteY13" fmla="*/ 517502 h 1333514"/>
                <a:gd name="connsiteX14" fmla="*/ 852106 w 2190750"/>
                <a:gd name="connsiteY14" fmla="*/ 584548 h 1333514"/>
                <a:gd name="connsiteX15" fmla="*/ 919067 w 2190750"/>
                <a:gd name="connsiteY15" fmla="*/ 658758 h 1333514"/>
                <a:gd name="connsiteX16" fmla="*/ 993267 w 2190750"/>
                <a:gd name="connsiteY16" fmla="*/ 591797 h 1333514"/>
                <a:gd name="connsiteX17" fmla="*/ 993362 w 2190750"/>
                <a:gd name="connsiteY17" fmla="*/ 588739 h 1333514"/>
                <a:gd name="connsiteX18" fmla="*/ 923259 w 2190750"/>
                <a:gd name="connsiteY18" fmla="*/ 517502 h 1333514"/>
                <a:gd name="connsiteX19" fmla="*/ 1222915 w 2190750"/>
                <a:gd name="connsiteY19" fmla="*/ 515645 h 1333514"/>
                <a:gd name="connsiteX20" fmla="*/ 1148715 w 2190750"/>
                <a:gd name="connsiteY20" fmla="*/ 583177 h 1333514"/>
                <a:gd name="connsiteX21" fmla="*/ 1148619 w 2190750"/>
                <a:gd name="connsiteY21" fmla="*/ 585025 h 1333514"/>
                <a:gd name="connsiteX22" fmla="*/ 1216914 w 2190750"/>
                <a:gd name="connsiteY22" fmla="*/ 657605 h 1333514"/>
                <a:gd name="connsiteX23" fmla="*/ 1217105 w 2190750"/>
                <a:gd name="connsiteY23" fmla="*/ 657605 h 1333514"/>
                <a:gd name="connsiteX24" fmla="*/ 1290447 w 2190750"/>
                <a:gd name="connsiteY24" fmla="*/ 589882 h 1333514"/>
                <a:gd name="connsiteX25" fmla="*/ 1222915 w 2190750"/>
                <a:gd name="connsiteY25" fmla="*/ 515645 h 1333514"/>
                <a:gd name="connsiteX26" fmla="*/ 82772 w 2190750"/>
                <a:gd name="connsiteY26" fmla="*/ 387381 h 1333514"/>
                <a:gd name="connsiteX27" fmla="*/ 429863 w 2190750"/>
                <a:gd name="connsiteY27" fmla="*/ 387381 h 1333514"/>
                <a:gd name="connsiteX28" fmla="*/ 445294 w 2190750"/>
                <a:gd name="connsiteY28" fmla="*/ 387381 h 1333514"/>
                <a:gd name="connsiteX29" fmla="*/ 413481 w 2190750"/>
                <a:gd name="connsiteY29" fmla="*/ 521779 h 1333514"/>
                <a:gd name="connsiteX30" fmla="*/ 395954 w 2190750"/>
                <a:gd name="connsiteY30" fmla="*/ 521779 h 1333514"/>
                <a:gd name="connsiteX31" fmla="*/ 86391 w 2190750"/>
                <a:gd name="connsiteY31" fmla="*/ 522351 h 1333514"/>
                <a:gd name="connsiteX32" fmla="*/ 0 w 2190750"/>
                <a:gd name="connsiteY32" fmla="*/ 471011 h 1333514"/>
                <a:gd name="connsiteX33" fmla="*/ 0 w 2190750"/>
                <a:gd name="connsiteY33" fmla="*/ 440721 h 1333514"/>
                <a:gd name="connsiteX34" fmla="*/ 82772 w 2190750"/>
                <a:gd name="connsiteY34" fmla="*/ 387381 h 1333514"/>
                <a:gd name="connsiteX35" fmla="*/ 214216 w 2190750"/>
                <a:gd name="connsiteY35" fmla="*/ 136398 h 1333514"/>
                <a:gd name="connsiteX36" fmla="*/ 615981 w 2190750"/>
                <a:gd name="connsiteY36" fmla="*/ 136398 h 1333514"/>
                <a:gd name="connsiteX37" fmla="*/ 619886 w 2190750"/>
                <a:gd name="connsiteY37" fmla="*/ 136683 h 1333514"/>
                <a:gd name="connsiteX38" fmla="*/ 512825 w 2190750"/>
                <a:gd name="connsiteY38" fmla="*/ 264223 h 1333514"/>
                <a:gd name="connsiteX39" fmla="*/ 498633 w 2190750"/>
                <a:gd name="connsiteY39" fmla="*/ 270319 h 1333514"/>
                <a:gd name="connsiteX40" fmla="*/ 212883 w 2190750"/>
                <a:gd name="connsiteY40" fmla="*/ 270319 h 1333514"/>
                <a:gd name="connsiteX41" fmla="*/ 143636 w 2190750"/>
                <a:gd name="connsiteY41" fmla="*/ 202120 h 1333514"/>
                <a:gd name="connsiteX42" fmla="*/ 214216 w 2190750"/>
                <a:gd name="connsiteY42" fmla="*/ 136398 h 1333514"/>
                <a:gd name="connsiteX43" fmla="*/ 1205149 w 2190750"/>
                <a:gd name="connsiteY43" fmla="*/ 28536 h 1333514"/>
                <a:gd name="connsiteX44" fmla="*/ 1587627 w 2190750"/>
                <a:gd name="connsiteY44" fmla="*/ 133825 h 1333514"/>
                <a:gd name="connsiteX45" fmla="*/ 1827752 w 2190750"/>
                <a:gd name="connsiteY45" fmla="*/ 388429 h 1333514"/>
                <a:gd name="connsiteX46" fmla="*/ 1744695 w 2190750"/>
                <a:gd name="connsiteY46" fmla="*/ 893254 h 1333514"/>
                <a:gd name="connsiteX47" fmla="*/ 1360360 w 2190750"/>
                <a:gd name="connsiteY47" fmla="*/ 1107280 h 1333514"/>
                <a:gd name="connsiteX48" fmla="*/ 1230249 w 2190750"/>
                <a:gd name="connsiteY48" fmla="*/ 1125473 h 1333514"/>
                <a:gd name="connsiteX49" fmla="*/ 1170432 w 2190750"/>
                <a:gd name="connsiteY49" fmla="*/ 1147190 h 1333514"/>
                <a:gd name="connsiteX50" fmla="*/ 785146 w 2190750"/>
                <a:gd name="connsiteY50" fmla="*/ 1309115 h 1333514"/>
                <a:gd name="connsiteX51" fmla="*/ 581691 w 2190750"/>
                <a:gd name="connsiteY51" fmla="*/ 1333499 h 1333514"/>
                <a:gd name="connsiteX52" fmla="*/ 565022 w 2190750"/>
                <a:gd name="connsiteY52" fmla="*/ 1333213 h 1333514"/>
                <a:gd name="connsiteX53" fmla="*/ 720185 w 2190750"/>
                <a:gd name="connsiteY53" fmla="*/ 1127378 h 1333514"/>
                <a:gd name="connsiteX54" fmla="*/ 739235 w 2190750"/>
                <a:gd name="connsiteY54" fmla="*/ 1078229 h 1333514"/>
                <a:gd name="connsiteX55" fmla="*/ 696372 w 2190750"/>
                <a:gd name="connsiteY55" fmla="*/ 957643 h 1333514"/>
                <a:gd name="connsiteX56" fmla="*/ 535781 w 2190750"/>
                <a:gd name="connsiteY56" fmla="*/ 737806 h 1333514"/>
                <a:gd name="connsiteX57" fmla="*/ 607505 w 2190750"/>
                <a:gd name="connsiteY57" fmla="*/ 290131 h 1333514"/>
                <a:gd name="connsiteX58" fmla="*/ 964692 w 2190750"/>
                <a:gd name="connsiteY58" fmla="*/ 60102 h 1333514"/>
                <a:gd name="connsiteX59" fmla="*/ 1205149 w 2190750"/>
                <a:gd name="connsiteY59" fmla="*/ 28536 h 1333514"/>
                <a:gd name="connsiteX60" fmla="*/ 1526667 w 2190750"/>
                <a:gd name="connsiteY60" fmla="*/ 0 h 1333514"/>
                <a:gd name="connsiteX61" fmla="*/ 1574292 w 2190750"/>
                <a:gd name="connsiteY61" fmla="*/ 2857 h 1333514"/>
                <a:gd name="connsiteX62" fmla="*/ 2075973 w 2190750"/>
                <a:gd name="connsiteY62" fmla="*/ 245173 h 1333514"/>
                <a:gd name="connsiteX63" fmla="*/ 2186844 w 2190750"/>
                <a:gd name="connsiteY63" fmla="*/ 497967 h 1333514"/>
                <a:gd name="connsiteX64" fmla="*/ 2189797 w 2190750"/>
                <a:gd name="connsiteY64" fmla="*/ 509301 h 1333514"/>
                <a:gd name="connsiteX65" fmla="*/ 2190750 w 2190750"/>
                <a:gd name="connsiteY65" fmla="*/ 587883 h 1333514"/>
                <a:gd name="connsiteX66" fmla="*/ 2168366 w 2190750"/>
                <a:gd name="connsiteY66" fmla="*/ 687324 h 1333514"/>
                <a:gd name="connsiteX67" fmla="*/ 1938719 w 2190750"/>
                <a:gd name="connsiteY67" fmla="*/ 973740 h 1333514"/>
                <a:gd name="connsiteX68" fmla="*/ 1674209 w 2190750"/>
                <a:gd name="connsiteY68" fmla="*/ 1080325 h 1333514"/>
                <a:gd name="connsiteX69" fmla="*/ 1669161 w 2190750"/>
                <a:gd name="connsiteY69" fmla="*/ 1080325 h 1333514"/>
                <a:gd name="connsiteX70" fmla="*/ 1754886 w 2190750"/>
                <a:gd name="connsiteY70" fmla="*/ 1011174 h 1333514"/>
                <a:gd name="connsiteX71" fmla="*/ 1953577 w 2190750"/>
                <a:gd name="connsiteY71" fmla="*/ 665416 h 1333514"/>
                <a:gd name="connsiteX72" fmla="*/ 1866328 w 2190750"/>
                <a:gd name="connsiteY72" fmla="*/ 271557 h 1333514"/>
                <a:gd name="connsiteX73" fmla="*/ 1542478 w 2190750"/>
                <a:gd name="connsiteY73" fmla="*/ 9525 h 1333514"/>
                <a:gd name="connsiteX74" fmla="*/ 1530096 w 2190750"/>
                <a:gd name="connsiteY74" fmla="*/ 4000 h 1333514"/>
                <a:gd name="connsiteX75" fmla="*/ 1526667 w 2190750"/>
                <a:gd name="connsiteY75" fmla="*/ 0 h 1333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2190750" h="1333514">
                  <a:moveTo>
                    <a:pt x="231458" y="638937"/>
                  </a:moveTo>
                  <a:cubicBezTo>
                    <a:pt x="292989" y="638842"/>
                    <a:pt x="354425" y="638937"/>
                    <a:pt x="414433" y="638937"/>
                  </a:cubicBezTo>
                  <a:lnTo>
                    <a:pt x="447484" y="772287"/>
                  </a:lnTo>
                  <a:lnTo>
                    <a:pt x="403956" y="772287"/>
                  </a:lnTo>
                  <a:cubicBezTo>
                    <a:pt x="346806" y="772287"/>
                    <a:pt x="288893" y="772287"/>
                    <a:pt x="231458" y="772287"/>
                  </a:cubicBezTo>
                  <a:cubicBezTo>
                    <a:pt x="194596" y="772287"/>
                    <a:pt x="164783" y="742436"/>
                    <a:pt x="164783" y="705612"/>
                  </a:cubicBezTo>
                  <a:cubicBezTo>
                    <a:pt x="164783" y="668788"/>
                    <a:pt x="194596" y="638937"/>
                    <a:pt x="231458" y="638937"/>
                  </a:cubicBezTo>
                  <a:close/>
                  <a:moveTo>
                    <a:pt x="1523523" y="518397"/>
                  </a:moveTo>
                  <a:cubicBezTo>
                    <a:pt x="1486377" y="519169"/>
                    <a:pt x="1456182" y="548572"/>
                    <a:pt x="1454372" y="585691"/>
                  </a:cubicBezTo>
                  <a:cubicBezTo>
                    <a:pt x="1452467" y="624677"/>
                    <a:pt x="1482566" y="657796"/>
                    <a:pt x="1521619" y="659653"/>
                  </a:cubicBezTo>
                  <a:cubicBezTo>
                    <a:pt x="1560576" y="661510"/>
                    <a:pt x="1593722" y="631411"/>
                    <a:pt x="1595533" y="592425"/>
                  </a:cubicBezTo>
                  <a:cubicBezTo>
                    <a:pt x="1595628" y="590816"/>
                    <a:pt x="1595628" y="589206"/>
                    <a:pt x="1595628" y="587596"/>
                  </a:cubicBezTo>
                  <a:cubicBezTo>
                    <a:pt x="1594865" y="548572"/>
                    <a:pt x="1562577" y="517588"/>
                    <a:pt x="1523523" y="518397"/>
                  </a:cubicBezTo>
                  <a:close/>
                  <a:moveTo>
                    <a:pt x="923259" y="517502"/>
                  </a:moveTo>
                  <a:cubicBezTo>
                    <a:pt x="885444" y="517197"/>
                    <a:pt x="854012" y="546753"/>
                    <a:pt x="852106" y="584548"/>
                  </a:cubicBezTo>
                  <a:cubicBezTo>
                    <a:pt x="850106" y="623534"/>
                    <a:pt x="880110" y="656757"/>
                    <a:pt x="919067" y="658758"/>
                  </a:cubicBezTo>
                  <a:cubicBezTo>
                    <a:pt x="958024" y="660758"/>
                    <a:pt x="991266" y="630783"/>
                    <a:pt x="993267" y="591797"/>
                  </a:cubicBezTo>
                  <a:cubicBezTo>
                    <a:pt x="993362" y="590778"/>
                    <a:pt x="993362" y="589758"/>
                    <a:pt x="993362" y="588739"/>
                  </a:cubicBezTo>
                  <a:cubicBezTo>
                    <a:pt x="993647" y="549706"/>
                    <a:pt x="962311" y="517816"/>
                    <a:pt x="923259" y="517502"/>
                  </a:cubicBezTo>
                  <a:close/>
                  <a:moveTo>
                    <a:pt x="1222915" y="515645"/>
                  </a:moveTo>
                  <a:cubicBezTo>
                    <a:pt x="1183767" y="513797"/>
                    <a:pt x="1150525" y="544029"/>
                    <a:pt x="1148715" y="583177"/>
                  </a:cubicBezTo>
                  <a:cubicBezTo>
                    <a:pt x="1148619" y="583786"/>
                    <a:pt x="1148619" y="584405"/>
                    <a:pt x="1148619" y="585025"/>
                  </a:cubicBezTo>
                  <a:cubicBezTo>
                    <a:pt x="1147476" y="623934"/>
                    <a:pt x="1178052" y="656424"/>
                    <a:pt x="1216914" y="657605"/>
                  </a:cubicBezTo>
                  <a:cubicBezTo>
                    <a:pt x="1217009" y="657605"/>
                    <a:pt x="1217009" y="657605"/>
                    <a:pt x="1217105" y="657605"/>
                  </a:cubicBezTo>
                  <a:cubicBezTo>
                    <a:pt x="1256062" y="659053"/>
                    <a:pt x="1288828" y="628792"/>
                    <a:pt x="1290447" y="589882"/>
                  </a:cubicBezTo>
                  <a:cubicBezTo>
                    <a:pt x="1292257" y="550735"/>
                    <a:pt x="1262062" y="517502"/>
                    <a:pt x="1222915" y="515645"/>
                  </a:cubicBezTo>
                  <a:close/>
                  <a:moveTo>
                    <a:pt x="82772" y="387381"/>
                  </a:moveTo>
                  <a:cubicBezTo>
                    <a:pt x="198405" y="388715"/>
                    <a:pt x="314134" y="387381"/>
                    <a:pt x="429863" y="387381"/>
                  </a:cubicBezTo>
                  <a:lnTo>
                    <a:pt x="445294" y="387381"/>
                  </a:lnTo>
                  <a:lnTo>
                    <a:pt x="413481" y="521779"/>
                  </a:lnTo>
                  <a:lnTo>
                    <a:pt x="395954" y="521779"/>
                  </a:lnTo>
                  <a:cubicBezTo>
                    <a:pt x="292798" y="521779"/>
                    <a:pt x="189548" y="520731"/>
                    <a:pt x="86391" y="522351"/>
                  </a:cubicBezTo>
                  <a:cubicBezTo>
                    <a:pt x="45339" y="522922"/>
                    <a:pt x="15716" y="510159"/>
                    <a:pt x="0" y="471011"/>
                  </a:cubicBezTo>
                  <a:lnTo>
                    <a:pt x="0" y="440721"/>
                  </a:lnTo>
                  <a:cubicBezTo>
                    <a:pt x="13335" y="400716"/>
                    <a:pt x="41720" y="386905"/>
                    <a:pt x="82772" y="387381"/>
                  </a:cubicBezTo>
                  <a:close/>
                  <a:moveTo>
                    <a:pt x="214216" y="136398"/>
                  </a:moveTo>
                  <a:cubicBezTo>
                    <a:pt x="348138" y="136398"/>
                    <a:pt x="482059" y="136398"/>
                    <a:pt x="615981" y="136398"/>
                  </a:cubicBezTo>
                  <a:cubicBezTo>
                    <a:pt x="617315" y="136293"/>
                    <a:pt x="618648" y="136388"/>
                    <a:pt x="619886" y="136683"/>
                  </a:cubicBezTo>
                  <a:cubicBezTo>
                    <a:pt x="584358" y="179070"/>
                    <a:pt x="548830" y="221837"/>
                    <a:pt x="512825" y="264223"/>
                  </a:cubicBezTo>
                  <a:cubicBezTo>
                    <a:pt x="509015" y="267995"/>
                    <a:pt x="503967" y="270176"/>
                    <a:pt x="498633" y="270319"/>
                  </a:cubicBezTo>
                  <a:cubicBezTo>
                    <a:pt x="403383" y="270700"/>
                    <a:pt x="308133" y="270700"/>
                    <a:pt x="212883" y="270319"/>
                  </a:cubicBezTo>
                  <a:cubicBezTo>
                    <a:pt x="171449" y="270319"/>
                    <a:pt x="142874" y="241173"/>
                    <a:pt x="143636" y="202120"/>
                  </a:cubicBezTo>
                  <a:cubicBezTo>
                    <a:pt x="144399" y="163068"/>
                    <a:pt x="173831" y="136493"/>
                    <a:pt x="214216" y="136398"/>
                  </a:cubicBezTo>
                  <a:close/>
                  <a:moveTo>
                    <a:pt x="1205149" y="28536"/>
                  </a:moveTo>
                  <a:cubicBezTo>
                    <a:pt x="1336688" y="30025"/>
                    <a:pt x="1464576" y="63936"/>
                    <a:pt x="1587627" y="133825"/>
                  </a:cubicBezTo>
                  <a:cubicBezTo>
                    <a:pt x="1693355" y="193642"/>
                    <a:pt x="1778127" y="275748"/>
                    <a:pt x="1827752" y="388429"/>
                  </a:cubicBezTo>
                  <a:cubicBezTo>
                    <a:pt x="1908429" y="573690"/>
                    <a:pt x="1874710" y="743235"/>
                    <a:pt x="1744695" y="893254"/>
                  </a:cubicBezTo>
                  <a:cubicBezTo>
                    <a:pt x="1643253" y="1010602"/>
                    <a:pt x="1510379" y="1075848"/>
                    <a:pt x="1360360" y="1107280"/>
                  </a:cubicBezTo>
                  <a:cubicBezTo>
                    <a:pt x="1317593" y="1116234"/>
                    <a:pt x="1273397" y="1117758"/>
                    <a:pt x="1230249" y="1125473"/>
                  </a:cubicBezTo>
                  <a:cubicBezTo>
                    <a:pt x="1209580" y="1129188"/>
                    <a:pt x="1186339" y="1134998"/>
                    <a:pt x="1170432" y="1147190"/>
                  </a:cubicBezTo>
                  <a:cubicBezTo>
                    <a:pt x="1056703" y="1236820"/>
                    <a:pt x="925068" y="1283398"/>
                    <a:pt x="785146" y="1309115"/>
                  </a:cubicBezTo>
                  <a:cubicBezTo>
                    <a:pt x="718471" y="1321307"/>
                    <a:pt x="649604" y="1325689"/>
                    <a:pt x="581691" y="1333499"/>
                  </a:cubicBezTo>
                  <a:cubicBezTo>
                    <a:pt x="577787" y="1333595"/>
                    <a:pt x="573976" y="1333213"/>
                    <a:pt x="565022" y="1333213"/>
                  </a:cubicBezTo>
                  <a:cubicBezTo>
                    <a:pt x="630936" y="1276578"/>
                    <a:pt x="683895" y="1206360"/>
                    <a:pt x="720185" y="1127378"/>
                  </a:cubicBezTo>
                  <a:cubicBezTo>
                    <a:pt x="728376" y="1111757"/>
                    <a:pt x="734759" y="1095269"/>
                    <a:pt x="739235" y="1078229"/>
                  </a:cubicBezTo>
                  <a:cubicBezTo>
                    <a:pt x="749522" y="1029842"/>
                    <a:pt x="733997" y="989361"/>
                    <a:pt x="696372" y="957643"/>
                  </a:cubicBezTo>
                  <a:cubicBezTo>
                    <a:pt x="624935" y="897349"/>
                    <a:pt x="567785" y="826102"/>
                    <a:pt x="535781" y="737806"/>
                  </a:cubicBezTo>
                  <a:cubicBezTo>
                    <a:pt x="476822" y="575881"/>
                    <a:pt x="503968" y="425576"/>
                    <a:pt x="607505" y="290131"/>
                  </a:cubicBezTo>
                  <a:cubicBezTo>
                    <a:pt x="698372" y="170973"/>
                    <a:pt x="821626" y="98202"/>
                    <a:pt x="964692" y="60102"/>
                  </a:cubicBezTo>
                  <a:cubicBezTo>
                    <a:pt x="1045988" y="38421"/>
                    <a:pt x="1126225" y="27643"/>
                    <a:pt x="1205149" y="28536"/>
                  </a:cubicBezTo>
                  <a:close/>
                  <a:moveTo>
                    <a:pt x="1526667" y="0"/>
                  </a:moveTo>
                  <a:cubicBezTo>
                    <a:pt x="1544193" y="952"/>
                    <a:pt x="1559337" y="1524"/>
                    <a:pt x="1574292" y="2857"/>
                  </a:cubicBezTo>
                  <a:cubicBezTo>
                    <a:pt x="1771840" y="20859"/>
                    <a:pt x="1944529" y="91344"/>
                    <a:pt x="2075973" y="245173"/>
                  </a:cubicBezTo>
                  <a:cubicBezTo>
                    <a:pt x="2138076" y="316001"/>
                    <a:pt x="2176844" y="404288"/>
                    <a:pt x="2186844" y="497967"/>
                  </a:cubicBezTo>
                  <a:cubicBezTo>
                    <a:pt x="2187607" y="501796"/>
                    <a:pt x="2188559" y="505587"/>
                    <a:pt x="2189797" y="509301"/>
                  </a:cubicBezTo>
                  <a:lnTo>
                    <a:pt x="2190750" y="587883"/>
                  </a:lnTo>
                  <a:cubicBezTo>
                    <a:pt x="2183415" y="621030"/>
                    <a:pt x="2178843" y="655224"/>
                    <a:pt x="2168366" y="687324"/>
                  </a:cubicBezTo>
                  <a:cubicBezTo>
                    <a:pt x="2127885" y="811149"/>
                    <a:pt x="2045970" y="902969"/>
                    <a:pt x="1938719" y="973740"/>
                  </a:cubicBezTo>
                  <a:cubicBezTo>
                    <a:pt x="1858041" y="1025680"/>
                    <a:pt x="1768316" y="1061847"/>
                    <a:pt x="1674209" y="1080325"/>
                  </a:cubicBezTo>
                  <a:cubicBezTo>
                    <a:pt x="1672494" y="1080563"/>
                    <a:pt x="1670876" y="1080563"/>
                    <a:pt x="1669161" y="1080325"/>
                  </a:cubicBezTo>
                  <a:cubicBezTo>
                    <a:pt x="1697736" y="1057275"/>
                    <a:pt x="1728026" y="1035748"/>
                    <a:pt x="1754886" y="1011174"/>
                  </a:cubicBezTo>
                  <a:cubicBezTo>
                    <a:pt x="1858994" y="917924"/>
                    <a:pt x="1930146" y="804672"/>
                    <a:pt x="1953577" y="665416"/>
                  </a:cubicBezTo>
                  <a:cubicBezTo>
                    <a:pt x="1977580" y="522541"/>
                    <a:pt x="1945672" y="391287"/>
                    <a:pt x="1866328" y="271557"/>
                  </a:cubicBezTo>
                  <a:cubicBezTo>
                    <a:pt x="1786985" y="151828"/>
                    <a:pt x="1674875" y="66865"/>
                    <a:pt x="1542478" y="9525"/>
                  </a:cubicBezTo>
                  <a:lnTo>
                    <a:pt x="1530096" y="4000"/>
                  </a:lnTo>
                  <a:cubicBezTo>
                    <a:pt x="1528858" y="2752"/>
                    <a:pt x="1527715" y="1419"/>
                    <a:pt x="1526667" y="0"/>
                  </a:cubicBezTo>
                  <a:close/>
                </a:path>
              </a:pathLst>
            </a:custGeom>
            <a:solidFill>
              <a:sysClr val="window" lastClr="FFFFFF"/>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7" name="Freeform: Shape 257">
              <a:extLst>
                <a:ext uri="{FF2B5EF4-FFF2-40B4-BE49-F238E27FC236}">
                  <a16:creationId xmlns:a16="http://schemas.microsoft.com/office/drawing/2014/main" id="{CB14DEEF-9DB2-E2B5-DBB9-CA8BA4594B31}"/>
                </a:ext>
              </a:extLst>
            </p:cNvPr>
            <p:cNvSpPr/>
            <p:nvPr/>
          </p:nvSpPr>
          <p:spPr>
            <a:xfrm flipH="1">
              <a:off x="4895688" y="1319460"/>
              <a:ext cx="446610" cy="399760"/>
            </a:xfrm>
            <a:custGeom>
              <a:avLst/>
              <a:gdLst>
                <a:gd name="connsiteX0" fmla="*/ 1885950 w 4675165"/>
                <a:gd name="connsiteY0" fmla="*/ 3730467 h 4184721"/>
                <a:gd name="connsiteX1" fmla="*/ 2788920 w 4675165"/>
                <a:gd name="connsiteY1" fmla="*/ 3730467 h 4184721"/>
                <a:gd name="connsiteX2" fmla="*/ 2788920 w 4675165"/>
                <a:gd name="connsiteY2" fmla="*/ 3920967 h 4184721"/>
                <a:gd name="connsiteX3" fmla="*/ 1885950 w 4675165"/>
                <a:gd name="connsiteY3" fmla="*/ 3920967 h 4184721"/>
                <a:gd name="connsiteX4" fmla="*/ 3350609 w 4675165"/>
                <a:gd name="connsiteY4" fmla="*/ 3463100 h 4184721"/>
                <a:gd name="connsiteX5" fmla="*/ 3710940 w 4675165"/>
                <a:gd name="connsiteY5" fmla="*/ 3827622 h 4184721"/>
                <a:gd name="connsiteX6" fmla="*/ 3347942 w 4675165"/>
                <a:gd name="connsiteY6" fmla="*/ 4184714 h 4184721"/>
                <a:gd name="connsiteX7" fmla="*/ 2989135 w 4675165"/>
                <a:gd name="connsiteY7" fmla="*/ 3823622 h 4184721"/>
                <a:gd name="connsiteX8" fmla="*/ 3350609 w 4675165"/>
                <a:gd name="connsiteY8" fmla="*/ 3463100 h 4184721"/>
                <a:gd name="connsiteX9" fmla="*/ 1346358 w 4675165"/>
                <a:gd name="connsiteY9" fmla="*/ 3463005 h 4184721"/>
                <a:gd name="connsiteX10" fmla="*/ 1705451 w 4675165"/>
                <a:gd name="connsiteY10" fmla="*/ 3832004 h 4184721"/>
                <a:gd name="connsiteX11" fmla="*/ 1342358 w 4675165"/>
                <a:gd name="connsiteY11" fmla="*/ 4184619 h 4184721"/>
                <a:gd name="connsiteX12" fmla="*/ 984408 w 4675165"/>
                <a:gd name="connsiteY12" fmla="*/ 3822669 h 4184721"/>
                <a:gd name="connsiteX13" fmla="*/ 1346358 w 4675165"/>
                <a:gd name="connsiteY13" fmla="*/ 3463005 h 4184721"/>
                <a:gd name="connsiteX14" fmla="*/ 1877663 w 4675165"/>
                <a:gd name="connsiteY14" fmla="*/ 2679097 h 4184721"/>
                <a:gd name="connsiteX15" fmla="*/ 2045398 w 4675165"/>
                <a:gd name="connsiteY15" fmla="*/ 2775491 h 4184721"/>
                <a:gd name="connsiteX16" fmla="*/ 1697259 w 4675165"/>
                <a:gd name="connsiteY16" fmla="*/ 3385091 h 4184721"/>
                <a:gd name="connsiteX17" fmla="*/ 1521523 w 4675165"/>
                <a:gd name="connsiteY17" fmla="*/ 3285459 h 4184721"/>
                <a:gd name="connsiteX18" fmla="*/ 2804350 w 4675165"/>
                <a:gd name="connsiteY18" fmla="*/ 2674049 h 4184721"/>
                <a:gd name="connsiteX19" fmla="*/ 3155822 w 4675165"/>
                <a:gd name="connsiteY19" fmla="*/ 3298413 h 4184721"/>
                <a:gd name="connsiteX20" fmla="*/ 2998564 w 4675165"/>
                <a:gd name="connsiteY20" fmla="*/ 3386614 h 4184721"/>
                <a:gd name="connsiteX21" fmla="*/ 2640710 w 4675165"/>
                <a:gd name="connsiteY21" fmla="*/ 2767489 h 4184721"/>
                <a:gd name="connsiteX22" fmla="*/ 2338333 w 4675165"/>
                <a:gd name="connsiteY22" fmla="*/ 2637934 h 4184721"/>
                <a:gd name="connsiteX23" fmla="*/ 2338482 w 4675165"/>
                <a:gd name="connsiteY23" fmla="*/ 2637949 h 4184721"/>
                <a:gd name="connsiteX24" fmla="*/ 2338197 w 4675165"/>
                <a:gd name="connsiteY24" fmla="*/ 2637949 h 4184721"/>
                <a:gd name="connsiteX25" fmla="*/ 695801 w 4675165"/>
                <a:gd name="connsiteY25" fmla="*/ 2525173 h 4184721"/>
                <a:gd name="connsiteX26" fmla="*/ 1138332 w 4675165"/>
                <a:gd name="connsiteY26" fmla="*/ 3303842 h 4184721"/>
                <a:gd name="connsiteX27" fmla="*/ 972311 w 4675165"/>
                <a:gd name="connsiteY27" fmla="*/ 3403378 h 4184721"/>
                <a:gd name="connsiteX28" fmla="*/ 518445 w 4675165"/>
                <a:gd name="connsiteY28" fmla="*/ 2612041 h 4184721"/>
                <a:gd name="connsiteX29" fmla="*/ 3979354 w 4675165"/>
                <a:gd name="connsiteY29" fmla="*/ 2524983 h 4184721"/>
                <a:gd name="connsiteX30" fmla="*/ 4155853 w 4675165"/>
                <a:gd name="connsiteY30" fmla="*/ 2613471 h 4184721"/>
                <a:gd name="connsiteX31" fmla="*/ 3703129 w 4675165"/>
                <a:gd name="connsiteY31" fmla="*/ 3393663 h 4184721"/>
                <a:gd name="connsiteX32" fmla="*/ 3536918 w 4675165"/>
                <a:gd name="connsiteY32" fmla="*/ 3294222 h 4184721"/>
                <a:gd name="connsiteX33" fmla="*/ 3979354 w 4675165"/>
                <a:gd name="connsiteY33" fmla="*/ 2524983 h 4184721"/>
                <a:gd name="connsiteX34" fmla="*/ 366427 w 4675165"/>
                <a:gd name="connsiteY34" fmla="*/ 1712500 h 4184721"/>
                <a:gd name="connsiteX35" fmla="*/ 721424 w 4675165"/>
                <a:gd name="connsiteY35" fmla="*/ 2077498 h 4184721"/>
                <a:gd name="connsiteX36" fmla="*/ 358807 w 4675165"/>
                <a:gd name="connsiteY36" fmla="*/ 2433733 h 4184721"/>
                <a:gd name="connsiteX37" fmla="*/ 0 w 4675165"/>
                <a:gd name="connsiteY37" fmla="*/ 2070354 h 4184721"/>
                <a:gd name="connsiteX38" fmla="*/ 366427 w 4675165"/>
                <a:gd name="connsiteY38" fmla="*/ 1712500 h 4184721"/>
                <a:gd name="connsiteX39" fmla="*/ 4312729 w 4675165"/>
                <a:gd name="connsiteY39" fmla="*/ 1712406 h 4184721"/>
                <a:gd name="connsiteX40" fmla="*/ 4675155 w 4675165"/>
                <a:gd name="connsiteY40" fmla="*/ 2070545 h 4184721"/>
                <a:gd name="connsiteX41" fmla="*/ 4317205 w 4675165"/>
                <a:gd name="connsiteY41" fmla="*/ 2433829 h 4184721"/>
                <a:gd name="connsiteX42" fmla="*/ 3953731 w 4675165"/>
                <a:gd name="connsiteY42" fmla="*/ 2077499 h 4184721"/>
                <a:gd name="connsiteX43" fmla="*/ 4312729 w 4675165"/>
                <a:gd name="connsiteY43" fmla="*/ 1712406 h 4184721"/>
                <a:gd name="connsiteX44" fmla="*/ 2338768 w 4675165"/>
                <a:gd name="connsiteY44" fmla="*/ 1506855 h 4184721"/>
                <a:gd name="connsiteX45" fmla="*/ 2896695 w 4675165"/>
                <a:gd name="connsiteY45" fmla="*/ 2080022 h 4184721"/>
                <a:gd name="connsiteX46" fmla="*/ 2450061 w 4675165"/>
                <a:gd name="connsiteY46" fmla="*/ 2625456 h 4184721"/>
                <a:gd name="connsiteX47" fmla="*/ 2338333 w 4675165"/>
                <a:gd name="connsiteY47" fmla="*/ 2637934 h 4184721"/>
                <a:gd name="connsiteX48" fmla="*/ 2224795 w 4675165"/>
                <a:gd name="connsiteY48" fmla="*/ 2626440 h 4184721"/>
                <a:gd name="connsiteX49" fmla="*/ 1771649 w 4675165"/>
                <a:gd name="connsiteY49" fmla="*/ 2074831 h 4184721"/>
                <a:gd name="connsiteX50" fmla="*/ 2338768 w 4675165"/>
                <a:gd name="connsiteY50" fmla="*/ 1506855 h 4184721"/>
                <a:gd name="connsiteX51" fmla="*/ 1235297 w 4675165"/>
                <a:gd name="connsiteY51" fmla="*/ 908876 h 4184721"/>
                <a:gd name="connsiteX52" fmla="*/ 1431703 w 4675165"/>
                <a:gd name="connsiteY52" fmla="*/ 908876 h 4184721"/>
                <a:gd name="connsiteX53" fmla="*/ 1431703 w 4675165"/>
                <a:gd name="connsiteY53" fmla="*/ 1974724 h 4184721"/>
                <a:gd name="connsiteX54" fmla="*/ 1584103 w 4675165"/>
                <a:gd name="connsiteY54" fmla="*/ 1974724 h 4184721"/>
                <a:gd name="connsiteX55" fmla="*/ 1584103 w 4675165"/>
                <a:gd name="connsiteY55" fmla="*/ 2169415 h 4184721"/>
                <a:gd name="connsiteX56" fmla="*/ 1434560 w 4675165"/>
                <a:gd name="connsiteY56" fmla="*/ 2169415 h 4184721"/>
                <a:gd name="connsiteX57" fmla="*/ 1434560 w 4675165"/>
                <a:gd name="connsiteY57" fmla="*/ 3274315 h 4184721"/>
                <a:gd name="connsiteX58" fmla="*/ 1236916 w 4675165"/>
                <a:gd name="connsiteY58" fmla="*/ 3274315 h 4184721"/>
                <a:gd name="connsiteX59" fmla="*/ 1236916 w 4675165"/>
                <a:gd name="connsiteY59" fmla="*/ 2170748 h 4184721"/>
                <a:gd name="connsiteX60" fmla="*/ 920115 w 4675165"/>
                <a:gd name="connsiteY60" fmla="*/ 2170748 h 4184721"/>
                <a:gd name="connsiteX61" fmla="*/ 920115 w 4675165"/>
                <a:gd name="connsiteY61" fmla="*/ 1975676 h 4184721"/>
                <a:gd name="connsiteX62" fmla="*/ 1235297 w 4675165"/>
                <a:gd name="connsiteY62" fmla="*/ 1975676 h 4184721"/>
                <a:gd name="connsiteX63" fmla="*/ 3249072 w 4675165"/>
                <a:gd name="connsiteY63" fmla="*/ 908590 h 4184721"/>
                <a:gd name="connsiteX64" fmla="*/ 3447193 w 4675165"/>
                <a:gd name="connsiteY64" fmla="*/ 908590 h 4184721"/>
                <a:gd name="connsiteX65" fmla="*/ 3447193 w 4675165"/>
                <a:gd name="connsiteY65" fmla="*/ 1974152 h 4184721"/>
                <a:gd name="connsiteX66" fmla="*/ 3761518 w 4675165"/>
                <a:gd name="connsiteY66" fmla="*/ 1974152 h 4184721"/>
                <a:gd name="connsiteX67" fmla="*/ 3761518 w 4675165"/>
                <a:gd name="connsiteY67" fmla="*/ 2168081 h 4184721"/>
                <a:gd name="connsiteX68" fmla="*/ 3450241 w 4675165"/>
                <a:gd name="connsiteY68" fmla="*/ 2168081 h 4184721"/>
                <a:gd name="connsiteX69" fmla="*/ 3450241 w 4675165"/>
                <a:gd name="connsiteY69" fmla="*/ 3275934 h 4184721"/>
                <a:gd name="connsiteX70" fmla="*/ 3252406 w 4675165"/>
                <a:gd name="connsiteY70" fmla="*/ 3275934 h 4184721"/>
                <a:gd name="connsiteX71" fmla="*/ 3252406 w 4675165"/>
                <a:gd name="connsiteY71" fmla="*/ 2171034 h 4184721"/>
                <a:gd name="connsiteX72" fmla="*/ 3101721 w 4675165"/>
                <a:gd name="connsiteY72" fmla="*/ 2171034 h 4184721"/>
                <a:gd name="connsiteX73" fmla="*/ 3101721 w 4675165"/>
                <a:gd name="connsiteY73" fmla="*/ 1976247 h 4184721"/>
                <a:gd name="connsiteX74" fmla="*/ 3249072 w 4675165"/>
                <a:gd name="connsiteY74" fmla="*/ 1976247 h 4184721"/>
                <a:gd name="connsiteX75" fmla="*/ 1711356 w 4675165"/>
                <a:gd name="connsiteY75" fmla="*/ 778479 h 4184721"/>
                <a:gd name="connsiteX76" fmla="*/ 2045493 w 4675165"/>
                <a:gd name="connsiteY76" fmla="*/ 1360361 h 4184721"/>
                <a:gd name="connsiteX77" fmla="*/ 1878616 w 4675165"/>
                <a:gd name="connsiteY77" fmla="*/ 1458374 h 4184721"/>
                <a:gd name="connsiteX78" fmla="*/ 1541621 w 4675165"/>
                <a:gd name="connsiteY78" fmla="*/ 881254 h 4184721"/>
                <a:gd name="connsiteX79" fmla="*/ 2976467 w 4675165"/>
                <a:gd name="connsiteY79" fmla="*/ 772573 h 4184721"/>
                <a:gd name="connsiteX80" fmla="*/ 3142488 w 4675165"/>
                <a:gd name="connsiteY80" fmla="*/ 882015 h 4184721"/>
                <a:gd name="connsiteX81" fmla="*/ 2807017 w 4675165"/>
                <a:gd name="connsiteY81" fmla="*/ 1466851 h 4184721"/>
                <a:gd name="connsiteX82" fmla="*/ 2631376 w 4675165"/>
                <a:gd name="connsiteY82" fmla="*/ 1367314 h 4184721"/>
                <a:gd name="connsiteX83" fmla="*/ 951738 w 4675165"/>
                <a:gd name="connsiteY83" fmla="*/ 772573 h 4184721"/>
                <a:gd name="connsiteX84" fmla="*/ 1119664 w 4675165"/>
                <a:gd name="connsiteY84" fmla="*/ 878682 h 4184721"/>
                <a:gd name="connsiteX85" fmla="*/ 686276 w 4675165"/>
                <a:gd name="connsiteY85" fmla="*/ 1629823 h 4184721"/>
                <a:gd name="connsiteX86" fmla="*/ 509873 w 4675165"/>
                <a:gd name="connsiteY86" fmla="*/ 1541336 h 4184721"/>
                <a:gd name="connsiteX87" fmla="*/ 3721798 w 4675165"/>
                <a:gd name="connsiteY87" fmla="*/ 770382 h 4184721"/>
                <a:gd name="connsiteX88" fmla="*/ 4155947 w 4675165"/>
                <a:gd name="connsiteY88" fmla="*/ 1532382 h 4184721"/>
                <a:gd name="connsiteX89" fmla="*/ 3979449 w 4675165"/>
                <a:gd name="connsiteY89" fmla="*/ 1620298 h 4184721"/>
                <a:gd name="connsiteX90" fmla="*/ 3555110 w 4675165"/>
                <a:gd name="connsiteY90" fmla="*/ 878396 h 4184721"/>
                <a:gd name="connsiteX91" fmla="*/ 1887188 w 4675165"/>
                <a:gd name="connsiteY91" fmla="*/ 224125 h 4184721"/>
                <a:gd name="connsiteX92" fmla="*/ 2811113 w 4675165"/>
                <a:gd name="connsiteY92" fmla="*/ 224125 h 4184721"/>
                <a:gd name="connsiteX93" fmla="*/ 2790634 w 4675165"/>
                <a:gd name="connsiteY93" fmla="*/ 415387 h 4184721"/>
                <a:gd name="connsiteX94" fmla="*/ 1897475 w 4675165"/>
                <a:gd name="connsiteY94" fmla="*/ 415387 h 4184721"/>
                <a:gd name="connsiteX95" fmla="*/ 1887188 w 4675165"/>
                <a:gd name="connsiteY95" fmla="*/ 224125 h 4184721"/>
                <a:gd name="connsiteX96" fmla="*/ 3352800 w 4675165"/>
                <a:gd name="connsiteY96" fmla="*/ 1 h 4184721"/>
                <a:gd name="connsiteX97" fmla="*/ 3710464 w 4675165"/>
                <a:gd name="connsiteY97" fmla="*/ 362524 h 4184721"/>
                <a:gd name="connsiteX98" fmla="*/ 3346895 w 4675165"/>
                <a:gd name="connsiteY98" fmla="*/ 721427 h 4184721"/>
                <a:gd name="connsiteX99" fmla="*/ 2988745 w 4675165"/>
                <a:gd name="connsiteY99" fmla="*/ 365208 h 4184721"/>
                <a:gd name="connsiteX100" fmla="*/ 2988754 w 4675165"/>
                <a:gd name="connsiteY100" fmla="*/ 361190 h 4184721"/>
                <a:gd name="connsiteX101" fmla="*/ 3352800 w 4675165"/>
                <a:gd name="connsiteY101" fmla="*/ 1 h 4184721"/>
                <a:gd name="connsiteX102" fmla="*/ 1345311 w 4675165"/>
                <a:gd name="connsiteY102" fmla="*/ 0 h 4184721"/>
                <a:gd name="connsiteX103" fmla="*/ 1706023 w 4675165"/>
                <a:gd name="connsiteY103" fmla="*/ 359571 h 4184721"/>
                <a:gd name="connsiteX104" fmla="*/ 1340453 w 4675165"/>
                <a:gd name="connsiteY104" fmla="*/ 721519 h 4184721"/>
                <a:gd name="connsiteX105" fmla="*/ 983837 w 4675165"/>
                <a:gd name="connsiteY105" fmla="*/ 372714 h 4184721"/>
                <a:gd name="connsiteX106" fmla="*/ 1345311 w 4675165"/>
                <a:gd name="connsiteY106" fmla="*/ 0 h 4184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4675165" h="4184721">
                  <a:moveTo>
                    <a:pt x="1885950" y="3730467"/>
                  </a:moveTo>
                  <a:lnTo>
                    <a:pt x="2788920" y="3730467"/>
                  </a:lnTo>
                  <a:lnTo>
                    <a:pt x="2788920" y="3920967"/>
                  </a:lnTo>
                  <a:lnTo>
                    <a:pt x="1885950" y="3920967"/>
                  </a:lnTo>
                  <a:close/>
                  <a:moveTo>
                    <a:pt x="3350609" y="3463100"/>
                  </a:moveTo>
                  <a:cubicBezTo>
                    <a:pt x="3550596" y="3464672"/>
                    <a:pt x="3711683" y="3627626"/>
                    <a:pt x="3710940" y="3827622"/>
                  </a:cubicBezTo>
                  <a:cubicBezTo>
                    <a:pt x="3708845" y="4023361"/>
                    <a:pt x="3543300" y="4185953"/>
                    <a:pt x="3347942" y="4184714"/>
                  </a:cubicBezTo>
                  <a:cubicBezTo>
                    <a:pt x="3152108" y="4183476"/>
                    <a:pt x="2988564" y="4018884"/>
                    <a:pt x="2989135" y="3823622"/>
                  </a:cubicBezTo>
                  <a:cubicBezTo>
                    <a:pt x="2989612" y="3630264"/>
                    <a:pt x="3158014" y="3462434"/>
                    <a:pt x="3350609" y="3463100"/>
                  </a:cubicBezTo>
                  <a:close/>
                  <a:moveTo>
                    <a:pt x="1346358" y="3463005"/>
                  </a:moveTo>
                  <a:cubicBezTo>
                    <a:pt x="1540097" y="3463957"/>
                    <a:pt x="1708308" y="3636074"/>
                    <a:pt x="1705451" y="3832004"/>
                  </a:cubicBezTo>
                  <a:cubicBezTo>
                    <a:pt x="1702689" y="4024599"/>
                    <a:pt x="1536763" y="4185572"/>
                    <a:pt x="1342358" y="4184619"/>
                  </a:cubicBezTo>
                  <a:cubicBezTo>
                    <a:pt x="1146333" y="4183666"/>
                    <a:pt x="982694" y="4018313"/>
                    <a:pt x="984408" y="3822669"/>
                  </a:cubicBezTo>
                  <a:cubicBezTo>
                    <a:pt x="986123" y="3627025"/>
                    <a:pt x="1152620" y="3462052"/>
                    <a:pt x="1346358" y="3463005"/>
                  </a:cubicBezTo>
                  <a:close/>
                  <a:moveTo>
                    <a:pt x="1877663" y="2679097"/>
                  </a:moveTo>
                  <a:lnTo>
                    <a:pt x="2045398" y="2775491"/>
                  </a:lnTo>
                  <a:cubicBezTo>
                    <a:pt x="1929574" y="2978278"/>
                    <a:pt x="1813940" y="3180589"/>
                    <a:pt x="1697259" y="3385091"/>
                  </a:cubicBezTo>
                  <a:lnTo>
                    <a:pt x="1521523" y="3285459"/>
                  </a:lnTo>
                  <a:close/>
                  <a:moveTo>
                    <a:pt x="2804350" y="2674049"/>
                  </a:moveTo>
                  <a:lnTo>
                    <a:pt x="3155822" y="3298413"/>
                  </a:lnTo>
                  <a:lnTo>
                    <a:pt x="2998564" y="3386614"/>
                  </a:lnTo>
                  <a:lnTo>
                    <a:pt x="2640710" y="2767489"/>
                  </a:lnTo>
                  <a:close/>
                  <a:moveTo>
                    <a:pt x="2338333" y="2637934"/>
                  </a:moveTo>
                  <a:lnTo>
                    <a:pt x="2338482" y="2637949"/>
                  </a:lnTo>
                  <a:lnTo>
                    <a:pt x="2338197" y="2637949"/>
                  </a:lnTo>
                  <a:close/>
                  <a:moveTo>
                    <a:pt x="695801" y="2525173"/>
                  </a:moveTo>
                  <a:lnTo>
                    <a:pt x="1138332" y="3303842"/>
                  </a:lnTo>
                  <a:lnTo>
                    <a:pt x="972311" y="3403378"/>
                  </a:lnTo>
                  <a:lnTo>
                    <a:pt x="518445" y="2612041"/>
                  </a:lnTo>
                  <a:close/>
                  <a:moveTo>
                    <a:pt x="3979354" y="2524983"/>
                  </a:moveTo>
                  <a:lnTo>
                    <a:pt x="4155853" y="2613471"/>
                  </a:lnTo>
                  <a:lnTo>
                    <a:pt x="3703129" y="3393663"/>
                  </a:lnTo>
                  <a:lnTo>
                    <a:pt x="3536918" y="3294222"/>
                  </a:lnTo>
                  <a:cubicBezTo>
                    <a:pt x="3684746" y="3037047"/>
                    <a:pt x="3832669" y="2779872"/>
                    <a:pt x="3979354" y="2524983"/>
                  </a:cubicBezTo>
                  <a:close/>
                  <a:moveTo>
                    <a:pt x="366427" y="1712500"/>
                  </a:moveTo>
                  <a:cubicBezTo>
                    <a:pt x="561213" y="1714310"/>
                    <a:pt x="722567" y="1880235"/>
                    <a:pt x="721424" y="2077498"/>
                  </a:cubicBezTo>
                  <a:cubicBezTo>
                    <a:pt x="719490" y="2275932"/>
                    <a:pt x="557241" y="2435314"/>
                    <a:pt x="358807" y="2433733"/>
                  </a:cubicBezTo>
                  <a:cubicBezTo>
                    <a:pt x="165354" y="2432876"/>
                    <a:pt x="0" y="2264950"/>
                    <a:pt x="0" y="2070354"/>
                  </a:cubicBezTo>
                  <a:cubicBezTo>
                    <a:pt x="0" y="1871567"/>
                    <a:pt x="165163" y="1710595"/>
                    <a:pt x="366427" y="1712500"/>
                  </a:cubicBezTo>
                  <a:close/>
                  <a:moveTo>
                    <a:pt x="4312729" y="1712406"/>
                  </a:moveTo>
                  <a:cubicBezTo>
                    <a:pt x="4507134" y="1711834"/>
                    <a:pt x="4673535" y="1876235"/>
                    <a:pt x="4675155" y="2070545"/>
                  </a:cubicBezTo>
                  <a:cubicBezTo>
                    <a:pt x="4676679" y="2263332"/>
                    <a:pt x="4509420" y="2432972"/>
                    <a:pt x="4317205" y="2433829"/>
                  </a:cubicBezTo>
                  <a:cubicBezTo>
                    <a:pt x="4121657" y="2434686"/>
                    <a:pt x="3954589" y="2270856"/>
                    <a:pt x="3953731" y="2077499"/>
                  </a:cubicBezTo>
                  <a:cubicBezTo>
                    <a:pt x="3952874" y="1878331"/>
                    <a:pt x="4115466" y="1712977"/>
                    <a:pt x="4312729" y="1712406"/>
                  </a:cubicBezTo>
                  <a:close/>
                  <a:moveTo>
                    <a:pt x="2338768" y="1506855"/>
                  </a:moveTo>
                  <a:cubicBezTo>
                    <a:pt x="2651112" y="1511065"/>
                    <a:pt x="2900895" y="1767678"/>
                    <a:pt x="2896695" y="2080022"/>
                  </a:cubicBezTo>
                  <a:cubicBezTo>
                    <a:pt x="2893078" y="2348322"/>
                    <a:pt x="2702953" y="2571336"/>
                    <a:pt x="2450061" y="2625456"/>
                  </a:cubicBezTo>
                  <a:lnTo>
                    <a:pt x="2338333" y="2637934"/>
                  </a:lnTo>
                  <a:lnTo>
                    <a:pt x="2224795" y="2626440"/>
                  </a:lnTo>
                  <a:cubicBezTo>
                    <a:pt x="1967671" y="2573868"/>
                    <a:pt x="1773708" y="2347365"/>
                    <a:pt x="1771649" y="2074831"/>
                  </a:cubicBezTo>
                  <a:cubicBezTo>
                    <a:pt x="1769744" y="1764221"/>
                    <a:pt x="2028063" y="1505522"/>
                    <a:pt x="2338768" y="1506855"/>
                  </a:cubicBezTo>
                  <a:close/>
                  <a:moveTo>
                    <a:pt x="1235297" y="908876"/>
                  </a:moveTo>
                  <a:lnTo>
                    <a:pt x="1431703" y="908876"/>
                  </a:lnTo>
                  <a:lnTo>
                    <a:pt x="1431703" y="1974724"/>
                  </a:lnTo>
                  <a:lnTo>
                    <a:pt x="1584103" y="1974724"/>
                  </a:lnTo>
                  <a:lnTo>
                    <a:pt x="1584103" y="2169415"/>
                  </a:lnTo>
                  <a:lnTo>
                    <a:pt x="1434560" y="2169415"/>
                  </a:lnTo>
                  <a:lnTo>
                    <a:pt x="1434560" y="3274315"/>
                  </a:lnTo>
                  <a:lnTo>
                    <a:pt x="1236916" y="3274315"/>
                  </a:lnTo>
                  <a:lnTo>
                    <a:pt x="1236916" y="2170748"/>
                  </a:lnTo>
                  <a:lnTo>
                    <a:pt x="920115" y="2170748"/>
                  </a:lnTo>
                  <a:lnTo>
                    <a:pt x="920115" y="1975676"/>
                  </a:lnTo>
                  <a:lnTo>
                    <a:pt x="1235297" y="1975676"/>
                  </a:lnTo>
                  <a:close/>
                  <a:moveTo>
                    <a:pt x="3249072" y="908590"/>
                  </a:moveTo>
                  <a:lnTo>
                    <a:pt x="3447193" y="908590"/>
                  </a:lnTo>
                  <a:lnTo>
                    <a:pt x="3447193" y="1974152"/>
                  </a:lnTo>
                  <a:lnTo>
                    <a:pt x="3761518" y="1974152"/>
                  </a:lnTo>
                  <a:lnTo>
                    <a:pt x="3761518" y="2168081"/>
                  </a:lnTo>
                  <a:lnTo>
                    <a:pt x="3450241" y="2168081"/>
                  </a:lnTo>
                  <a:lnTo>
                    <a:pt x="3450241" y="3275934"/>
                  </a:lnTo>
                  <a:lnTo>
                    <a:pt x="3252406" y="3275934"/>
                  </a:lnTo>
                  <a:lnTo>
                    <a:pt x="3252406" y="2171034"/>
                  </a:lnTo>
                  <a:lnTo>
                    <a:pt x="3101721" y="2171034"/>
                  </a:lnTo>
                  <a:lnTo>
                    <a:pt x="3101721" y="1976247"/>
                  </a:lnTo>
                  <a:lnTo>
                    <a:pt x="3249072" y="1976247"/>
                  </a:lnTo>
                  <a:close/>
                  <a:moveTo>
                    <a:pt x="1711356" y="778479"/>
                  </a:moveTo>
                  <a:lnTo>
                    <a:pt x="2045493" y="1360361"/>
                  </a:lnTo>
                  <a:lnTo>
                    <a:pt x="1878616" y="1458374"/>
                  </a:lnTo>
                  <a:cubicBezTo>
                    <a:pt x="1765335" y="1264511"/>
                    <a:pt x="1652997" y="1072135"/>
                    <a:pt x="1541621" y="881254"/>
                  </a:cubicBezTo>
                  <a:close/>
                  <a:moveTo>
                    <a:pt x="2976467" y="772573"/>
                  </a:moveTo>
                  <a:lnTo>
                    <a:pt x="3142488" y="882015"/>
                  </a:lnTo>
                  <a:cubicBezTo>
                    <a:pt x="3032312" y="1074106"/>
                    <a:pt x="2920488" y="1269045"/>
                    <a:pt x="2807017" y="1466851"/>
                  </a:cubicBezTo>
                  <a:lnTo>
                    <a:pt x="2631376" y="1367314"/>
                  </a:lnTo>
                  <a:close/>
                  <a:moveTo>
                    <a:pt x="951738" y="772573"/>
                  </a:moveTo>
                  <a:lnTo>
                    <a:pt x="1119664" y="878682"/>
                  </a:lnTo>
                  <a:lnTo>
                    <a:pt x="686276" y="1629823"/>
                  </a:lnTo>
                  <a:lnTo>
                    <a:pt x="509873" y="1541336"/>
                  </a:lnTo>
                  <a:close/>
                  <a:moveTo>
                    <a:pt x="3721798" y="770382"/>
                  </a:moveTo>
                  <a:lnTo>
                    <a:pt x="4155947" y="1532382"/>
                  </a:lnTo>
                  <a:lnTo>
                    <a:pt x="3979449" y="1620298"/>
                  </a:lnTo>
                  <a:lnTo>
                    <a:pt x="3555110" y="878396"/>
                  </a:lnTo>
                  <a:close/>
                  <a:moveTo>
                    <a:pt x="1887188" y="224125"/>
                  </a:moveTo>
                  <a:lnTo>
                    <a:pt x="2811113" y="224125"/>
                  </a:lnTo>
                  <a:cubicBezTo>
                    <a:pt x="2804350" y="287657"/>
                    <a:pt x="2797683" y="349759"/>
                    <a:pt x="2790634" y="415387"/>
                  </a:cubicBezTo>
                  <a:lnTo>
                    <a:pt x="1897475" y="415387"/>
                  </a:lnTo>
                  <a:cubicBezTo>
                    <a:pt x="1894141" y="353473"/>
                    <a:pt x="1890712" y="290038"/>
                    <a:pt x="1887188" y="224125"/>
                  </a:cubicBezTo>
                  <a:close/>
                  <a:moveTo>
                    <a:pt x="3352800" y="1"/>
                  </a:moveTo>
                  <a:cubicBezTo>
                    <a:pt x="3548062" y="669"/>
                    <a:pt x="3713321" y="168212"/>
                    <a:pt x="3710464" y="362524"/>
                  </a:cubicBezTo>
                  <a:cubicBezTo>
                    <a:pt x="3707606" y="556833"/>
                    <a:pt x="3540443" y="722853"/>
                    <a:pt x="3346895" y="721427"/>
                  </a:cubicBezTo>
                  <a:cubicBezTo>
                    <a:pt x="3149622" y="721958"/>
                    <a:pt x="2989278" y="562473"/>
                    <a:pt x="2988745" y="365208"/>
                  </a:cubicBezTo>
                  <a:cubicBezTo>
                    <a:pt x="2988736" y="363866"/>
                    <a:pt x="2988745" y="362532"/>
                    <a:pt x="2988754" y="361190"/>
                  </a:cubicBezTo>
                  <a:cubicBezTo>
                    <a:pt x="2990631" y="161383"/>
                    <a:pt x="3152985" y="306"/>
                    <a:pt x="3352800" y="1"/>
                  </a:cubicBezTo>
                  <a:close/>
                  <a:moveTo>
                    <a:pt x="1345311" y="0"/>
                  </a:moveTo>
                  <a:cubicBezTo>
                    <a:pt x="1541240" y="0"/>
                    <a:pt x="1707261" y="165736"/>
                    <a:pt x="1706023" y="359571"/>
                  </a:cubicBezTo>
                  <a:cubicBezTo>
                    <a:pt x="1704975" y="555689"/>
                    <a:pt x="1535811" y="723140"/>
                    <a:pt x="1340453" y="721519"/>
                  </a:cubicBezTo>
                  <a:cubicBezTo>
                    <a:pt x="1140428" y="719805"/>
                    <a:pt x="983647" y="566835"/>
                    <a:pt x="983837" y="372714"/>
                  </a:cubicBezTo>
                  <a:cubicBezTo>
                    <a:pt x="984218" y="164022"/>
                    <a:pt x="1143571" y="-285"/>
                    <a:pt x="1345311" y="0"/>
                  </a:cubicBezTo>
                  <a:close/>
                </a:path>
              </a:pathLst>
            </a:custGeom>
            <a:solidFill>
              <a:sysClr val="window" lastClr="FFFFFF"/>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8" name="Freeform: Shape 302">
              <a:extLst>
                <a:ext uri="{FF2B5EF4-FFF2-40B4-BE49-F238E27FC236}">
                  <a16:creationId xmlns:a16="http://schemas.microsoft.com/office/drawing/2014/main" id="{945FA39A-3DEB-29EE-5F26-0C86EE3DEA45}"/>
                </a:ext>
              </a:extLst>
            </p:cNvPr>
            <p:cNvSpPr/>
            <p:nvPr/>
          </p:nvSpPr>
          <p:spPr>
            <a:xfrm>
              <a:off x="359093" y="1308105"/>
              <a:ext cx="347624" cy="382770"/>
            </a:xfrm>
            <a:custGeom>
              <a:avLst/>
              <a:gdLst>
                <a:gd name="connsiteX0" fmla="*/ 1202246 w 1838040"/>
                <a:gd name="connsiteY0" fmla="*/ 1826323 h 2023881"/>
                <a:gd name="connsiteX1" fmla="*/ 1202437 w 1838040"/>
                <a:gd name="connsiteY1" fmla="*/ 1887093 h 2023881"/>
                <a:gd name="connsiteX2" fmla="*/ 1502474 w 1838040"/>
                <a:gd name="connsiteY2" fmla="*/ 1887093 h 2023881"/>
                <a:gd name="connsiteX3" fmla="*/ 1502474 w 1838040"/>
                <a:gd name="connsiteY3" fmla="*/ 1826323 h 2023881"/>
                <a:gd name="connsiteX4" fmla="*/ 936118 w 1838040"/>
                <a:gd name="connsiteY4" fmla="*/ 1825942 h 2023881"/>
                <a:gd name="connsiteX5" fmla="*/ 936118 w 1838040"/>
                <a:gd name="connsiteY5" fmla="*/ 1887378 h 2023881"/>
                <a:gd name="connsiteX6" fmla="*/ 1132619 w 1838040"/>
                <a:gd name="connsiteY6" fmla="*/ 1887378 h 2023881"/>
                <a:gd name="connsiteX7" fmla="*/ 1132619 w 1838040"/>
                <a:gd name="connsiteY7" fmla="*/ 1825942 h 2023881"/>
                <a:gd name="connsiteX8" fmla="*/ 402527 w 1838040"/>
                <a:gd name="connsiteY8" fmla="*/ 1769078 h 2023881"/>
                <a:gd name="connsiteX9" fmla="*/ 795624 w 1838040"/>
                <a:gd name="connsiteY9" fmla="*/ 1769078 h 2023881"/>
                <a:gd name="connsiteX10" fmla="*/ 756857 w 1838040"/>
                <a:gd name="connsiteY10" fmla="*/ 1826799 h 2023881"/>
                <a:gd name="connsiteX11" fmla="*/ 401765 w 1838040"/>
                <a:gd name="connsiteY11" fmla="*/ 1789271 h 2023881"/>
                <a:gd name="connsiteX12" fmla="*/ 936022 w 1838040"/>
                <a:gd name="connsiteY12" fmla="*/ 1656016 h 2023881"/>
                <a:gd name="connsiteX13" fmla="*/ 936022 w 1838040"/>
                <a:gd name="connsiteY13" fmla="*/ 1721453 h 2023881"/>
                <a:gd name="connsiteX14" fmla="*/ 1501236 w 1838040"/>
                <a:gd name="connsiteY14" fmla="*/ 1721453 h 2023881"/>
                <a:gd name="connsiteX15" fmla="*/ 1501236 w 1838040"/>
                <a:gd name="connsiteY15" fmla="*/ 1656016 h 2023881"/>
                <a:gd name="connsiteX16" fmla="*/ 281654 w 1838040"/>
                <a:gd name="connsiteY16" fmla="*/ 1526952 h 2023881"/>
                <a:gd name="connsiteX17" fmla="*/ 368999 w 1838040"/>
                <a:gd name="connsiteY17" fmla="*/ 1716118 h 2023881"/>
                <a:gd name="connsiteX18" fmla="*/ 113348 w 1838040"/>
                <a:gd name="connsiteY18" fmla="*/ 1575434 h 2023881"/>
                <a:gd name="connsiteX19" fmla="*/ 1638967 w 1838040"/>
                <a:gd name="connsiteY19" fmla="*/ 1524285 h 2023881"/>
                <a:gd name="connsiteX20" fmla="*/ 1838040 w 1838040"/>
                <a:gd name="connsiteY20" fmla="*/ 1524285 h 2023881"/>
                <a:gd name="connsiteX21" fmla="*/ 1837563 w 1838040"/>
                <a:gd name="connsiteY21" fmla="*/ 1933860 h 2023881"/>
                <a:gd name="connsiteX22" fmla="*/ 1828038 w 1838040"/>
                <a:gd name="connsiteY22" fmla="*/ 1965292 h 2023881"/>
                <a:gd name="connsiteX23" fmla="*/ 1723263 w 1838040"/>
                <a:gd name="connsiteY23" fmla="*/ 2022442 h 2023881"/>
                <a:gd name="connsiteX24" fmla="*/ 1640110 w 1838040"/>
                <a:gd name="connsiteY24" fmla="*/ 1931193 h 2023881"/>
                <a:gd name="connsiteX25" fmla="*/ 1638967 w 1838040"/>
                <a:gd name="connsiteY25" fmla="*/ 1524285 h 2023881"/>
                <a:gd name="connsiteX26" fmla="*/ 670179 w 1838040"/>
                <a:gd name="connsiteY26" fmla="*/ 1499520 h 2023881"/>
                <a:gd name="connsiteX27" fmla="*/ 797623 w 1838040"/>
                <a:gd name="connsiteY27" fmla="*/ 1499520 h 2023881"/>
                <a:gd name="connsiteX28" fmla="*/ 797623 w 1838040"/>
                <a:gd name="connsiteY28" fmla="*/ 1698021 h 2023881"/>
                <a:gd name="connsiteX29" fmla="*/ 670179 w 1838040"/>
                <a:gd name="connsiteY29" fmla="*/ 1688496 h 2023881"/>
                <a:gd name="connsiteX30" fmla="*/ 597598 w 1838040"/>
                <a:gd name="connsiteY30" fmla="*/ 1492758 h 2023881"/>
                <a:gd name="connsiteX31" fmla="*/ 597598 w 1838040"/>
                <a:gd name="connsiteY31" fmla="*/ 1689163 h 2023881"/>
                <a:gd name="connsiteX32" fmla="*/ 553593 w 1838040"/>
                <a:gd name="connsiteY32" fmla="*/ 1692211 h 2023881"/>
                <a:gd name="connsiteX33" fmla="*/ 385286 w 1838040"/>
                <a:gd name="connsiteY33" fmla="*/ 1591342 h 2023881"/>
                <a:gd name="connsiteX34" fmla="*/ 355378 w 1838040"/>
                <a:gd name="connsiteY34" fmla="*/ 1512951 h 2023881"/>
                <a:gd name="connsiteX35" fmla="*/ 935737 w 1838040"/>
                <a:gd name="connsiteY35" fmla="*/ 1491615 h 2023881"/>
                <a:gd name="connsiteX36" fmla="*/ 935737 w 1838040"/>
                <a:gd name="connsiteY36" fmla="*/ 1553146 h 2023881"/>
                <a:gd name="connsiteX37" fmla="*/ 1501427 w 1838040"/>
                <a:gd name="connsiteY37" fmla="*/ 1553146 h 2023881"/>
                <a:gd name="connsiteX38" fmla="*/ 1501427 w 1838040"/>
                <a:gd name="connsiteY38" fmla="*/ 1491615 h 2023881"/>
                <a:gd name="connsiteX39" fmla="*/ 1269873 w 1838040"/>
                <a:gd name="connsiteY39" fmla="*/ 1322165 h 2023881"/>
                <a:gd name="connsiteX40" fmla="*/ 1270064 w 1838040"/>
                <a:gd name="connsiteY40" fmla="*/ 1384268 h 2023881"/>
                <a:gd name="connsiteX41" fmla="*/ 1501998 w 1838040"/>
                <a:gd name="connsiteY41" fmla="*/ 1384268 h 2023881"/>
                <a:gd name="connsiteX42" fmla="*/ 1501998 w 1838040"/>
                <a:gd name="connsiteY42" fmla="*/ 1322165 h 2023881"/>
                <a:gd name="connsiteX43" fmla="*/ 295752 w 1838040"/>
                <a:gd name="connsiteY43" fmla="*/ 1226153 h 2023881"/>
                <a:gd name="connsiteX44" fmla="*/ 598171 w 1838040"/>
                <a:gd name="connsiteY44" fmla="*/ 1226153 h 2023881"/>
                <a:gd name="connsiteX45" fmla="*/ 598171 w 1838040"/>
                <a:gd name="connsiteY45" fmla="*/ 1421701 h 2023881"/>
                <a:gd name="connsiteX46" fmla="*/ 329946 w 1838040"/>
                <a:gd name="connsiteY46" fmla="*/ 1446466 h 2023881"/>
                <a:gd name="connsiteX47" fmla="*/ 295752 w 1838040"/>
                <a:gd name="connsiteY47" fmla="*/ 1226153 h 2023881"/>
                <a:gd name="connsiteX48" fmla="*/ 670275 w 1838040"/>
                <a:gd name="connsiteY48" fmla="*/ 1224914 h 2023881"/>
                <a:gd name="connsiteX49" fmla="*/ 797624 w 1838040"/>
                <a:gd name="connsiteY49" fmla="*/ 1224914 h 2023881"/>
                <a:gd name="connsiteX50" fmla="*/ 797624 w 1838040"/>
                <a:gd name="connsiteY50" fmla="*/ 1434464 h 2023881"/>
                <a:gd name="connsiteX51" fmla="*/ 670560 w 1838040"/>
                <a:gd name="connsiteY51" fmla="*/ 1424939 h 2023881"/>
                <a:gd name="connsiteX52" fmla="*/ 0 w 1838040"/>
                <a:gd name="connsiteY52" fmla="*/ 1224629 h 2023881"/>
                <a:gd name="connsiteX53" fmla="*/ 224980 w 1838040"/>
                <a:gd name="connsiteY53" fmla="*/ 1224629 h 2023881"/>
                <a:gd name="connsiteX54" fmla="*/ 260318 w 1838040"/>
                <a:gd name="connsiteY54" fmla="*/ 1444656 h 2023881"/>
                <a:gd name="connsiteX55" fmla="*/ 241268 w 1838040"/>
                <a:gd name="connsiteY55" fmla="*/ 1467516 h 2023881"/>
                <a:gd name="connsiteX56" fmla="*/ 104775 w 1838040"/>
                <a:gd name="connsiteY56" fmla="*/ 1506093 h 2023881"/>
                <a:gd name="connsiteX57" fmla="*/ 72295 w 1838040"/>
                <a:gd name="connsiteY57" fmla="*/ 1491615 h 2023881"/>
                <a:gd name="connsiteX58" fmla="*/ 0 w 1838040"/>
                <a:gd name="connsiteY58" fmla="*/ 1224629 h 2023881"/>
                <a:gd name="connsiteX59" fmla="*/ 1270636 w 1838040"/>
                <a:gd name="connsiteY59" fmla="*/ 1154811 h 2023881"/>
                <a:gd name="connsiteX60" fmla="*/ 1270636 w 1838040"/>
                <a:gd name="connsiteY60" fmla="*/ 1218914 h 2023881"/>
                <a:gd name="connsiteX61" fmla="*/ 1503998 w 1838040"/>
                <a:gd name="connsiteY61" fmla="*/ 1218914 h 2023881"/>
                <a:gd name="connsiteX62" fmla="*/ 1503998 w 1838040"/>
                <a:gd name="connsiteY62" fmla="*/ 1154811 h 2023881"/>
                <a:gd name="connsiteX63" fmla="*/ 935165 w 1838040"/>
                <a:gd name="connsiteY63" fmla="*/ 1154144 h 2023881"/>
                <a:gd name="connsiteX64" fmla="*/ 934975 w 1838040"/>
                <a:gd name="connsiteY64" fmla="*/ 1384173 h 2023881"/>
                <a:gd name="connsiteX65" fmla="*/ 1198341 w 1838040"/>
                <a:gd name="connsiteY65" fmla="*/ 1384173 h 2023881"/>
                <a:gd name="connsiteX66" fmla="*/ 1198341 w 1838040"/>
                <a:gd name="connsiteY66" fmla="*/ 1154144 h 2023881"/>
                <a:gd name="connsiteX67" fmla="*/ 839725 w 1838040"/>
                <a:gd name="connsiteY67" fmla="*/ 1023842 h 2023881"/>
                <a:gd name="connsiteX68" fmla="*/ 1601725 w 1838040"/>
                <a:gd name="connsiteY68" fmla="*/ 1023842 h 2023881"/>
                <a:gd name="connsiteX69" fmla="*/ 1601725 w 1838040"/>
                <a:gd name="connsiteY69" fmla="*/ 1076229 h 2023881"/>
                <a:gd name="connsiteX70" fmla="*/ 1601248 w 1838040"/>
                <a:gd name="connsiteY70" fmla="*/ 1876329 h 2023881"/>
                <a:gd name="connsiteX71" fmla="*/ 1653827 w 1838040"/>
                <a:gd name="connsiteY71" fmla="*/ 2022348 h 2023881"/>
                <a:gd name="connsiteX72" fmla="*/ 839725 w 1838040"/>
                <a:gd name="connsiteY72" fmla="*/ 2022348 h 2023881"/>
                <a:gd name="connsiteX73" fmla="*/ 360522 w 1838040"/>
                <a:gd name="connsiteY73" fmla="*/ 938973 h 2023881"/>
                <a:gd name="connsiteX74" fmla="*/ 597599 w 1838040"/>
                <a:gd name="connsiteY74" fmla="*/ 961833 h 2023881"/>
                <a:gd name="connsiteX75" fmla="*/ 597599 w 1838040"/>
                <a:gd name="connsiteY75" fmla="*/ 1148047 h 2023881"/>
                <a:gd name="connsiteX76" fmla="*/ 297276 w 1838040"/>
                <a:gd name="connsiteY76" fmla="*/ 1148047 h 2023881"/>
                <a:gd name="connsiteX77" fmla="*/ 327851 w 1838040"/>
                <a:gd name="connsiteY77" fmla="*/ 960500 h 2023881"/>
                <a:gd name="connsiteX78" fmla="*/ 360522 w 1838040"/>
                <a:gd name="connsiteY78" fmla="*/ 938973 h 2023881"/>
                <a:gd name="connsiteX79" fmla="*/ 910686 w 1838040"/>
                <a:gd name="connsiteY79" fmla="*/ 938498 h 2023881"/>
                <a:gd name="connsiteX80" fmla="*/ 923354 w 1838040"/>
                <a:gd name="connsiteY80" fmla="*/ 980217 h 2023881"/>
                <a:gd name="connsiteX81" fmla="*/ 910400 w 1838040"/>
                <a:gd name="connsiteY81" fmla="*/ 985170 h 2023881"/>
                <a:gd name="connsiteX82" fmla="*/ 800481 w 1838040"/>
                <a:gd name="connsiteY82" fmla="*/ 1099470 h 2023881"/>
                <a:gd name="connsiteX83" fmla="*/ 800481 w 1838040"/>
                <a:gd name="connsiteY83" fmla="*/ 1148238 h 2023881"/>
                <a:gd name="connsiteX84" fmla="*/ 670656 w 1838040"/>
                <a:gd name="connsiteY84" fmla="*/ 1148238 h 2023881"/>
                <a:gd name="connsiteX85" fmla="*/ 670656 w 1838040"/>
                <a:gd name="connsiteY85" fmla="*/ 961263 h 2023881"/>
                <a:gd name="connsiteX86" fmla="*/ 105918 w 1838040"/>
                <a:gd name="connsiteY86" fmla="*/ 875156 h 2023881"/>
                <a:gd name="connsiteX87" fmla="*/ 262128 w 1838040"/>
                <a:gd name="connsiteY87" fmla="*/ 922114 h 2023881"/>
                <a:gd name="connsiteX88" fmla="*/ 226504 w 1838040"/>
                <a:gd name="connsiteY88" fmla="*/ 1148524 h 2023881"/>
                <a:gd name="connsiteX89" fmla="*/ 762 w 1838040"/>
                <a:gd name="connsiteY89" fmla="*/ 1148524 h 2023881"/>
                <a:gd name="connsiteX90" fmla="*/ 76009 w 1838040"/>
                <a:gd name="connsiteY90" fmla="*/ 886967 h 2023881"/>
                <a:gd name="connsiteX91" fmla="*/ 105918 w 1838040"/>
                <a:gd name="connsiteY91" fmla="*/ 875156 h 2023881"/>
                <a:gd name="connsiteX92" fmla="*/ 1200341 w 1838040"/>
                <a:gd name="connsiteY92" fmla="*/ 864203 h 2023881"/>
                <a:gd name="connsiteX93" fmla="*/ 1255967 w 1838040"/>
                <a:gd name="connsiteY93" fmla="*/ 982599 h 2023881"/>
                <a:gd name="connsiteX94" fmla="*/ 995554 w 1838040"/>
                <a:gd name="connsiteY94" fmla="*/ 982599 h 2023881"/>
                <a:gd name="connsiteX95" fmla="*/ 980028 w 1838040"/>
                <a:gd name="connsiteY95" fmla="*/ 926782 h 2023881"/>
                <a:gd name="connsiteX96" fmla="*/ 776383 w 1838040"/>
                <a:gd name="connsiteY96" fmla="*/ 689609 h 2023881"/>
                <a:gd name="connsiteX97" fmla="*/ 809435 w 1838040"/>
                <a:gd name="connsiteY97" fmla="*/ 708659 h 2023881"/>
                <a:gd name="connsiteX98" fmla="*/ 893827 w 1838040"/>
                <a:gd name="connsiteY98" fmla="*/ 870584 h 2023881"/>
                <a:gd name="connsiteX99" fmla="*/ 670561 w 1838040"/>
                <a:gd name="connsiteY99" fmla="*/ 891730 h 2023881"/>
                <a:gd name="connsiteX100" fmla="*/ 670561 w 1838040"/>
                <a:gd name="connsiteY100" fmla="*/ 693515 h 2023881"/>
                <a:gd name="connsiteX101" fmla="*/ 776383 w 1838040"/>
                <a:gd name="connsiteY101" fmla="*/ 689609 h 2023881"/>
                <a:gd name="connsiteX102" fmla="*/ 460439 w 1838040"/>
                <a:gd name="connsiteY102" fmla="*/ 685228 h 2023881"/>
                <a:gd name="connsiteX103" fmla="*/ 597599 w 1838040"/>
                <a:gd name="connsiteY103" fmla="*/ 695134 h 2023881"/>
                <a:gd name="connsiteX104" fmla="*/ 597599 w 1838040"/>
                <a:gd name="connsiteY104" fmla="*/ 891349 h 2023881"/>
                <a:gd name="connsiteX105" fmla="*/ 349949 w 1838040"/>
                <a:gd name="connsiteY105" fmla="*/ 868870 h 2023881"/>
                <a:gd name="connsiteX106" fmla="*/ 440151 w 1838040"/>
                <a:gd name="connsiteY106" fmla="*/ 691419 h 2023881"/>
                <a:gd name="connsiteX107" fmla="*/ 460439 w 1838040"/>
                <a:gd name="connsiteY107" fmla="*/ 685228 h 2023881"/>
                <a:gd name="connsiteX108" fmla="*/ 298730 w 1838040"/>
                <a:gd name="connsiteY108" fmla="*/ 658082 h 2023881"/>
                <a:gd name="connsiteX109" fmla="*/ 367189 w 1838040"/>
                <a:gd name="connsiteY109" fmla="*/ 670941 h 2023881"/>
                <a:gd name="connsiteX110" fmla="*/ 283274 w 1838040"/>
                <a:gd name="connsiteY110" fmla="*/ 854583 h 2023881"/>
                <a:gd name="connsiteX111" fmla="*/ 124207 w 1838040"/>
                <a:gd name="connsiteY111" fmla="*/ 809529 h 2023881"/>
                <a:gd name="connsiteX112" fmla="*/ 280702 w 1838040"/>
                <a:gd name="connsiteY112" fmla="*/ 661892 h 2023881"/>
                <a:gd name="connsiteX113" fmla="*/ 298730 w 1838040"/>
                <a:gd name="connsiteY113" fmla="*/ 658082 h 2023881"/>
                <a:gd name="connsiteX114" fmla="*/ 975570 w 1838040"/>
                <a:gd name="connsiteY114" fmla="*/ 655484 h 2023881"/>
                <a:gd name="connsiteX115" fmla="*/ 1002030 w 1838040"/>
                <a:gd name="connsiteY115" fmla="*/ 661129 h 2023881"/>
                <a:gd name="connsiteX116" fmla="*/ 1159383 w 1838040"/>
                <a:gd name="connsiteY116" fmla="*/ 792098 h 2023881"/>
                <a:gd name="connsiteX117" fmla="*/ 1152715 w 1838040"/>
                <a:gd name="connsiteY117" fmla="*/ 807052 h 2023881"/>
                <a:gd name="connsiteX118" fmla="*/ 962215 w 1838040"/>
                <a:gd name="connsiteY118" fmla="*/ 859249 h 2023881"/>
                <a:gd name="connsiteX119" fmla="*/ 873919 w 1838040"/>
                <a:gd name="connsiteY119" fmla="*/ 673607 h 2023881"/>
                <a:gd name="connsiteX120" fmla="*/ 975570 w 1838040"/>
                <a:gd name="connsiteY120" fmla="*/ 655484 h 2023881"/>
                <a:gd name="connsiteX121" fmla="*/ 640663 w 1838040"/>
                <a:gd name="connsiteY121" fmla="*/ 547354 h 2023881"/>
                <a:gd name="connsiteX122" fmla="*/ 889349 w 1838040"/>
                <a:gd name="connsiteY122" fmla="*/ 599217 h 2023881"/>
                <a:gd name="connsiteX123" fmla="*/ 392335 w 1838040"/>
                <a:gd name="connsiteY123" fmla="*/ 602075 h 2023881"/>
                <a:gd name="connsiteX124" fmla="*/ 640663 w 1838040"/>
                <a:gd name="connsiteY124" fmla="*/ 547354 h 2023881"/>
                <a:gd name="connsiteX125" fmla="*/ 892874 w 1838040"/>
                <a:gd name="connsiteY125" fmla="*/ 145161 h 2023881"/>
                <a:gd name="connsiteX126" fmla="*/ 892874 w 1838040"/>
                <a:gd name="connsiteY126" fmla="*/ 356521 h 2023881"/>
                <a:gd name="connsiteX127" fmla="*/ 845725 w 1838040"/>
                <a:gd name="connsiteY127" fmla="*/ 329755 h 2023881"/>
                <a:gd name="connsiteX128" fmla="*/ 856965 w 1838040"/>
                <a:gd name="connsiteY128" fmla="*/ 250412 h 2023881"/>
                <a:gd name="connsiteX129" fmla="*/ 845154 w 1838040"/>
                <a:gd name="connsiteY129" fmla="*/ 174212 h 2023881"/>
                <a:gd name="connsiteX130" fmla="*/ 360331 w 1838040"/>
                <a:gd name="connsiteY130" fmla="*/ 144970 h 2023881"/>
                <a:gd name="connsiteX131" fmla="*/ 406241 w 1838040"/>
                <a:gd name="connsiteY131" fmla="*/ 170306 h 2023881"/>
                <a:gd name="connsiteX132" fmla="*/ 406241 w 1838040"/>
                <a:gd name="connsiteY132" fmla="*/ 332993 h 2023881"/>
                <a:gd name="connsiteX133" fmla="*/ 361950 w 1838040"/>
                <a:gd name="connsiteY133" fmla="*/ 358520 h 2023881"/>
                <a:gd name="connsiteX134" fmla="*/ 360331 w 1838040"/>
                <a:gd name="connsiteY134" fmla="*/ 144970 h 2023881"/>
                <a:gd name="connsiteX135" fmla="*/ 253842 w 1838040"/>
                <a:gd name="connsiteY135" fmla="*/ 72294 h 2023881"/>
                <a:gd name="connsiteX136" fmla="*/ 305467 w 1838040"/>
                <a:gd name="connsiteY136" fmla="*/ 107060 h 2023881"/>
                <a:gd name="connsiteX137" fmla="*/ 306229 w 1838040"/>
                <a:gd name="connsiteY137" fmla="*/ 395668 h 2023881"/>
                <a:gd name="connsiteX138" fmla="*/ 256699 w 1838040"/>
                <a:gd name="connsiteY138" fmla="*/ 429577 h 2023881"/>
                <a:gd name="connsiteX139" fmla="*/ 253842 w 1838040"/>
                <a:gd name="connsiteY139" fmla="*/ 72294 h 2023881"/>
                <a:gd name="connsiteX140" fmla="*/ 1004411 w 1838040"/>
                <a:gd name="connsiteY140" fmla="*/ 71151 h 2023881"/>
                <a:gd name="connsiteX141" fmla="*/ 1006698 w 1838040"/>
                <a:gd name="connsiteY141" fmla="*/ 431196 h 2023881"/>
                <a:gd name="connsiteX142" fmla="*/ 952310 w 1838040"/>
                <a:gd name="connsiteY142" fmla="*/ 397192 h 2023881"/>
                <a:gd name="connsiteX143" fmla="*/ 951167 w 1838040"/>
                <a:gd name="connsiteY143" fmla="*/ 108108 h 2023881"/>
                <a:gd name="connsiteX144" fmla="*/ 623519 w 1838040"/>
                <a:gd name="connsiteY144" fmla="*/ 14967 h 2023881"/>
                <a:gd name="connsiteX145" fmla="*/ 663026 w 1838040"/>
                <a:gd name="connsiteY145" fmla="*/ 19049 h 2023881"/>
                <a:gd name="connsiteX146" fmla="*/ 731996 w 1838040"/>
                <a:gd name="connsiteY146" fmla="*/ 98583 h 2023881"/>
                <a:gd name="connsiteX147" fmla="*/ 643509 w 1838040"/>
                <a:gd name="connsiteY147" fmla="*/ 218693 h 2023881"/>
                <a:gd name="connsiteX148" fmla="*/ 730663 w 1838040"/>
                <a:gd name="connsiteY148" fmla="*/ 513968 h 2023881"/>
                <a:gd name="connsiteX149" fmla="*/ 534734 w 1838040"/>
                <a:gd name="connsiteY149" fmla="*/ 513968 h 2023881"/>
                <a:gd name="connsiteX150" fmla="*/ 621030 w 1838040"/>
                <a:gd name="connsiteY150" fmla="*/ 221932 h 2023881"/>
                <a:gd name="connsiteX151" fmla="*/ 537782 w 1838040"/>
                <a:gd name="connsiteY151" fmla="*/ 84772 h 2023881"/>
                <a:gd name="connsiteX152" fmla="*/ 623519 w 1838040"/>
                <a:gd name="connsiteY152" fmla="*/ 14967 h 2023881"/>
                <a:gd name="connsiteX153" fmla="*/ 1115758 w 1838040"/>
                <a:gd name="connsiteY153" fmla="*/ 190 h 2023881"/>
                <a:gd name="connsiteX154" fmla="*/ 1117758 w 1838040"/>
                <a:gd name="connsiteY154" fmla="*/ 503015 h 2023881"/>
                <a:gd name="connsiteX155" fmla="*/ 1066038 w 1838040"/>
                <a:gd name="connsiteY155" fmla="*/ 470725 h 2023881"/>
                <a:gd name="connsiteX156" fmla="*/ 1066038 w 1838040"/>
                <a:gd name="connsiteY156" fmla="*/ 32575 h 2023881"/>
                <a:gd name="connsiteX157" fmla="*/ 140399 w 1838040"/>
                <a:gd name="connsiteY157" fmla="*/ 0 h 2023881"/>
                <a:gd name="connsiteX158" fmla="*/ 191357 w 1838040"/>
                <a:gd name="connsiteY158" fmla="*/ 32861 h 2023881"/>
                <a:gd name="connsiteX159" fmla="*/ 190310 w 1838040"/>
                <a:gd name="connsiteY159" fmla="*/ 467296 h 2023881"/>
                <a:gd name="connsiteX160" fmla="*/ 170688 w 1838040"/>
                <a:gd name="connsiteY160" fmla="*/ 484918 h 2023881"/>
                <a:gd name="connsiteX161" fmla="*/ 146685 w 1838040"/>
                <a:gd name="connsiteY161" fmla="*/ 499967 h 2023881"/>
                <a:gd name="connsiteX162" fmla="*/ 140399 w 1838040"/>
                <a:gd name="connsiteY162" fmla="*/ 0 h 2023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Lst>
              <a:rect l="l" t="t" r="r" b="b"/>
              <a:pathLst>
                <a:path w="1838040" h="2023881">
                  <a:moveTo>
                    <a:pt x="1202246" y="1826323"/>
                  </a:moveTo>
                  <a:lnTo>
                    <a:pt x="1202437" y="1887093"/>
                  </a:lnTo>
                  <a:lnTo>
                    <a:pt x="1502474" y="1887093"/>
                  </a:lnTo>
                  <a:lnTo>
                    <a:pt x="1502474" y="1826323"/>
                  </a:lnTo>
                  <a:close/>
                  <a:moveTo>
                    <a:pt x="936118" y="1825942"/>
                  </a:moveTo>
                  <a:lnTo>
                    <a:pt x="936118" y="1887378"/>
                  </a:lnTo>
                  <a:lnTo>
                    <a:pt x="1132619" y="1887378"/>
                  </a:lnTo>
                  <a:lnTo>
                    <a:pt x="1132619" y="1825942"/>
                  </a:lnTo>
                  <a:close/>
                  <a:moveTo>
                    <a:pt x="402527" y="1769078"/>
                  </a:moveTo>
                  <a:lnTo>
                    <a:pt x="795624" y="1769078"/>
                  </a:lnTo>
                  <a:cubicBezTo>
                    <a:pt x="809244" y="1806701"/>
                    <a:pt x="796957" y="1820703"/>
                    <a:pt x="756857" y="1826799"/>
                  </a:cubicBezTo>
                  <a:cubicBezTo>
                    <a:pt x="634270" y="1845278"/>
                    <a:pt x="515969" y="1836991"/>
                    <a:pt x="401765" y="1789271"/>
                  </a:cubicBezTo>
                  <a:close/>
                  <a:moveTo>
                    <a:pt x="936022" y="1656016"/>
                  </a:moveTo>
                  <a:lnTo>
                    <a:pt x="936022" y="1721453"/>
                  </a:lnTo>
                  <a:lnTo>
                    <a:pt x="1501236" y="1721453"/>
                  </a:lnTo>
                  <a:lnTo>
                    <a:pt x="1501236" y="1656016"/>
                  </a:lnTo>
                  <a:close/>
                  <a:moveTo>
                    <a:pt x="281654" y="1526952"/>
                  </a:moveTo>
                  <a:cubicBezTo>
                    <a:pt x="310801" y="1590674"/>
                    <a:pt x="339566" y="1652872"/>
                    <a:pt x="368999" y="1716118"/>
                  </a:cubicBezTo>
                  <a:cubicBezTo>
                    <a:pt x="234696" y="1761457"/>
                    <a:pt x="200216" y="1637823"/>
                    <a:pt x="113348" y="1575434"/>
                  </a:cubicBezTo>
                  <a:close/>
                  <a:moveTo>
                    <a:pt x="1638967" y="1524285"/>
                  </a:moveTo>
                  <a:lnTo>
                    <a:pt x="1838040" y="1524285"/>
                  </a:lnTo>
                  <a:cubicBezTo>
                    <a:pt x="1838040" y="1662588"/>
                    <a:pt x="1838040" y="1798319"/>
                    <a:pt x="1837563" y="1933860"/>
                  </a:cubicBezTo>
                  <a:cubicBezTo>
                    <a:pt x="1836516" y="1944871"/>
                    <a:pt x="1833277" y="1955558"/>
                    <a:pt x="1828038" y="1965292"/>
                  </a:cubicBezTo>
                  <a:cubicBezTo>
                    <a:pt x="1809941" y="2004916"/>
                    <a:pt x="1762887" y="2030348"/>
                    <a:pt x="1723263" y="2022442"/>
                  </a:cubicBezTo>
                  <a:cubicBezTo>
                    <a:pt x="1678401" y="2013774"/>
                    <a:pt x="1640586" y="1975960"/>
                    <a:pt x="1640110" y="1931193"/>
                  </a:cubicBezTo>
                  <a:cubicBezTo>
                    <a:pt x="1637919" y="1797271"/>
                    <a:pt x="1638967" y="1662778"/>
                    <a:pt x="1638967" y="1524285"/>
                  </a:cubicBezTo>
                  <a:close/>
                  <a:moveTo>
                    <a:pt x="670179" y="1499520"/>
                  </a:moveTo>
                  <a:lnTo>
                    <a:pt x="797623" y="1499520"/>
                  </a:lnTo>
                  <a:lnTo>
                    <a:pt x="797623" y="1698021"/>
                  </a:lnTo>
                  <a:lnTo>
                    <a:pt x="670179" y="1688496"/>
                  </a:lnTo>
                  <a:close/>
                  <a:moveTo>
                    <a:pt x="597598" y="1492758"/>
                  </a:moveTo>
                  <a:lnTo>
                    <a:pt x="597598" y="1689163"/>
                  </a:lnTo>
                  <a:lnTo>
                    <a:pt x="553593" y="1692211"/>
                  </a:lnTo>
                  <a:cubicBezTo>
                    <a:pt x="434435" y="1700022"/>
                    <a:pt x="434245" y="1700117"/>
                    <a:pt x="385286" y="1591342"/>
                  </a:cubicBezTo>
                  <a:cubicBezTo>
                    <a:pt x="375094" y="1568862"/>
                    <a:pt x="367570" y="1545241"/>
                    <a:pt x="355378" y="1512951"/>
                  </a:cubicBezTo>
                  <a:close/>
                  <a:moveTo>
                    <a:pt x="935737" y="1491615"/>
                  </a:moveTo>
                  <a:lnTo>
                    <a:pt x="935737" y="1553146"/>
                  </a:lnTo>
                  <a:lnTo>
                    <a:pt x="1501427" y="1553146"/>
                  </a:lnTo>
                  <a:lnTo>
                    <a:pt x="1501427" y="1491615"/>
                  </a:lnTo>
                  <a:close/>
                  <a:moveTo>
                    <a:pt x="1269873" y="1322165"/>
                  </a:moveTo>
                  <a:lnTo>
                    <a:pt x="1270064" y="1384268"/>
                  </a:lnTo>
                  <a:lnTo>
                    <a:pt x="1501998" y="1384268"/>
                  </a:lnTo>
                  <a:lnTo>
                    <a:pt x="1501998" y="1322165"/>
                  </a:lnTo>
                  <a:close/>
                  <a:moveTo>
                    <a:pt x="295752" y="1226153"/>
                  </a:moveTo>
                  <a:lnTo>
                    <a:pt x="598171" y="1226153"/>
                  </a:lnTo>
                  <a:lnTo>
                    <a:pt x="598171" y="1421701"/>
                  </a:lnTo>
                  <a:lnTo>
                    <a:pt x="329946" y="1446466"/>
                  </a:lnTo>
                  <a:cubicBezTo>
                    <a:pt x="318802" y="1374552"/>
                    <a:pt x="307563" y="1302448"/>
                    <a:pt x="295752" y="1226153"/>
                  </a:cubicBezTo>
                  <a:close/>
                  <a:moveTo>
                    <a:pt x="670275" y="1224914"/>
                  </a:moveTo>
                  <a:lnTo>
                    <a:pt x="797624" y="1224914"/>
                  </a:lnTo>
                  <a:lnTo>
                    <a:pt x="797624" y="1434464"/>
                  </a:lnTo>
                  <a:lnTo>
                    <a:pt x="670560" y="1424939"/>
                  </a:lnTo>
                  <a:close/>
                  <a:moveTo>
                    <a:pt x="0" y="1224629"/>
                  </a:moveTo>
                  <a:lnTo>
                    <a:pt x="224980" y="1224629"/>
                  </a:lnTo>
                  <a:cubicBezTo>
                    <a:pt x="237268" y="1298924"/>
                    <a:pt x="249841" y="1371600"/>
                    <a:pt x="260318" y="1444656"/>
                  </a:cubicBezTo>
                  <a:cubicBezTo>
                    <a:pt x="261271" y="1451514"/>
                    <a:pt x="249745" y="1464849"/>
                    <a:pt x="241268" y="1467516"/>
                  </a:cubicBezTo>
                  <a:cubicBezTo>
                    <a:pt x="196310" y="1482090"/>
                    <a:pt x="150781" y="1495425"/>
                    <a:pt x="104775" y="1506093"/>
                  </a:cubicBezTo>
                  <a:cubicBezTo>
                    <a:pt x="92221" y="1506921"/>
                    <a:pt x="80067" y="1501511"/>
                    <a:pt x="72295" y="1491615"/>
                  </a:cubicBezTo>
                  <a:cubicBezTo>
                    <a:pt x="27708" y="1409471"/>
                    <a:pt x="2953" y="1318041"/>
                    <a:pt x="0" y="1224629"/>
                  </a:cubicBezTo>
                  <a:close/>
                  <a:moveTo>
                    <a:pt x="1270636" y="1154811"/>
                  </a:moveTo>
                  <a:lnTo>
                    <a:pt x="1270636" y="1218914"/>
                  </a:lnTo>
                  <a:lnTo>
                    <a:pt x="1503998" y="1218914"/>
                  </a:lnTo>
                  <a:lnTo>
                    <a:pt x="1503998" y="1154811"/>
                  </a:lnTo>
                  <a:close/>
                  <a:moveTo>
                    <a:pt x="935165" y="1154144"/>
                  </a:moveTo>
                  <a:lnTo>
                    <a:pt x="934975" y="1384173"/>
                  </a:lnTo>
                  <a:lnTo>
                    <a:pt x="1198341" y="1384173"/>
                  </a:lnTo>
                  <a:lnTo>
                    <a:pt x="1198341" y="1154144"/>
                  </a:lnTo>
                  <a:close/>
                  <a:moveTo>
                    <a:pt x="839725" y="1023842"/>
                  </a:moveTo>
                  <a:lnTo>
                    <a:pt x="1601725" y="1023842"/>
                  </a:lnTo>
                  <a:lnTo>
                    <a:pt x="1601725" y="1076229"/>
                  </a:lnTo>
                  <a:cubicBezTo>
                    <a:pt x="1601725" y="1342929"/>
                    <a:pt x="1602391" y="1609629"/>
                    <a:pt x="1601248" y="1876329"/>
                  </a:cubicBezTo>
                  <a:cubicBezTo>
                    <a:pt x="1601248" y="1930050"/>
                    <a:pt x="1606106" y="1980057"/>
                    <a:pt x="1653827" y="2022348"/>
                  </a:cubicBezTo>
                  <a:lnTo>
                    <a:pt x="839725" y="2022348"/>
                  </a:lnTo>
                  <a:close/>
                  <a:moveTo>
                    <a:pt x="360522" y="938973"/>
                  </a:moveTo>
                  <a:cubicBezTo>
                    <a:pt x="439008" y="944784"/>
                    <a:pt x="517208" y="953737"/>
                    <a:pt x="597599" y="961833"/>
                  </a:cubicBezTo>
                  <a:lnTo>
                    <a:pt x="597599" y="1148047"/>
                  </a:lnTo>
                  <a:lnTo>
                    <a:pt x="297276" y="1148047"/>
                  </a:lnTo>
                  <a:cubicBezTo>
                    <a:pt x="307277" y="1083468"/>
                    <a:pt x="315659" y="1021650"/>
                    <a:pt x="327851" y="960500"/>
                  </a:cubicBezTo>
                  <a:cubicBezTo>
                    <a:pt x="329661" y="950975"/>
                    <a:pt x="349758" y="938211"/>
                    <a:pt x="360522" y="938973"/>
                  </a:cubicBezTo>
                  <a:close/>
                  <a:moveTo>
                    <a:pt x="910686" y="938498"/>
                  </a:moveTo>
                  <a:lnTo>
                    <a:pt x="923354" y="980217"/>
                  </a:lnTo>
                  <a:cubicBezTo>
                    <a:pt x="919287" y="982456"/>
                    <a:pt x="914924" y="984122"/>
                    <a:pt x="910400" y="985170"/>
                  </a:cubicBezTo>
                  <a:cubicBezTo>
                    <a:pt x="800767" y="990409"/>
                    <a:pt x="800767" y="990314"/>
                    <a:pt x="800481" y="1099470"/>
                  </a:cubicBezTo>
                  <a:cubicBezTo>
                    <a:pt x="800386" y="1114901"/>
                    <a:pt x="800481" y="1130331"/>
                    <a:pt x="800481" y="1148238"/>
                  </a:cubicBezTo>
                  <a:lnTo>
                    <a:pt x="670656" y="1148238"/>
                  </a:lnTo>
                  <a:lnTo>
                    <a:pt x="670656" y="961263"/>
                  </a:lnTo>
                  <a:close/>
                  <a:moveTo>
                    <a:pt x="105918" y="875156"/>
                  </a:moveTo>
                  <a:cubicBezTo>
                    <a:pt x="158877" y="889063"/>
                    <a:pt x="211169" y="906113"/>
                    <a:pt x="262128" y="922114"/>
                  </a:cubicBezTo>
                  <a:cubicBezTo>
                    <a:pt x="250126" y="998314"/>
                    <a:pt x="238506" y="1072038"/>
                    <a:pt x="226504" y="1148524"/>
                  </a:cubicBezTo>
                  <a:lnTo>
                    <a:pt x="762" y="1148524"/>
                  </a:lnTo>
                  <a:cubicBezTo>
                    <a:pt x="4696" y="1056598"/>
                    <a:pt x="30499" y="966930"/>
                    <a:pt x="76009" y="886967"/>
                  </a:cubicBezTo>
                  <a:cubicBezTo>
                    <a:pt x="83372" y="878271"/>
                    <a:pt x="94602" y="873832"/>
                    <a:pt x="105918" y="875156"/>
                  </a:cubicBezTo>
                  <a:close/>
                  <a:moveTo>
                    <a:pt x="1200341" y="864203"/>
                  </a:moveTo>
                  <a:lnTo>
                    <a:pt x="1255967" y="982599"/>
                  </a:lnTo>
                  <a:lnTo>
                    <a:pt x="995554" y="982599"/>
                  </a:lnTo>
                  <a:lnTo>
                    <a:pt x="980028" y="926782"/>
                  </a:lnTo>
                  <a:close/>
                  <a:moveTo>
                    <a:pt x="776383" y="689609"/>
                  </a:moveTo>
                  <a:cubicBezTo>
                    <a:pt x="789661" y="690819"/>
                    <a:pt x="801739" y="697782"/>
                    <a:pt x="809435" y="708659"/>
                  </a:cubicBezTo>
                  <a:cubicBezTo>
                    <a:pt x="838010" y="759332"/>
                    <a:pt x="863347" y="811529"/>
                    <a:pt x="893827" y="870584"/>
                  </a:cubicBezTo>
                  <a:lnTo>
                    <a:pt x="670561" y="891730"/>
                  </a:lnTo>
                  <a:lnTo>
                    <a:pt x="670561" y="693515"/>
                  </a:lnTo>
                  <a:cubicBezTo>
                    <a:pt x="707422" y="691800"/>
                    <a:pt x="741998" y="688466"/>
                    <a:pt x="776383" y="689609"/>
                  </a:cubicBezTo>
                  <a:close/>
                  <a:moveTo>
                    <a:pt x="460439" y="685228"/>
                  </a:moveTo>
                  <a:cubicBezTo>
                    <a:pt x="503873" y="687895"/>
                    <a:pt x="547878" y="691419"/>
                    <a:pt x="597599" y="695134"/>
                  </a:cubicBezTo>
                  <a:lnTo>
                    <a:pt x="597599" y="891349"/>
                  </a:lnTo>
                  <a:lnTo>
                    <a:pt x="349949" y="868870"/>
                  </a:lnTo>
                  <a:cubicBezTo>
                    <a:pt x="382619" y="804100"/>
                    <a:pt x="410718" y="747426"/>
                    <a:pt x="440151" y="691419"/>
                  </a:cubicBezTo>
                  <a:cubicBezTo>
                    <a:pt x="442532" y="686942"/>
                    <a:pt x="453676" y="684847"/>
                    <a:pt x="460439" y="685228"/>
                  </a:cubicBezTo>
                  <a:close/>
                  <a:moveTo>
                    <a:pt x="298730" y="658082"/>
                  </a:moveTo>
                  <a:cubicBezTo>
                    <a:pt x="318844" y="658135"/>
                    <a:pt x="344329" y="667940"/>
                    <a:pt x="367189" y="670941"/>
                  </a:cubicBezTo>
                  <a:cubicBezTo>
                    <a:pt x="338043" y="734377"/>
                    <a:pt x="311849" y="791527"/>
                    <a:pt x="283274" y="854583"/>
                  </a:cubicBezTo>
                  <a:lnTo>
                    <a:pt x="124207" y="809529"/>
                  </a:lnTo>
                  <a:cubicBezTo>
                    <a:pt x="169927" y="747141"/>
                    <a:pt x="218028" y="694753"/>
                    <a:pt x="280702" y="661892"/>
                  </a:cubicBezTo>
                  <a:cubicBezTo>
                    <a:pt x="285917" y="659130"/>
                    <a:pt x="292025" y="658064"/>
                    <a:pt x="298730" y="658082"/>
                  </a:cubicBezTo>
                  <a:close/>
                  <a:moveTo>
                    <a:pt x="975570" y="655484"/>
                  </a:moveTo>
                  <a:cubicBezTo>
                    <a:pt x="985445" y="655515"/>
                    <a:pt x="994410" y="657105"/>
                    <a:pt x="1002030" y="661129"/>
                  </a:cubicBezTo>
                  <a:cubicBezTo>
                    <a:pt x="1060895" y="692943"/>
                    <a:pt x="1107662" y="746854"/>
                    <a:pt x="1159383" y="792098"/>
                  </a:cubicBezTo>
                  <a:lnTo>
                    <a:pt x="1152715" y="807052"/>
                  </a:lnTo>
                  <a:lnTo>
                    <a:pt x="962215" y="859249"/>
                  </a:lnTo>
                  <a:cubicBezTo>
                    <a:pt x="932212" y="796003"/>
                    <a:pt x="905065" y="738187"/>
                    <a:pt x="873919" y="673607"/>
                  </a:cubicBezTo>
                  <a:cubicBezTo>
                    <a:pt x="908137" y="669321"/>
                    <a:pt x="945946" y="655390"/>
                    <a:pt x="975570" y="655484"/>
                  </a:cubicBezTo>
                  <a:close/>
                  <a:moveTo>
                    <a:pt x="640663" y="547354"/>
                  </a:moveTo>
                  <a:cubicBezTo>
                    <a:pt x="723495" y="547092"/>
                    <a:pt x="806386" y="564594"/>
                    <a:pt x="889349" y="599217"/>
                  </a:cubicBezTo>
                  <a:cubicBezTo>
                    <a:pt x="725405" y="632164"/>
                    <a:pt x="556641" y="633136"/>
                    <a:pt x="392335" y="602075"/>
                  </a:cubicBezTo>
                  <a:cubicBezTo>
                    <a:pt x="475059" y="565642"/>
                    <a:pt x="557832" y="547616"/>
                    <a:pt x="640663" y="547354"/>
                  </a:cubicBezTo>
                  <a:close/>
                  <a:moveTo>
                    <a:pt x="892874" y="145161"/>
                  </a:moveTo>
                  <a:cubicBezTo>
                    <a:pt x="936118" y="221361"/>
                    <a:pt x="935546" y="288703"/>
                    <a:pt x="892874" y="356521"/>
                  </a:cubicBezTo>
                  <a:lnTo>
                    <a:pt x="845725" y="329755"/>
                  </a:lnTo>
                  <a:cubicBezTo>
                    <a:pt x="849916" y="302038"/>
                    <a:pt x="856965" y="276225"/>
                    <a:pt x="856965" y="250412"/>
                  </a:cubicBezTo>
                  <a:cubicBezTo>
                    <a:pt x="856965" y="226123"/>
                    <a:pt x="849821" y="201835"/>
                    <a:pt x="845154" y="174212"/>
                  </a:cubicBezTo>
                  <a:close/>
                  <a:moveTo>
                    <a:pt x="360331" y="144970"/>
                  </a:moveTo>
                  <a:lnTo>
                    <a:pt x="406241" y="170306"/>
                  </a:lnTo>
                  <a:lnTo>
                    <a:pt x="406241" y="332993"/>
                  </a:lnTo>
                  <a:lnTo>
                    <a:pt x="361950" y="358520"/>
                  </a:lnTo>
                  <a:cubicBezTo>
                    <a:pt x="323278" y="287369"/>
                    <a:pt x="323850" y="219360"/>
                    <a:pt x="360331" y="144970"/>
                  </a:cubicBezTo>
                  <a:close/>
                  <a:moveTo>
                    <a:pt x="253842" y="72294"/>
                  </a:moveTo>
                  <a:lnTo>
                    <a:pt x="305467" y="107060"/>
                  </a:lnTo>
                  <a:cubicBezTo>
                    <a:pt x="250413" y="202691"/>
                    <a:pt x="250317" y="297274"/>
                    <a:pt x="306229" y="395668"/>
                  </a:cubicBezTo>
                  <a:lnTo>
                    <a:pt x="256699" y="429577"/>
                  </a:lnTo>
                  <a:cubicBezTo>
                    <a:pt x="180023" y="330231"/>
                    <a:pt x="179070" y="185356"/>
                    <a:pt x="253842" y="72294"/>
                  </a:cubicBezTo>
                  <a:close/>
                  <a:moveTo>
                    <a:pt x="1004411" y="71151"/>
                  </a:moveTo>
                  <a:cubicBezTo>
                    <a:pt x="1076706" y="191833"/>
                    <a:pt x="1076516" y="309276"/>
                    <a:pt x="1006698" y="431196"/>
                  </a:cubicBezTo>
                  <a:lnTo>
                    <a:pt x="952310" y="397192"/>
                  </a:lnTo>
                  <a:cubicBezTo>
                    <a:pt x="1005935" y="301275"/>
                    <a:pt x="1008602" y="205263"/>
                    <a:pt x="951167" y="108108"/>
                  </a:cubicBezTo>
                  <a:close/>
                  <a:moveTo>
                    <a:pt x="623519" y="14967"/>
                  </a:moveTo>
                  <a:cubicBezTo>
                    <a:pt x="636448" y="13696"/>
                    <a:pt x="649841" y="14939"/>
                    <a:pt x="663026" y="19049"/>
                  </a:cubicBezTo>
                  <a:cubicBezTo>
                    <a:pt x="699240" y="30336"/>
                    <a:pt x="725948" y="61140"/>
                    <a:pt x="731996" y="98583"/>
                  </a:cubicBezTo>
                  <a:cubicBezTo>
                    <a:pt x="741902" y="145351"/>
                    <a:pt x="712565" y="186975"/>
                    <a:pt x="643509" y="218693"/>
                  </a:cubicBezTo>
                  <a:cubicBezTo>
                    <a:pt x="672656" y="317277"/>
                    <a:pt x="700659" y="413765"/>
                    <a:pt x="730663" y="513968"/>
                  </a:cubicBezTo>
                  <a:lnTo>
                    <a:pt x="534734" y="513968"/>
                  </a:lnTo>
                  <a:cubicBezTo>
                    <a:pt x="563756" y="415794"/>
                    <a:pt x="592522" y="318448"/>
                    <a:pt x="621030" y="221932"/>
                  </a:cubicBezTo>
                  <a:cubicBezTo>
                    <a:pt x="543116" y="175831"/>
                    <a:pt x="520446" y="137826"/>
                    <a:pt x="537782" y="84772"/>
                  </a:cubicBezTo>
                  <a:cubicBezTo>
                    <a:pt x="550112" y="45224"/>
                    <a:pt x="584730" y="18781"/>
                    <a:pt x="623519" y="14967"/>
                  </a:cubicBezTo>
                  <a:close/>
                  <a:moveTo>
                    <a:pt x="1115758" y="190"/>
                  </a:moveTo>
                  <a:cubicBezTo>
                    <a:pt x="1215961" y="126682"/>
                    <a:pt x="1217676" y="358520"/>
                    <a:pt x="1117758" y="503015"/>
                  </a:cubicBezTo>
                  <a:lnTo>
                    <a:pt x="1066038" y="470725"/>
                  </a:lnTo>
                  <a:cubicBezTo>
                    <a:pt x="1147762" y="324992"/>
                    <a:pt x="1148239" y="180689"/>
                    <a:pt x="1066038" y="32575"/>
                  </a:cubicBezTo>
                  <a:close/>
                  <a:moveTo>
                    <a:pt x="140399" y="0"/>
                  </a:moveTo>
                  <a:lnTo>
                    <a:pt x="191357" y="32861"/>
                  </a:lnTo>
                  <a:cubicBezTo>
                    <a:pt x="109252" y="178975"/>
                    <a:pt x="109538" y="322040"/>
                    <a:pt x="190310" y="467296"/>
                  </a:cubicBezTo>
                  <a:cubicBezTo>
                    <a:pt x="184023" y="473011"/>
                    <a:pt x="177832" y="479583"/>
                    <a:pt x="170688" y="484918"/>
                  </a:cubicBezTo>
                  <a:cubicBezTo>
                    <a:pt x="163544" y="490252"/>
                    <a:pt x="154591" y="495109"/>
                    <a:pt x="146685" y="499967"/>
                  </a:cubicBezTo>
                  <a:cubicBezTo>
                    <a:pt x="53912" y="421100"/>
                    <a:pt x="27146" y="145732"/>
                    <a:pt x="140399" y="0"/>
                  </a:cubicBezTo>
                  <a:close/>
                </a:path>
              </a:pathLst>
            </a:custGeom>
            <a:solidFill>
              <a:sysClr val="window" lastClr="FFFFFF"/>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sp>
          <p:nvSpPr>
            <p:cNvPr id="169" name="Freeform: Shape 328">
              <a:extLst>
                <a:ext uri="{FF2B5EF4-FFF2-40B4-BE49-F238E27FC236}">
                  <a16:creationId xmlns:a16="http://schemas.microsoft.com/office/drawing/2014/main" id="{2E71983B-4839-2B5B-5BA8-2460B496F543}"/>
                </a:ext>
              </a:extLst>
            </p:cNvPr>
            <p:cNvSpPr/>
            <p:nvPr/>
          </p:nvSpPr>
          <p:spPr>
            <a:xfrm>
              <a:off x="7252384" y="1332036"/>
              <a:ext cx="319310" cy="374608"/>
            </a:xfrm>
            <a:custGeom>
              <a:avLst/>
              <a:gdLst>
                <a:gd name="connsiteX0" fmla="*/ 813150 w 1111044"/>
                <a:gd name="connsiteY0" fmla="*/ 1062419 h 1303454"/>
                <a:gd name="connsiteX1" fmla="*/ 299276 w 1111044"/>
                <a:gd name="connsiteY1" fmla="*/ 1063466 h 1303454"/>
                <a:gd name="connsiteX2" fmla="*/ 264510 w 1111044"/>
                <a:gd name="connsiteY2" fmla="*/ 1101566 h 1303454"/>
                <a:gd name="connsiteX3" fmla="*/ 845535 w 1111044"/>
                <a:gd name="connsiteY3" fmla="*/ 1098042 h 1303454"/>
                <a:gd name="connsiteX4" fmla="*/ 723139 w 1111044"/>
                <a:gd name="connsiteY4" fmla="*/ 977075 h 1303454"/>
                <a:gd name="connsiteX5" fmla="*/ 553879 w 1111044"/>
                <a:gd name="connsiteY5" fmla="*/ 1037082 h 1303454"/>
                <a:gd name="connsiteX6" fmla="*/ 387573 w 1111044"/>
                <a:gd name="connsiteY6" fmla="*/ 977551 h 1303454"/>
                <a:gd name="connsiteX7" fmla="*/ 345948 w 1111044"/>
                <a:gd name="connsiteY7" fmla="*/ 1014794 h 1303454"/>
                <a:gd name="connsiteX8" fmla="*/ 762763 w 1111044"/>
                <a:gd name="connsiteY8" fmla="*/ 1014127 h 1303454"/>
                <a:gd name="connsiteX9" fmla="*/ 468726 w 1111044"/>
                <a:gd name="connsiteY9" fmla="*/ 894017 h 1303454"/>
                <a:gd name="connsiteX10" fmla="*/ 431673 w 1111044"/>
                <a:gd name="connsiteY10" fmla="*/ 933070 h 1303454"/>
                <a:gd name="connsiteX11" fmla="*/ 680086 w 1111044"/>
                <a:gd name="connsiteY11" fmla="*/ 933070 h 1303454"/>
                <a:gd name="connsiteX12" fmla="*/ 641986 w 1111044"/>
                <a:gd name="connsiteY12" fmla="*/ 894017 h 1303454"/>
                <a:gd name="connsiteX13" fmla="*/ 468726 w 1111044"/>
                <a:gd name="connsiteY13" fmla="*/ 894017 h 1303454"/>
                <a:gd name="connsiteX14" fmla="*/ 556832 w 1111044"/>
                <a:gd name="connsiteY14" fmla="*/ 829437 h 1303454"/>
                <a:gd name="connsiteX15" fmla="*/ 525590 w 1111044"/>
                <a:gd name="connsiteY15" fmla="*/ 857250 h 1303454"/>
                <a:gd name="connsiteX16" fmla="*/ 555880 w 1111044"/>
                <a:gd name="connsiteY16" fmla="*/ 885825 h 1303454"/>
                <a:gd name="connsiteX17" fmla="*/ 596932 w 1111044"/>
                <a:gd name="connsiteY17" fmla="*/ 858870 h 1303454"/>
                <a:gd name="connsiteX18" fmla="*/ 596932 w 1111044"/>
                <a:gd name="connsiteY18" fmla="*/ 858774 h 1303454"/>
                <a:gd name="connsiteX19" fmla="*/ 556832 w 1111044"/>
                <a:gd name="connsiteY19" fmla="*/ 829437 h 1303454"/>
                <a:gd name="connsiteX20" fmla="*/ 0 w 1111044"/>
                <a:gd name="connsiteY20" fmla="*/ 771525 h 1303454"/>
                <a:gd name="connsiteX21" fmla="*/ 1110806 w 1111044"/>
                <a:gd name="connsiteY21" fmla="*/ 771525 h 1303454"/>
                <a:gd name="connsiteX22" fmla="*/ 585693 w 1111044"/>
                <a:gd name="connsiteY22" fmla="*/ 1302735 h 1303454"/>
                <a:gd name="connsiteX23" fmla="*/ 0 w 1111044"/>
                <a:gd name="connsiteY23" fmla="*/ 771525 h 1303454"/>
                <a:gd name="connsiteX24" fmla="*/ 678752 w 1111044"/>
                <a:gd name="connsiteY24" fmla="*/ 238029 h 1303454"/>
                <a:gd name="connsiteX25" fmla="*/ 788289 w 1111044"/>
                <a:gd name="connsiteY25" fmla="*/ 238029 h 1303454"/>
                <a:gd name="connsiteX26" fmla="*/ 788289 w 1111044"/>
                <a:gd name="connsiteY26" fmla="*/ 348329 h 1303454"/>
                <a:gd name="connsiteX27" fmla="*/ 678752 w 1111044"/>
                <a:gd name="connsiteY27" fmla="*/ 348329 h 1303454"/>
                <a:gd name="connsiteX28" fmla="*/ 323565 w 1111044"/>
                <a:gd name="connsiteY28" fmla="*/ 237458 h 1303454"/>
                <a:gd name="connsiteX29" fmla="*/ 434245 w 1111044"/>
                <a:gd name="connsiteY29" fmla="*/ 237458 h 1303454"/>
                <a:gd name="connsiteX30" fmla="*/ 434245 w 1111044"/>
                <a:gd name="connsiteY30" fmla="*/ 348139 h 1303454"/>
                <a:gd name="connsiteX31" fmla="*/ 323565 w 1111044"/>
                <a:gd name="connsiteY31" fmla="*/ 348139 h 1303454"/>
                <a:gd name="connsiteX32" fmla="*/ 260604 w 1111044"/>
                <a:gd name="connsiteY32" fmla="*/ 173927 h 1303454"/>
                <a:gd name="connsiteX33" fmla="*/ 260604 w 1111044"/>
                <a:gd name="connsiteY33" fmla="*/ 411195 h 1303454"/>
                <a:gd name="connsiteX34" fmla="*/ 493014 w 1111044"/>
                <a:gd name="connsiteY34" fmla="*/ 411195 h 1303454"/>
                <a:gd name="connsiteX35" fmla="*/ 493014 w 1111044"/>
                <a:gd name="connsiteY35" fmla="*/ 173927 h 1303454"/>
                <a:gd name="connsiteX36" fmla="*/ 852011 w 1111044"/>
                <a:gd name="connsiteY36" fmla="*/ 173736 h 1303454"/>
                <a:gd name="connsiteX37" fmla="*/ 619506 w 1111044"/>
                <a:gd name="connsiteY37" fmla="*/ 173927 h 1303454"/>
                <a:gd name="connsiteX38" fmla="*/ 619506 w 1111044"/>
                <a:gd name="connsiteY38" fmla="*/ 409956 h 1303454"/>
                <a:gd name="connsiteX39" fmla="*/ 852011 w 1111044"/>
                <a:gd name="connsiteY39" fmla="*/ 409956 h 1303454"/>
                <a:gd name="connsiteX40" fmla="*/ 200025 w 1111044"/>
                <a:gd name="connsiteY40" fmla="*/ 0 h 1303454"/>
                <a:gd name="connsiteX41" fmla="*/ 910685 w 1111044"/>
                <a:gd name="connsiteY41" fmla="*/ 0 h 1303454"/>
                <a:gd name="connsiteX42" fmla="*/ 910685 w 1111044"/>
                <a:gd name="connsiteY42" fmla="*/ 705708 h 1303454"/>
                <a:gd name="connsiteX43" fmla="*/ 200025 w 1111044"/>
                <a:gd name="connsiteY43" fmla="*/ 705708 h 1303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111044" h="1303454">
                  <a:moveTo>
                    <a:pt x="813150" y="1062419"/>
                  </a:moveTo>
                  <a:cubicBezTo>
                    <a:pt x="637890" y="1190816"/>
                    <a:pt x="468821" y="1181291"/>
                    <a:pt x="299276" y="1063466"/>
                  </a:cubicBezTo>
                  <a:lnTo>
                    <a:pt x="264510" y="1101566"/>
                  </a:lnTo>
                  <a:cubicBezTo>
                    <a:pt x="419100" y="1265396"/>
                    <a:pt x="744951" y="1241775"/>
                    <a:pt x="845535" y="1098042"/>
                  </a:cubicBezTo>
                  <a:close/>
                  <a:moveTo>
                    <a:pt x="723139" y="977075"/>
                  </a:moveTo>
                  <a:cubicBezTo>
                    <a:pt x="672656" y="1023176"/>
                    <a:pt x="616554" y="1037939"/>
                    <a:pt x="553879" y="1037082"/>
                  </a:cubicBezTo>
                  <a:cubicBezTo>
                    <a:pt x="493272" y="1036796"/>
                    <a:pt x="434588" y="1015794"/>
                    <a:pt x="387573" y="977551"/>
                  </a:cubicBezTo>
                  <a:lnTo>
                    <a:pt x="345948" y="1014794"/>
                  </a:lnTo>
                  <a:cubicBezTo>
                    <a:pt x="457200" y="1133761"/>
                    <a:pt x="690754" y="1119569"/>
                    <a:pt x="762763" y="1014127"/>
                  </a:cubicBezTo>
                  <a:close/>
                  <a:moveTo>
                    <a:pt x="468726" y="894017"/>
                  </a:moveTo>
                  <a:lnTo>
                    <a:pt x="431673" y="933070"/>
                  </a:lnTo>
                  <a:cubicBezTo>
                    <a:pt x="511493" y="999078"/>
                    <a:pt x="610267" y="998125"/>
                    <a:pt x="680086" y="933070"/>
                  </a:cubicBezTo>
                  <a:lnTo>
                    <a:pt x="641986" y="894017"/>
                  </a:lnTo>
                  <a:cubicBezTo>
                    <a:pt x="572453" y="931450"/>
                    <a:pt x="547307" y="931450"/>
                    <a:pt x="468726" y="894017"/>
                  </a:cubicBezTo>
                  <a:close/>
                  <a:moveTo>
                    <a:pt x="556832" y="829437"/>
                  </a:moveTo>
                  <a:cubicBezTo>
                    <a:pt x="546164" y="830104"/>
                    <a:pt x="535972" y="847249"/>
                    <a:pt x="525590" y="857250"/>
                  </a:cubicBezTo>
                  <a:cubicBezTo>
                    <a:pt x="535591" y="867347"/>
                    <a:pt x="544640" y="884396"/>
                    <a:pt x="555880" y="885825"/>
                  </a:cubicBezTo>
                  <a:cubicBezTo>
                    <a:pt x="567119" y="887254"/>
                    <a:pt x="578739" y="871443"/>
                    <a:pt x="596932" y="858870"/>
                  </a:cubicBezTo>
                  <a:lnTo>
                    <a:pt x="596932" y="858774"/>
                  </a:lnTo>
                  <a:cubicBezTo>
                    <a:pt x="579216" y="844963"/>
                    <a:pt x="567500" y="828770"/>
                    <a:pt x="556832" y="829437"/>
                  </a:cubicBezTo>
                  <a:close/>
                  <a:moveTo>
                    <a:pt x="0" y="771525"/>
                  </a:moveTo>
                  <a:lnTo>
                    <a:pt x="1110806" y="771525"/>
                  </a:lnTo>
                  <a:cubicBezTo>
                    <a:pt x="1118807" y="989838"/>
                    <a:pt x="925354" y="1285875"/>
                    <a:pt x="585693" y="1302735"/>
                  </a:cubicBezTo>
                  <a:cubicBezTo>
                    <a:pt x="229934" y="1319880"/>
                    <a:pt x="-476" y="1027462"/>
                    <a:pt x="0" y="771525"/>
                  </a:cubicBezTo>
                  <a:close/>
                  <a:moveTo>
                    <a:pt x="678752" y="238029"/>
                  </a:moveTo>
                  <a:lnTo>
                    <a:pt x="788289" y="238029"/>
                  </a:lnTo>
                  <a:lnTo>
                    <a:pt x="788289" y="348329"/>
                  </a:lnTo>
                  <a:lnTo>
                    <a:pt x="678752" y="348329"/>
                  </a:lnTo>
                  <a:close/>
                  <a:moveTo>
                    <a:pt x="323565" y="237458"/>
                  </a:moveTo>
                  <a:lnTo>
                    <a:pt x="434245" y="237458"/>
                  </a:lnTo>
                  <a:lnTo>
                    <a:pt x="434245" y="348139"/>
                  </a:lnTo>
                  <a:lnTo>
                    <a:pt x="323565" y="348139"/>
                  </a:lnTo>
                  <a:close/>
                  <a:moveTo>
                    <a:pt x="260604" y="173927"/>
                  </a:moveTo>
                  <a:lnTo>
                    <a:pt x="260604" y="411195"/>
                  </a:lnTo>
                  <a:lnTo>
                    <a:pt x="493014" y="411195"/>
                  </a:lnTo>
                  <a:lnTo>
                    <a:pt x="493014" y="173927"/>
                  </a:lnTo>
                  <a:close/>
                  <a:moveTo>
                    <a:pt x="852011" y="173736"/>
                  </a:moveTo>
                  <a:lnTo>
                    <a:pt x="619506" y="173927"/>
                  </a:lnTo>
                  <a:lnTo>
                    <a:pt x="619506" y="409956"/>
                  </a:lnTo>
                  <a:lnTo>
                    <a:pt x="852011" y="409956"/>
                  </a:lnTo>
                  <a:close/>
                  <a:moveTo>
                    <a:pt x="200025" y="0"/>
                  </a:moveTo>
                  <a:lnTo>
                    <a:pt x="910685" y="0"/>
                  </a:lnTo>
                  <a:lnTo>
                    <a:pt x="910685" y="705708"/>
                  </a:lnTo>
                  <a:lnTo>
                    <a:pt x="200025" y="705708"/>
                  </a:lnTo>
                  <a:close/>
                </a:path>
              </a:pathLst>
            </a:custGeom>
            <a:solidFill>
              <a:sysClr val="window" lastClr="FFFFFF"/>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black"/>
                </a:solidFill>
                <a:effectLst/>
                <a:uLnTx/>
                <a:uFillTx/>
                <a:latin typeface="Calibri" panose="020F0502020204030204"/>
              </a:endParaRPr>
            </a:p>
          </p:txBody>
        </p:sp>
      </p:grpSp>
      <p:sp>
        <p:nvSpPr>
          <p:cNvPr id="171" name="TextBox 170">
            <a:extLst>
              <a:ext uri="{FF2B5EF4-FFF2-40B4-BE49-F238E27FC236}">
                <a16:creationId xmlns:a16="http://schemas.microsoft.com/office/drawing/2014/main" id="{34C11E13-04E0-1C89-454F-B8DE79BF1DE8}"/>
              </a:ext>
            </a:extLst>
          </p:cNvPr>
          <p:cNvSpPr txBox="1"/>
          <p:nvPr/>
        </p:nvSpPr>
        <p:spPr>
          <a:xfrm>
            <a:off x="4335780" y="6431280"/>
            <a:ext cx="3810000" cy="369332"/>
          </a:xfrm>
          <a:prstGeom prst="rect">
            <a:avLst/>
          </a:prstGeom>
          <a:noFill/>
        </p:spPr>
        <p:txBody>
          <a:bodyPr wrap="square" rtlCol="0">
            <a:spAutoFit/>
          </a:bodyPr>
          <a:lstStyle/>
          <a:p>
            <a:r>
              <a:rPr lang="en-GB" b="1" i="1">
                <a:latin typeface="Arial" panose="020B0604020202020204" pitchFamily="34" charset="0"/>
                <a:cs typeface="Arial" panose="020B0604020202020204" pitchFamily="34" charset="0"/>
              </a:rPr>
              <a:t>SketchBubble.com, 2025</a:t>
            </a:r>
            <a:endParaRPr lang="en-GB"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857587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3"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4"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8" name="Rectangle 17">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1"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3"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4"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5"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6"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B9CB4E67-8C54-A991-85F1-75163EE0652B}"/>
              </a:ext>
            </a:extLst>
          </p:cNvPr>
          <p:cNvSpPr>
            <a:spLocks noGrp="1"/>
          </p:cNvSpPr>
          <p:nvPr>
            <p:ph type="title"/>
          </p:nvPr>
        </p:nvSpPr>
        <p:spPr>
          <a:xfrm>
            <a:off x="4618038" y="502920"/>
            <a:ext cx="7452041" cy="4282440"/>
          </a:xfrm>
        </p:spPr>
        <p:txBody>
          <a:bodyPr vert="horz" lIns="91440" tIns="45720" rIns="91440" bIns="45720" rtlCol="0" anchor="b">
            <a:normAutofit/>
          </a:bodyPr>
          <a:lstStyle/>
          <a:p>
            <a:pPr algn="l"/>
            <a:r>
              <a:rPr lang="en-US" sz="2800" dirty="0">
                <a:latin typeface="Arial" panose="020B0604020202020204" pitchFamily="34" charset="0"/>
                <a:cs typeface="Arial" panose="020B0604020202020204" pitchFamily="34" charset="0"/>
              </a:rPr>
              <a:t>                           Conclusion</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In this presentation, we analysed communication barriers and solutions using the aforementioned theories. </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We fulfilled all the objectives stipulated in this presentation, and it was very important for deepening our knowledge and understanding of the case study.</a:t>
            </a:r>
            <a:endParaRPr lang="en-US" sz="2700" dirty="0">
              <a:latin typeface="Arial" panose="020B0604020202020204" pitchFamily="34" charset="0"/>
              <a:cs typeface="Arial" panose="020B0604020202020204" pitchFamily="34" charset="0"/>
            </a:endParaRPr>
          </a:p>
        </p:txBody>
      </p:sp>
      <p:pic>
        <p:nvPicPr>
          <p:cNvPr id="5" name="Content Placeholder 4" descr="A tray of food on a table in a plane&#10;&#10;AI-generated content may be incorrect.">
            <a:extLst>
              <a:ext uri="{FF2B5EF4-FFF2-40B4-BE49-F238E27FC236}">
                <a16:creationId xmlns:a16="http://schemas.microsoft.com/office/drawing/2014/main" id="{9D869A2F-1CAB-B3B0-61F7-77249571F5E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26699" r="25273" b="9091"/>
          <a:stretch>
            <a:fillRect/>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1072464584"/>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417CF-305A-19FF-3ED6-951842E7A6B4}"/>
              </a:ext>
            </a:extLst>
          </p:cNvPr>
          <p:cNvSpPr>
            <a:spLocks noGrp="1"/>
          </p:cNvSpPr>
          <p:nvPr>
            <p:ph type="title"/>
          </p:nvPr>
        </p:nvSpPr>
        <p:spPr>
          <a:xfrm>
            <a:off x="1484311" y="297181"/>
            <a:ext cx="10018713" cy="1089660"/>
          </a:xfrm>
        </p:spPr>
        <p:txBody>
          <a:bodyPr/>
          <a:lstStyle/>
          <a:p>
            <a:r>
              <a:rPr lang="en-GB" dirty="0"/>
              <a:t>Reference List</a:t>
            </a:r>
          </a:p>
        </p:txBody>
      </p:sp>
      <p:sp>
        <p:nvSpPr>
          <p:cNvPr id="3" name="Content Placeholder 2">
            <a:extLst>
              <a:ext uri="{FF2B5EF4-FFF2-40B4-BE49-F238E27FC236}">
                <a16:creationId xmlns:a16="http://schemas.microsoft.com/office/drawing/2014/main" id="{8D7681FC-17BA-B943-DC11-3AE1203338C5}"/>
              </a:ext>
            </a:extLst>
          </p:cNvPr>
          <p:cNvSpPr>
            <a:spLocks noGrp="1"/>
          </p:cNvSpPr>
          <p:nvPr>
            <p:ph idx="1"/>
          </p:nvPr>
        </p:nvSpPr>
        <p:spPr>
          <a:xfrm>
            <a:off x="1484310" y="1097280"/>
            <a:ext cx="10018713" cy="5623560"/>
          </a:xfrm>
        </p:spPr>
        <p:txBody>
          <a:bodyPr>
            <a:normAutofit lnSpcReduction="10000"/>
          </a:bodyPr>
          <a:lstStyle/>
          <a:p>
            <a:r>
              <a:rPr lang="en-GB" sz="2000" dirty="0">
                <a:latin typeface="Arial" panose="020B0604020202020204" pitchFamily="34" charset="0"/>
                <a:cs typeface="Arial" panose="020B0604020202020204" pitchFamily="34" charset="0"/>
              </a:rPr>
              <a:t>Baas, Sheryl. (2024) </a:t>
            </a:r>
            <a:r>
              <a:rPr lang="en-GB" sz="2000" i="1" dirty="0" err="1">
                <a:latin typeface="Arial" panose="020B0604020202020204" pitchFamily="34" charset="0"/>
                <a:cs typeface="Arial" panose="020B0604020202020204" pitchFamily="34" charset="0"/>
              </a:rPr>
              <a:t>Toolshero</a:t>
            </a:r>
            <a:r>
              <a:rPr lang="en-GB" sz="2000" i="1" dirty="0">
                <a:latin typeface="Arial" panose="020B0604020202020204" pitchFamily="34" charset="0"/>
                <a:cs typeface="Arial" panose="020B0604020202020204" pitchFamily="34" charset="0"/>
              </a:rPr>
              <a:t>: David Berlo Biography and Books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2"/>
              </a:rPr>
              <a:t>https://www.toolshero.com/toolsheroes/david-berlo/</a:t>
            </a:r>
            <a:r>
              <a:rPr lang="en-GB" sz="2000" dirty="0">
                <a:latin typeface="Arial" panose="020B0604020202020204" pitchFamily="34" charset="0"/>
                <a:cs typeface="Arial" panose="020B0604020202020204" pitchFamily="34" charset="0"/>
              </a:rPr>
              <a:t> (Accessed: 28</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November 2025)</a:t>
            </a:r>
          </a:p>
          <a:p>
            <a:r>
              <a:rPr lang="en-GB" sz="2000" dirty="0">
                <a:latin typeface="Arial" panose="020B0604020202020204" pitchFamily="34" charset="0"/>
                <a:cs typeface="Arial" panose="020B0604020202020204" pitchFamily="34" charset="0"/>
              </a:rPr>
              <a:t>Janse, B. (2025) </a:t>
            </a:r>
            <a:r>
              <a:rPr lang="en-GB" sz="2000" i="1" dirty="0" err="1">
                <a:latin typeface="Arial" panose="020B0604020202020204" pitchFamily="34" charset="0"/>
                <a:cs typeface="Arial" panose="020B0604020202020204" pitchFamily="34" charset="0"/>
              </a:rPr>
              <a:t>Toolshero</a:t>
            </a:r>
            <a:r>
              <a:rPr lang="en-GB" sz="2000" i="1" dirty="0">
                <a:latin typeface="Arial" panose="020B0604020202020204" pitchFamily="34" charset="0"/>
                <a:cs typeface="Arial" panose="020B0604020202020204" pitchFamily="34" charset="0"/>
              </a:rPr>
              <a:t>: Schramm Communication Model: The Basics and Elements.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a:rPr>
              <a:t>https://www.toolshero.com/communication-methods/schramm-communication-model/</a:t>
            </a:r>
            <a:r>
              <a:rPr lang="en-GB" sz="2000" dirty="0">
                <a:latin typeface="Arial" panose="020B0604020202020204" pitchFamily="34" charset="0"/>
                <a:cs typeface="Arial" panose="020B0604020202020204" pitchFamily="34" charset="0"/>
              </a:rPr>
              <a:t> (Accessed: 25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November 2025)</a:t>
            </a:r>
          </a:p>
          <a:p>
            <a:r>
              <a:rPr lang="en-GB" sz="2000" dirty="0">
                <a:latin typeface="Arial" panose="020B0604020202020204" pitchFamily="34" charset="0"/>
                <a:cs typeface="Arial" panose="020B0604020202020204" pitchFamily="34" charset="0"/>
              </a:rPr>
              <a:t>Janse, B. (2024) </a:t>
            </a:r>
            <a:r>
              <a:rPr lang="en-GB" sz="2000" i="1" dirty="0" err="1">
                <a:latin typeface="Arial" panose="020B0604020202020204" pitchFamily="34" charset="0"/>
                <a:cs typeface="Arial" panose="020B0604020202020204" pitchFamily="34" charset="0"/>
              </a:rPr>
              <a:t>Toolshero</a:t>
            </a:r>
            <a:r>
              <a:rPr lang="en-GB" sz="2000" i="1" dirty="0">
                <a:latin typeface="Arial" panose="020B0604020202020204" pitchFamily="34" charset="0"/>
                <a:cs typeface="Arial" panose="020B0604020202020204" pitchFamily="34" charset="0"/>
              </a:rPr>
              <a:t>: David Berlo’s SMCR Model of Communication Explained.</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4"/>
              </a:rPr>
              <a:t>https://www.toolshero.com/communication-methods/berlos-smcr-model-of-communication/</a:t>
            </a:r>
            <a:r>
              <a:rPr lang="en-GB" sz="2000" dirty="0">
                <a:latin typeface="Arial" panose="020B0604020202020204" pitchFamily="34" charset="0"/>
                <a:cs typeface="Arial" panose="020B0604020202020204" pitchFamily="34" charset="0"/>
              </a:rPr>
              <a:t> (Accessed: 25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November 2025)</a:t>
            </a:r>
          </a:p>
          <a:p>
            <a:r>
              <a:rPr lang="en-GB" sz="2000" dirty="0">
                <a:latin typeface="Arial" panose="020B0604020202020204" pitchFamily="34" charset="0"/>
                <a:cs typeface="Arial" panose="020B0604020202020204" pitchFamily="34" charset="0"/>
              </a:rPr>
              <a:t>Neon. (2025)  </a:t>
            </a:r>
            <a:r>
              <a:rPr lang="en-GB" sz="2000" i="1" dirty="0" err="1">
                <a:latin typeface="Arial" panose="020B0604020202020204" pitchFamily="34" charset="0"/>
                <a:cs typeface="Arial" panose="020B0604020202020204" pitchFamily="34" charset="0"/>
              </a:rPr>
              <a:t>MakeHappyFamily</a:t>
            </a:r>
            <a:r>
              <a:rPr lang="en-GB" sz="2000" i="1" dirty="0">
                <a:latin typeface="Arial" panose="020B0604020202020204" pitchFamily="34" charset="0"/>
                <a:cs typeface="Arial" panose="020B0604020202020204" pitchFamily="34" charset="0"/>
              </a:rPr>
              <a:t>: Simple Psychological Barriers of Communication: Peaceful Connection.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5"/>
              </a:rPr>
              <a:t>https://makehappyfamily.com/psychological-barriers-of-communication/</a:t>
            </a:r>
            <a:r>
              <a:rPr lang="en-GB" sz="2000" dirty="0">
                <a:latin typeface="Arial" panose="020B0604020202020204" pitchFamily="34" charset="0"/>
                <a:cs typeface="Arial" panose="020B0604020202020204" pitchFamily="34" charset="0"/>
              </a:rPr>
              <a:t> (Accessed: 20</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November 2025</a:t>
            </a:r>
          </a:p>
          <a:p>
            <a:r>
              <a:rPr lang="en-GB" sz="2000" dirty="0">
                <a:latin typeface="Arial" panose="020B0604020202020204" pitchFamily="34" charset="0"/>
                <a:cs typeface="Arial" panose="020B0604020202020204" pitchFamily="34" charset="0"/>
              </a:rPr>
              <a:t>Shannon and Weaver Model of Communication (1949). (2025). Available at: </a:t>
            </a:r>
            <a:r>
              <a:rPr lang="en-GB" sz="2000" dirty="0">
                <a:latin typeface="Arial" panose="020B0604020202020204" pitchFamily="34" charset="0"/>
                <a:cs typeface="Arial" panose="020B0604020202020204" pitchFamily="34" charset="0"/>
                <a:hlinkClick r:id="rId6"/>
              </a:rPr>
              <a:t>https://humanfocus.co.uk/blog/the-shannon-and-weaver-model-of-communication-at-work/</a:t>
            </a:r>
            <a:r>
              <a:rPr lang="en-GB" sz="2000" dirty="0">
                <a:latin typeface="Arial" panose="020B0604020202020204" pitchFamily="34" charset="0"/>
                <a:cs typeface="Arial" panose="020B0604020202020204" pitchFamily="34" charset="0"/>
              </a:rPr>
              <a:t> (Accessed: 25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November 2025)</a:t>
            </a:r>
          </a:p>
          <a:p>
            <a:r>
              <a:rPr lang="en-GB" sz="2000" dirty="0" err="1">
                <a:latin typeface="Arial" panose="020B0604020202020204" pitchFamily="34" charset="0"/>
                <a:cs typeface="Arial" panose="020B0604020202020204" pitchFamily="34" charset="0"/>
              </a:rPr>
              <a:t>Sketchbubble</a:t>
            </a:r>
            <a:r>
              <a:rPr lang="en-GB" sz="2000" dirty="0">
                <a:latin typeface="Arial" panose="020B0604020202020204" pitchFamily="34" charset="0"/>
                <a:cs typeface="Arial" panose="020B0604020202020204" pitchFamily="34" charset="0"/>
              </a:rPr>
              <a:t> (2025) Available at: </a:t>
            </a:r>
            <a:r>
              <a:rPr lang="en-GB" sz="2000" dirty="0">
                <a:latin typeface="Arial" panose="020B0604020202020204" pitchFamily="34" charset="0"/>
                <a:cs typeface="Arial" panose="020B0604020202020204" pitchFamily="34" charset="0"/>
                <a:hlinkClick r:id="rId7"/>
              </a:rPr>
              <a:t>https://www.sketchbubble.com/</a:t>
            </a:r>
            <a:r>
              <a:rPr lang="en-GB" sz="2000" dirty="0">
                <a:latin typeface="Arial" panose="020B0604020202020204" pitchFamily="34" charset="0"/>
                <a:cs typeface="Arial" panose="020B0604020202020204" pitchFamily="34" charset="0"/>
              </a:rPr>
              <a:t> (Accessed: 20</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November 2025)</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5693321"/>
      </p:ext>
    </p:extLst>
  </p:cSld>
  <p:clrMapOvr>
    <a:masterClrMapping/>
  </p:clrMapOvr>
  <p:transition spd="slow">
    <p:randomBar dir="vert"/>
  </p:transition>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59"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60"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61"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62"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63"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64"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B3760A82-2083-2E27-AD24-0CA105561F54}"/>
              </a:ext>
            </a:extLst>
          </p:cNvPr>
          <p:cNvSpPr>
            <a:spLocks noGrp="1"/>
          </p:cNvSpPr>
          <p:nvPr>
            <p:ph type="title"/>
          </p:nvPr>
        </p:nvSpPr>
        <p:spPr>
          <a:xfrm>
            <a:off x="4089399" y="4625788"/>
            <a:ext cx="7413623" cy="835217"/>
          </a:xfrm>
        </p:spPr>
        <p:txBody>
          <a:bodyPr vert="horz" lIns="91440" tIns="45720" rIns="91440" bIns="45720" rtlCol="0" anchor="b">
            <a:normAutofit/>
          </a:bodyPr>
          <a:lstStyle/>
          <a:p>
            <a:pPr algn="r"/>
            <a:r>
              <a:rPr lang="en-US" sz="4400"/>
              <a:t>QUESTIONS PLEASE</a:t>
            </a:r>
          </a:p>
        </p:txBody>
      </p:sp>
      <p:pic>
        <p:nvPicPr>
          <p:cNvPr id="5" name="Content Placeholder 4" descr="A white paper with blue text&#10;&#10;AI-generated content may be incorrect.">
            <a:extLst>
              <a:ext uri="{FF2B5EF4-FFF2-40B4-BE49-F238E27FC236}">
                <a16:creationId xmlns:a16="http://schemas.microsoft.com/office/drawing/2014/main" id="{0FAA4805-E79E-E7E0-3EB5-CA8FBF3D7B2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2194" r="1" b="9282"/>
          <a:stretch>
            <a:fillRect/>
          </a:stretch>
        </p:blipFill>
        <p:spPr>
          <a:xfrm>
            <a:off x="3967843" y="608014"/>
            <a:ext cx="7487555" cy="372843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896451629"/>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1083</Words>
  <Application>Microsoft Office PowerPoint</Application>
  <PresentationFormat>Widescreen</PresentationFormat>
  <Paragraphs>173</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Corbel</vt:lpstr>
      <vt:lpstr>Parallax</vt:lpstr>
      <vt:lpstr>EFFECTIVE TEAMWORK AND COMMUNICATION </vt:lpstr>
      <vt:lpstr>OVERVIEW</vt:lpstr>
      <vt:lpstr>            INTRODUCTION</vt:lpstr>
      <vt:lpstr> COMPANY BACKGROUND  Company: Flight Foods Ltd Nature of Business: Ready meal to Airlines Number Employees: 40 Manager: Gary Problem: Complain about Poor food standard     </vt:lpstr>
      <vt:lpstr>The Shannon and Weaver model  developed by US mathematicians Claude Shannon and Warren Weaver in 1948, designed to explain how a message can be distorted and to identify barriers in this process. (Human Focus, 2025)  The Schramm model was published by Wilbur Schramm in 1954 and explains how people can exchange information in a circular model where the sender can be the receiver and vice versa. (Toolshero, 2025)  Berlo's communication model was developed by David Berlo in 1960 and explains how the different components in the communication process make the message clearer.  (Toolshero, 2025) </vt:lpstr>
      <vt:lpstr>1. Language Barriers description</vt:lpstr>
      <vt:lpstr>Analysis using Shannon and Weaver communication Model</vt:lpstr>
      <vt:lpstr>Solution using Shannon and Weaver Model communication Model</vt:lpstr>
      <vt:lpstr>3. Cultural Barriers description</vt:lpstr>
      <vt:lpstr>Analysis using Schramm communication  model</vt:lpstr>
      <vt:lpstr>Solution using Berlo communication model</vt:lpstr>
      <vt:lpstr>4. Attitude Barriers description</vt:lpstr>
      <vt:lpstr>Analysis using Schramm communication Model</vt:lpstr>
      <vt:lpstr>Solution using Schramm communication Model</vt:lpstr>
      <vt:lpstr>5. Physical Barriers description</vt:lpstr>
      <vt:lpstr>Analysis using Berlo’s communication model</vt:lpstr>
      <vt:lpstr>Solution using Berlo’s communication Model</vt:lpstr>
      <vt:lpstr>                           Conclusion  In this presentation, we analysed communication barriers and solutions using the aforementioned theories.   We fulfilled all the objectives stipulated in this presentation, and it was very important for deepening our knowledge and understanding of the case study.</vt:lpstr>
      <vt:lpstr>Reference List</vt:lpstr>
      <vt:lpstr>QUESTIONS PLEASE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Aurio Munda</dc:creator>
  <cp:lastModifiedBy>Aurio Munda</cp:lastModifiedBy>
  <cp:revision>35</cp:revision>
  <dcterms:created xsi:type="dcterms:W3CDTF">2025-11-23T15:55:21Z</dcterms:created>
  <dcterms:modified xsi:type="dcterms:W3CDTF">2025-12-08T13:17:12Z</dcterms:modified>
</cp:coreProperties>
</file>