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4AFDB8-218F-408B-91F2-86949D23BB63}" v="24" dt="2019-10-01T17:25:49.4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-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am Fawcett" userId="2e01f794b00c8557" providerId="LiveId" clId="{A94AFDB8-218F-408B-91F2-86949D23BB63}"/>
    <pc:docChg chg="modSld">
      <pc:chgData name="Liam Fawcett" userId="2e01f794b00c8557" providerId="LiveId" clId="{A94AFDB8-218F-408B-91F2-86949D23BB63}" dt="2019-10-01T17:25:27.005" v="406" actId="20577"/>
      <pc:docMkLst>
        <pc:docMk/>
      </pc:docMkLst>
      <pc:sldChg chg="addSp modSp">
        <pc:chgData name="Liam Fawcett" userId="2e01f794b00c8557" providerId="LiveId" clId="{A94AFDB8-218F-408B-91F2-86949D23BB63}" dt="2019-10-01T17:25:27.005" v="406" actId="20577"/>
        <pc:sldMkLst>
          <pc:docMk/>
          <pc:sldMk cId="1084158819" sldId="256"/>
        </pc:sldMkLst>
        <pc:spChg chg="add mod">
          <ac:chgData name="Liam Fawcett" userId="2e01f794b00c8557" providerId="LiveId" clId="{A94AFDB8-218F-408B-91F2-86949D23BB63}" dt="2019-09-29T11:54:55.960" v="222" actId="1076"/>
          <ac:spMkLst>
            <pc:docMk/>
            <pc:sldMk cId="1084158819" sldId="256"/>
            <ac:spMk id="6" creationId="{07E9D5DA-5843-41ED-8CCF-E0135FBC91A7}"/>
          </ac:spMkLst>
        </pc:spChg>
        <pc:spChg chg="mod">
          <ac:chgData name="Liam Fawcett" userId="2e01f794b00c8557" providerId="LiveId" clId="{A94AFDB8-218F-408B-91F2-86949D23BB63}" dt="2019-09-29T11:44:38.715" v="103" actId="1076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Liam Fawcett" userId="2e01f794b00c8557" providerId="LiveId" clId="{A94AFDB8-218F-408B-91F2-86949D23BB63}" dt="2019-09-29T11:48:16.385" v="127" actId="255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Liam Fawcett" userId="2e01f794b00c8557" providerId="LiveId" clId="{A94AFDB8-218F-408B-91F2-86949D23BB63}" dt="2019-10-01T13:50:06.206" v="270" actId="20577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Liam Fawcett" userId="2e01f794b00c8557" providerId="LiveId" clId="{A94AFDB8-218F-408B-91F2-86949D23BB63}" dt="2019-10-01T13:49:57.592" v="268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Liam Fawcett" userId="2e01f794b00c8557" providerId="LiveId" clId="{A94AFDB8-218F-408B-91F2-86949D23BB63}" dt="2019-10-01T17:25:27.005" v="406" actId="20577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Liam Fawcett" userId="2e01f794b00c8557" providerId="LiveId" clId="{A94AFDB8-218F-408B-91F2-86949D23BB63}" dt="2019-10-01T13:51:29.745" v="314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Liam Fawcett" userId="2e01f794b00c8557" providerId="LiveId" clId="{A94AFDB8-218F-408B-91F2-86949D23BB63}" dt="2019-09-29T11:55:18.153" v="223" actId="113"/>
          <ac:spMkLst>
            <pc:docMk/>
            <pc:sldMk cId="1084158819" sldId="256"/>
            <ac:spMk id="32" creationId="{64B893A5-04B7-4831-9F75-23466AF3DA69}"/>
          </ac:spMkLst>
        </pc:spChg>
        <pc:picChg chg="add mod">
          <ac:chgData name="Liam Fawcett" userId="2e01f794b00c8557" providerId="LiveId" clId="{A94AFDB8-218F-408B-91F2-86949D23BB63}" dt="2019-09-29T11:53:07.366" v="175" actId="1076"/>
          <ac:picMkLst>
            <pc:docMk/>
            <pc:sldMk cId="1084158819" sldId="256"/>
            <ac:picMk id="2" creationId="{CC9C2E01-E661-4843-9747-44C1FCC3B8D6}"/>
          </ac:picMkLst>
        </pc:picChg>
        <pc:picChg chg="add mod">
          <ac:chgData name="Liam Fawcett" userId="2e01f794b00c8557" providerId="LiveId" clId="{A94AFDB8-218F-408B-91F2-86949D23BB63}" dt="2019-09-29T11:51:27.289" v="154" actId="14100"/>
          <ac:picMkLst>
            <pc:docMk/>
            <pc:sldMk cId="1084158819" sldId="256"/>
            <ac:picMk id="4" creationId="{0FA880DA-5566-4B9F-B51B-4D6462691AC7}"/>
          </ac:picMkLst>
        </pc:picChg>
        <pc:picChg chg="add mod ord modCrop">
          <ac:chgData name="Liam Fawcett" userId="2e01f794b00c8557" providerId="LiveId" clId="{A94AFDB8-218F-408B-91F2-86949D23BB63}" dt="2019-10-01T13:50:10.159" v="271" actId="1076"/>
          <ac:picMkLst>
            <pc:docMk/>
            <pc:sldMk cId="1084158819" sldId="256"/>
            <ac:picMk id="5" creationId="{7A96A8A5-FDF2-4A7A-BB1B-CE7FD8F31594}"/>
          </ac:picMkLst>
        </pc:picChg>
        <pc:picChg chg="mod">
          <ac:chgData name="Liam Fawcett" userId="2e01f794b00c8557" providerId="LiveId" clId="{A94AFDB8-218F-408B-91F2-86949D23BB63}" dt="2019-09-29T11:45:51.998" v="119" actId="1076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Liam Fawcett" userId="2e01f794b00c8557" providerId="LiveId" clId="{A94AFDB8-218F-408B-91F2-86949D23BB63}" dt="2019-10-01T13:49:37.597" v="256" actId="14100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Liam Fawcett" userId="2e01f794b00c8557" providerId="LiveId" clId="{A94AFDB8-218F-408B-91F2-86949D23BB63}" dt="2019-09-29T11:49:12.358" v="139" actId="1076"/>
          <ac:picMkLst>
            <pc:docMk/>
            <pc:sldMk cId="1084158819" sldId="256"/>
            <ac:picMk id="27" creationId="{FD98C07E-5EED-4E2B-BAD8-85196D45378F}"/>
          </ac:picMkLst>
        </pc:picChg>
        <pc:picChg chg="mod">
          <ac:chgData name="Liam Fawcett" userId="2e01f794b00c8557" providerId="LiveId" clId="{A94AFDB8-218F-408B-91F2-86949D23BB63}" dt="2019-09-29T11:45:15.709" v="111" actId="14100"/>
          <ac:picMkLst>
            <pc:docMk/>
            <pc:sldMk cId="1084158819" sldId="256"/>
            <ac:picMk id="29" creationId="{D918A36B-7853-4111-8D3B-8CD1DAA16AF6}"/>
          </ac:picMkLst>
        </pc:picChg>
        <pc:picChg chg="mod">
          <ac:chgData name="Liam Fawcett" userId="2e01f794b00c8557" providerId="LiveId" clId="{A94AFDB8-218F-408B-91F2-86949D23BB63}" dt="2019-09-29T11:49:28.817" v="143" actId="1076"/>
          <ac:picMkLst>
            <pc:docMk/>
            <pc:sldMk cId="1084158819" sldId="256"/>
            <ac:picMk id="31" creationId="{FCC90589-A3E8-4369-8088-A861A56A2D3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AAC29-0987-45CC-B813-89E79EC9FD10}" type="datetimeFigureOut">
              <a:rPr lang="en-GB" smtClean="0"/>
              <a:t>01/10/2019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C01528-4632-4510-A193-C1FCAEE0AC4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178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C01528-4632-4510-A193-C1FCAEE0AC47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996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173207" y="110870"/>
            <a:ext cx="3961838" cy="26776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73207" y="171587"/>
            <a:ext cx="39618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Amdana i</a:t>
            </a:r>
          </a:p>
          <a:p>
            <a:pPr algn="ctr"/>
            <a:r>
              <a:rPr lang="en-GB" sz="12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200" dirty="0"/>
              <a:t>I am an organised, reliable individual with a passion for teaching, sports and health and well-being.  I grew up in Milford Haven, Pembrokeshire, with my Mum, Dad, and Brother. I currently live in Penarth since completing my degree in Cardiff. I have followed an education pathway in sport with aspirations to become a teacher. I plan to do some teaching experience abroad once qualified. </a:t>
            </a:r>
          </a:p>
          <a:p>
            <a:r>
              <a:rPr lang="en-GB" sz="1200" dirty="0"/>
              <a:t>My hobbies and interests include, football, golf, fitness and outdoor hiking.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41" y="110870"/>
            <a:ext cx="3856760" cy="287009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80096" y="118640"/>
            <a:ext cx="348878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Profiad addysgu blaenorol</a:t>
            </a:r>
          </a:p>
          <a:p>
            <a:pPr algn="ctr"/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 teaching experience within Haverfordwest primary schools as part of college education.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 Assistant work experience in Milford Haven Comprehensive School.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Teaching assistant within behavioural unit at Llanishen High School for 1 year.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Camp Counsellor with Camp America- New York caring for children day/night.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Vast amount of qualified coaching experience with the Kings Foundation, and Cardiff Met University.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830" y="4266195"/>
            <a:ext cx="5607495" cy="250553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6575453" y="4507335"/>
            <a:ext cx="5354277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Rhesymau dros ddewis addysgu fel proffesiwn</a:t>
            </a:r>
          </a:p>
          <a:p>
            <a:pPr algn="ctr"/>
            <a:r>
              <a:rPr lang="en-GB" sz="1200" b="1" u="sng" dirty="0"/>
              <a:t>Reasons for entering the teaching profession </a:t>
            </a:r>
          </a:p>
          <a:p>
            <a:endParaRPr lang="en-GB" sz="1400" b="1" u="sng" dirty="0"/>
          </a:p>
          <a:p>
            <a:r>
              <a:rPr lang="en-GB" sz="1200" dirty="0"/>
              <a:t>I had numerous teachers who were influential role models in my life at both Primary and Secondary School. These teachers inspired me to appreciate and value education, to the point I have become a healthy, confident individual and a strong independent learner. I aspire to have the same influence on learners and help them to ultimately enjoy education. I have a particular interest in sport, and would love to have an input into the running of PE in schools, and pass on important messages of health and well-being. 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3201" y="96163"/>
            <a:ext cx="3573757" cy="252024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23201" y="110870"/>
            <a:ext cx="350550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Y math o athro hoffaf bod</a:t>
            </a:r>
          </a:p>
          <a:p>
            <a:pPr algn="ctr"/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An inclusive teacher hoping to get the best out of every individual.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Develop positive relationships with all children, knowing they can confide in me.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Fun, engaging and enthusiastic about learning.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Have an influence on the running of PE and sport within the whole school.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Approachable, gaining the trust of  all pupils.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6253" y="4597936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3986455" y="4724230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/>
              <a:t>Meysydd / pynciau medraf eu haddysgu</a:t>
            </a:r>
          </a:p>
          <a:p>
            <a:pPr algn="ctr"/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endParaRPr lang="en-GB" sz="1200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Health and Well-being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Strong in subjects Maths and Science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60" y="4353332"/>
            <a:ext cx="3505504" cy="239379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7675" y="4353332"/>
            <a:ext cx="348878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b="1" u="sng" dirty="0"/>
          </a:p>
          <a:p>
            <a:pPr algn="ctr"/>
            <a:r>
              <a:rPr lang="en-GB" sz="1200" b="1" u="sng" dirty="0"/>
              <a:t>Cefndir academaidd</a:t>
            </a:r>
          </a:p>
          <a:p>
            <a:pPr algn="ctr"/>
            <a:r>
              <a:rPr lang="en-GB" sz="1200" b="1" u="sng" dirty="0"/>
              <a:t>Academic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Milford Haven School, 7 A’s, 3 B’s, and 2 C’s at GCSE Level. 1 B and 1 D at A level.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Pembrokeshire College, BTEC LEVEL 3 Diploma in Sport.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Cardiff Metropolitan University, First Class Hons degree in Sport and Physical Education.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Currently studying a PGCE primary at UWTSD.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9C2E01-E661-4843-9747-44C1FCC3B8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2778" y="2873887"/>
            <a:ext cx="1416834" cy="167076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A880DA-5566-4B9F-B51B-4D6462691A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5210" y="2644831"/>
            <a:ext cx="1582002" cy="15820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96A8A5-FDF2-4A7A-BB1B-CE7FD8F3159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74" t="11306" r="8667"/>
          <a:stretch/>
        </p:blipFill>
        <p:spPr>
          <a:xfrm>
            <a:off x="1387941" y="3052629"/>
            <a:ext cx="1816543" cy="1424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E9D5DA-5843-41ED-8CCF-E0135FBC91A7}"/>
              </a:ext>
            </a:extLst>
          </p:cNvPr>
          <p:cNvSpPr/>
          <p:nvPr/>
        </p:nvSpPr>
        <p:spPr>
          <a:xfrm>
            <a:off x="5614068" y="2606442"/>
            <a:ext cx="3031142" cy="153888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Liam</a:t>
            </a:r>
            <a:r>
              <a:rPr lang="en-GB" sz="54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sz="20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Fawcett</a:t>
            </a:r>
          </a:p>
          <a:p>
            <a:pPr algn="ctr"/>
            <a:r>
              <a:rPr lang="en-GB" sz="2000" u="sng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PGCE Primary </a:t>
            </a:r>
          </a:p>
          <a:p>
            <a:pPr algn="ctr"/>
            <a:r>
              <a:rPr lang="en-GB" sz="20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UWTSD</a:t>
            </a:r>
            <a:endParaRPr lang="en-GB" sz="2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316</TotalTime>
  <Words>437</Words>
  <Application>Microsoft Office PowerPoint</Application>
  <PresentationFormat>Widescreen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Liam Fawcett</cp:lastModifiedBy>
  <cp:revision>10</cp:revision>
  <dcterms:created xsi:type="dcterms:W3CDTF">2019-09-05T20:58:34Z</dcterms:created>
  <dcterms:modified xsi:type="dcterms:W3CDTF">2019-10-01T17:25:58Z</dcterms:modified>
</cp:coreProperties>
</file>