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  <p:sldId id="262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D09296-8C30-C434-E661-08C8A0CEBFFD}" v="243" dt="2025-11-19T20:06:01.536"/>
    <p1510:client id="{9631AA5C-FAC3-909C-7955-22BBA02B459A}" v="434" dt="2025-11-20T09:58:23.588"/>
    <p1510:client id="{9B96C505-B20C-A02A-CC78-6864F0D1B913}" v="2" dt="2025-11-20T17:10:44.507"/>
    <p1510:client id="{C064606E-D035-8923-59D4-151C58EFCC91}" v="858" dt="2025-11-20T13:51:45.6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ia West (2508273)" userId="S::2508273@student.uwtsd.ac.uk::5d048250-5719-42b9-b902-fda28a168bf8" providerId="AD" clId="Web-{9B96C505-B20C-A02A-CC78-6864F0D1B913}"/>
    <pc:docChg chg="addSld delSld">
      <pc:chgData name="Alicia West (2508273)" userId="S::2508273@student.uwtsd.ac.uk::5d048250-5719-42b9-b902-fda28a168bf8" providerId="AD" clId="Web-{9B96C505-B20C-A02A-CC78-6864F0D1B913}" dt="2025-11-20T17:10:44.507" v="1"/>
      <pc:docMkLst>
        <pc:docMk/>
      </pc:docMkLst>
      <pc:sldChg chg="add del">
        <pc:chgData name="Alicia West (2508273)" userId="S::2508273@student.uwtsd.ac.uk::5d048250-5719-42b9-b902-fda28a168bf8" providerId="AD" clId="Web-{9B96C505-B20C-A02A-CC78-6864F0D1B913}" dt="2025-11-20T17:10:44.507" v="1"/>
        <pc:sldMkLst>
          <pc:docMk/>
          <pc:sldMk cId="679361128" sldId="267"/>
        </pc:sldMkLst>
      </pc:sldChg>
    </pc:docChg>
  </pc:docChgLst>
  <pc:docChgLst>
    <pc:chgData name="Alicia West (2508273)" userId="S::2508273@student.uwtsd.ac.uk::5d048250-5719-42b9-b902-fda28a168bf8" providerId="AD" clId="Web-{91D09296-8C30-C434-E661-08C8A0CEBFFD}"/>
    <pc:docChg chg="modSld">
      <pc:chgData name="Alicia West (2508273)" userId="S::2508273@student.uwtsd.ac.uk::5d048250-5719-42b9-b902-fda28a168bf8" providerId="AD" clId="Web-{91D09296-8C30-C434-E661-08C8A0CEBFFD}" dt="2025-11-19T20:07:19.558" v="257"/>
      <pc:docMkLst>
        <pc:docMk/>
      </pc:docMkLst>
      <pc:sldChg chg="addSp delSp modSp mod setBg modShow">
        <pc:chgData name="Alicia West (2508273)" userId="S::2508273@student.uwtsd.ac.uk::5d048250-5719-42b9-b902-fda28a168bf8" providerId="AD" clId="Web-{91D09296-8C30-C434-E661-08C8A0CEBFFD}" dt="2025-11-19T20:06:45.728" v="253"/>
        <pc:sldMkLst>
          <pc:docMk/>
          <pc:sldMk cId="0" sldId="256"/>
        </pc:sldMkLst>
        <pc:spChg chg="mod">
          <ac:chgData name="Alicia West (2508273)" userId="S::2508273@student.uwtsd.ac.uk::5d048250-5719-42b9-b902-fda28a168bf8" providerId="AD" clId="Web-{91D09296-8C30-C434-E661-08C8A0CEBFFD}" dt="2025-11-19T20:06:45.728" v="253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cia West (2508273)" userId="S::2508273@student.uwtsd.ac.uk::5d048250-5719-42b9-b902-fda28a168bf8" providerId="AD" clId="Web-{91D09296-8C30-C434-E661-08C8A0CEBFFD}" dt="2025-11-19T20:06:45.728" v="253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6:34.836" v="250"/>
          <ac:spMkLst>
            <pc:docMk/>
            <pc:sldMk cId="0" sldId="256"/>
            <ac:spMk id="8" creationId="{4522B21E-B2B9-4C72-9A71-C87EFD137480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6:34.836" v="250"/>
          <ac:spMkLst>
            <pc:docMk/>
            <pc:sldMk cId="0" sldId="256"/>
            <ac:spMk id="10" creationId="{5EB7D2A2-F448-44D4-938C-DC84CBCB3B1E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6:34.836" v="250"/>
          <ac:spMkLst>
            <pc:docMk/>
            <pc:sldMk cId="0" sldId="256"/>
            <ac:spMk id="12" creationId="{871AEA07-1E14-44B4-8E55-64EF049CD66F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6:45.712" v="252"/>
          <ac:spMkLst>
            <pc:docMk/>
            <pc:sldMk cId="0" sldId="256"/>
            <ac:spMk id="16" creationId="{DC631C0B-6DA6-4E57-8231-CE32B3434A7E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6:45.712" v="252"/>
          <ac:spMkLst>
            <pc:docMk/>
            <pc:sldMk cId="0" sldId="256"/>
            <ac:spMk id="17" creationId="{6F5A5072-7B47-4D32-B52A-4EBBF590B8A5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6:45.712" v="252"/>
          <ac:spMkLst>
            <pc:docMk/>
            <pc:sldMk cId="0" sldId="256"/>
            <ac:spMk id="18" creationId="{C29501E6-A978-4A61-9689-9085AF97A53A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6:45.712" v="252"/>
          <ac:spMkLst>
            <pc:docMk/>
            <pc:sldMk cId="0" sldId="256"/>
            <ac:spMk id="19" creationId="{9715DAF0-AE1B-46C9-8A6B-DB2AA05AB91D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6:45.712" v="252"/>
          <ac:spMkLst>
            <pc:docMk/>
            <pc:sldMk cId="0" sldId="256"/>
            <ac:spMk id="20" creationId="{6016219D-510E-4184-9090-6D5578A87BD1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6:45.712" v="252"/>
          <ac:spMkLst>
            <pc:docMk/>
            <pc:sldMk cId="0" sldId="256"/>
            <ac:spMk id="21" creationId="{AFF4A713-7B75-4B21-90D7-5AB19547C728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45.728" v="253"/>
          <ac:spMkLst>
            <pc:docMk/>
            <pc:sldMk cId="0" sldId="256"/>
            <ac:spMk id="22" creationId="{C39ADB8F-D187-49D7-BDCF-C1B6DC727068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45.728" v="253"/>
          <ac:spMkLst>
            <pc:docMk/>
            <pc:sldMk cId="0" sldId="256"/>
            <ac:spMk id="23" creationId="{1A3C89F8-0D2F-47FF-B903-151248265F47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45.728" v="253"/>
          <ac:spMkLst>
            <pc:docMk/>
            <pc:sldMk cId="0" sldId="256"/>
            <ac:spMk id="24" creationId="{C5CB530E-515E-412C-9DF1-5F8FFBD6F383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45.728" v="253"/>
          <ac:spMkLst>
            <pc:docMk/>
            <pc:sldMk cId="0" sldId="256"/>
            <ac:spMk id="25" creationId="{712D4376-A578-4FF1-94FC-245E7A6A489F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45.728" v="253"/>
          <ac:spMkLst>
            <pc:docMk/>
            <pc:sldMk cId="0" sldId="256"/>
            <ac:spMk id="26" creationId="{AEA7509D-F04F-40CB-A0B3-EEF16499CC9F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45.728" v="253"/>
          <ac:spMkLst>
            <pc:docMk/>
            <pc:sldMk cId="0" sldId="256"/>
            <ac:spMk id="28" creationId="{508BEF50-7B1E-49A4-BC19-5F4F1D755E64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45.728" v="253"/>
          <ac:spMkLst>
            <pc:docMk/>
            <pc:sldMk cId="0" sldId="256"/>
            <ac:spMk id="29" creationId="{3FBAD350-5664-4811-A208-657FB882D350}"/>
          </ac:spMkLst>
        </pc:spChg>
        <pc:cxnChg chg="add del">
          <ac:chgData name="Alicia West (2508273)" userId="S::2508273@student.uwtsd.ac.uk::5d048250-5719-42b9-b902-fda28a168bf8" providerId="AD" clId="Web-{91D09296-8C30-C434-E661-08C8A0CEBFFD}" dt="2025-11-19T20:06:34.836" v="250"/>
          <ac:cxnSpMkLst>
            <pc:docMk/>
            <pc:sldMk cId="0" sldId="256"/>
            <ac:cxnSpMk id="14" creationId="{F7C8EA93-3210-4C62-99E9-153C275E3A87}"/>
          </ac:cxnSpMkLst>
        </pc:cxnChg>
        <pc:cxnChg chg="add">
          <ac:chgData name="Alicia West (2508273)" userId="S::2508273@student.uwtsd.ac.uk::5d048250-5719-42b9-b902-fda28a168bf8" providerId="AD" clId="Web-{91D09296-8C30-C434-E661-08C8A0CEBFFD}" dt="2025-11-19T20:06:45.728" v="253"/>
          <ac:cxnSpMkLst>
            <pc:docMk/>
            <pc:sldMk cId="0" sldId="256"/>
            <ac:cxnSpMk id="27" creationId="{56020367-4FD5-4596-8E10-C5F095CD8DBF}"/>
          </ac:cxnSpMkLst>
        </pc:cxnChg>
      </pc:sldChg>
      <pc:sldChg chg="addSp delSp modSp mod setBg">
        <pc:chgData name="Alicia West (2508273)" userId="S::2508273@student.uwtsd.ac.uk::5d048250-5719-42b9-b902-fda28a168bf8" providerId="AD" clId="Web-{91D09296-8C30-C434-E661-08C8A0CEBFFD}" dt="2025-11-19T20:06:26.679" v="248"/>
        <pc:sldMkLst>
          <pc:docMk/>
          <pc:sldMk cId="0" sldId="257"/>
        </pc:sldMkLst>
        <pc:spChg chg="mod">
          <ac:chgData name="Alicia West (2508273)" userId="S::2508273@student.uwtsd.ac.uk::5d048250-5719-42b9-b902-fda28a168bf8" providerId="AD" clId="Web-{91D09296-8C30-C434-E661-08C8A0CEBFFD}" dt="2025-11-19T20:06:26.679" v="248"/>
          <ac:spMkLst>
            <pc:docMk/>
            <pc:sldMk cId="0" sldId="257"/>
            <ac:spMk id="2" creationId="{00000000-0000-0000-0000-000000000000}"/>
          </ac:spMkLst>
        </pc:spChg>
        <pc:spChg chg="del mod">
          <ac:chgData name="Alicia West (2508273)" userId="S::2508273@student.uwtsd.ac.uk::5d048250-5719-42b9-b902-fda28a168bf8" providerId="AD" clId="Web-{91D09296-8C30-C434-E661-08C8A0CEBFFD}" dt="2025-11-19T20:06:26.679" v="248"/>
          <ac:spMkLst>
            <pc:docMk/>
            <pc:sldMk cId="0" sldId="257"/>
            <ac:spMk id="3" creationId="{00000000-0000-0000-0000-000000000000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26.679" v="248"/>
          <ac:spMkLst>
            <pc:docMk/>
            <pc:sldMk cId="0" sldId="257"/>
            <ac:spMk id="10" creationId="{B50AB553-2A96-4A92-96F2-93548E096954}"/>
          </ac:spMkLst>
        </pc:spChg>
        <pc:graphicFrameChg chg="add">
          <ac:chgData name="Alicia West (2508273)" userId="S::2508273@student.uwtsd.ac.uk::5d048250-5719-42b9-b902-fda28a168bf8" providerId="AD" clId="Web-{91D09296-8C30-C434-E661-08C8A0CEBFFD}" dt="2025-11-19T20:06:26.679" v="248"/>
          <ac:graphicFrameMkLst>
            <pc:docMk/>
            <pc:sldMk cId="0" sldId="257"/>
            <ac:graphicFrameMk id="5" creationId="{EE2C753A-2F34-010E-616A-B73214CE4835}"/>
          </ac:graphicFrameMkLst>
        </pc:graphicFrameChg>
        <pc:picChg chg="add">
          <ac:chgData name="Alicia West (2508273)" userId="S::2508273@student.uwtsd.ac.uk::5d048250-5719-42b9-b902-fda28a168bf8" providerId="AD" clId="Web-{91D09296-8C30-C434-E661-08C8A0CEBFFD}" dt="2025-11-19T20:06:26.679" v="248"/>
          <ac:picMkLst>
            <pc:docMk/>
            <pc:sldMk cId="0" sldId="257"/>
            <ac:picMk id="6" creationId="{FC4C761A-792A-990C-146E-C4C7C903F162}"/>
          </ac:picMkLst>
        </pc:picChg>
      </pc:sldChg>
      <pc:sldChg chg="addSp delSp modSp mod setBg">
        <pc:chgData name="Alicia West (2508273)" userId="S::2508273@student.uwtsd.ac.uk::5d048250-5719-42b9-b902-fda28a168bf8" providerId="AD" clId="Web-{91D09296-8C30-C434-E661-08C8A0CEBFFD}" dt="2025-11-19T20:06:16.225" v="247"/>
        <pc:sldMkLst>
          <pc:docMk/>
          <pc:sldMk cId="0" sldId="258"/>
        </pc:sldMkLst>
        <pc:spChg chg="mod">
          <ac:chgData name="Alicia West (2508273)" userId="S::2508273@student.uwtsd.ac.uk::5d048250-5719-42b9-b902-fda28a168bf8" providerId="AD" clId="Web-{91D09296-8C30-C434-E661-08C8A0CEBFFD}" dt="2025-11-19T20:06:16.225" v="247"/>
          <ac:spMkLst>
            <pc:docMk/>
            <pc:sldMk cId="0" sldId="258"/>
            <ac:spMk id="2" creationId="{00000000-0000-0000-0000-000000000000}"/>
          </ac:spMkLst>
        </pc:spChg>
        <pc:spChg chg="del mod">
          <ac:chgData name="Alicia West (2508273)" userId="S::2508273@student.uwtsd.ac.uk::5d048250-5719-42b9-b902-fda28a168bf8" providerId="AD" clId="Web-{91D09296-8C30-C434-E661-08C8A0CEBFFD}" dt="2025-11-19T20:06:16.225" v="247"/>
          <ac:spMkLst>
            <pc:docMk/>
            <pc:sldMk cId="0" sldId="258"/>
            <ac:spMk id="3" creationId="{00000000-0000-0000-0000-000000000000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6.225" v="247"/>
          <ac:spMkLst>
            <pc:docMk/>
            <pc:sldMk cId="0" sldId="258"/>
            <ac:spMk id="10" creationId="{6A84B152-3496-4C52-AF08-97AFFC09DD2C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6.225" v="247"/>
          <ac:spMkLst>
            <pc:docMk/>
            <pc:sldMk cId="0" sldId="258"/>
            <ac:spMk id="12" creationId="{6B2ADB95-0FA3-4BD7-A8AC-89D014A83E5B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6.225" v="247"/>
          <ac:spMkLst>
            <pc:docMk/>
            <pc:sldMk cId="0" sldId="258"/>
            <ac:spMk id="14" creationId="{C924DBCE-E731-4B22-8181-A39C1D86276C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6.225" v="247"/>
          <ac:spMkLst>
            <pc:docMk/>
            <pc:sldMk cId="0" sldId="258"/>
            <ac:spMk id="16" creationId="{4CBF9756-6AC8-4C65-84DF-56FBFFA1D873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6.225" v="247"/>
          <ac:spMkLst>
            <pc:docMk/>
            <pc:sldMk cId="0" sldId="258"/>
            <ac:spMk id="18" creationId="{2D385988-EAAF-4C27-AF8A-2BFBECAF3D4F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6.225" v="247"/>
          <ac:spMkLst>
            <pc:docMk/>
            <pc:sldMk cId="0" sldId="258"/>
            <ac:spMk id="22" creationId="{B621D332-7329-4994-8836-C429A51B7549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6.225" v="247"/>
          <ac:spMkLst>
            <pc:docMk/>
            <pc:sldMk cId="0" sldId="258"/>
            <ac:spMk id="24" creationId="{2D20F754-35A9-4508-BE3C-C59996D1437B}"/>
          </ac:spMkLst>
        </pc:spChg>
        <pc:picChg chg="add">
          <ac:chgData name="Alicia West (2508273)" userId="S::2508273@student.uwtsd.ac.uk::5d048250-5719-42b9-b902-fda28a168bf8" providerId="AD" clId="Web-{91D09296-8C30-C434-E661-08C8A0CEBFFD}" dt="2025-11-19T20:06:16.225" v="247"/>
          <ac:picMkLst>
            <pc:docMk/>
            <pc:sldMk cId="0" sldId="258"/>
            <ac:picMk id="6" creationId="{4EFE769A-A0BF-E2E3-1C45-08CB944A50D4}"/>
          </ac:picMkLst>
        </pc:picChg>
      </pc:sldChg>
      <pc:sldChg chg="addSp modSp mod setBg">
        <pc:chgData name="Alicia West (2508273)" userId="S::2508273@student.uwtsd.ac.uk::5d048250-5719-42b9-b902-fda28a168bf8" providerId="AD" clId="Web-{91D09296-8C30-C434-E661-08C8A0CEBFFD}" dt="2025-11-19T20:06:10.162" v="246"/>
        <pc:sldMkLst>
          <pc:docMk/>
          <pc:sldMk cId="0" sldId="259"/>
        </pc:sldMkLst>
        <pc:spChg chg="mod">
          <ac:chgData name="Alicia West (2508273)" userId="S::2508273@student.uwtsd.ac.uk::5d048250-5719-42b9-b902-fda28a168bf8" providerId="AD" clId="Web-{91D09296-8C30-C434-E661-08C8A0CEBFFD}" dt="2025-11-19T20:06:10.162" v="246"/>
          <ac:spMkLst>
            <pc:docMk/>
            <pc:sldMk cId="0" sldId="259"/>
            <ac:spMk id="2" creationId="{00000000-0000-0000-0000-000000000000}"/>
          </ac:spMkLst>
        </pc:spChg>
        <pc:spChg chg="mod">
          <ac:chgData name="Alicia West (2508273)" userId="S::2508273@student.uwtsd.ac.uk::5d048250-5719-42b9-b902-fda28a168bf8" providerId="AD" clId="Web-{91D09296-8C30-C434-E661-08C8A0CEBFFD}" dt="2025-11-19T20:06:10.162" v="246"/>
          <ac:spMkLst>
            <pc:docMk/>
            <pc:sldMk cId="0" sldId="259"/>
            <ac:spMk id="3" creationId="{00000000-0000-0000-0000-000000000000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0.162" v="246"/>
          <ac:spMkLst>
            <pc:docMk/>
            <pc:sldMk cId="0" sldId="259"/>
            <ac:spMk id="8" creationId="{C2554CA6-288E-4202-BC52-2E5A8F0C0AED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0.162" v="246"/>
          <ac:spMkLst>
            <pc:docMk/>
            <pc:sldMk cId="0" sldId="259"/>
            <ac:spMk id="10" creationId="{B10BB131-AC8E-4A8E-A5D1-36260F720C3B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0.162" v="246"/>
          <ac:spMkLst>
            <pc:docMk/>
            <pc:sldMk cId="0" sldId="259"/>
            <ac:spMk id="12" creationId="{5B7778FC-632E-4DCA-A7CB-0D7731CCF970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6:10.162" v="246"/>
          <ac:spMkLst>
            <pc:docMk/>
            <pc:sldMk cId="0" sldId="259"/>
            <ac:spMk id="14" creationId="{FA23A907-97FB-4A8F-880A-DD77401C4296}"/>
          </ac:spMkLst>
        </pc:spChg>
      </pc:sldChg>
      <pc:sldChg chg="addSp delSp modSp mod setBg">
        <pc:chgData name="Alicia West (2508273)" userId="S::2508273@student.uwtsd.ac.uk::5d048250-5719-42b9-b902-fda28a168bf8" providerId="AD" clId="Web-{91D09296-8C30-C434-E661-08C8A0CEBFFD}" dt="2025-11-19T20:07:09.636" v="256"/>
        <pc:sldMkLst>
          <pc:docMk/>
          <pc:sldMk cId="0" sldId="260"/>
        </pc:sldMkLst>
        <pc:spChg chg="mod">
          <ac:chgData name="Alicia West (2508273)" userId="S::2508273@student.uwtsd.ac.uk::5d048250-5719-42b9-b902-fda28a168bf8" providerId="AD" clId="Web-{91D09296-8C30-C434-E661-08C8A0CEBFFD}" dt="2025-11-19T20:07:09.636" v="256"/>
          <ac:spMkLst>
            <pc:docMk/>
            <pc:sldMk cId="0" sldId="260"/>
            <ac:spMk id="2" creationId="{00000000-0000-0000-0000-000000000000}"/>
          </ac:spMkLst>
        </pc:spChg>
        <pc:spChg chg="add del mod">
          <ac:chgData name="Alicia West (2508273)" userId="S::2508273@student.uwtsd.ac.uk::5d048250-5719-42b9-b902-fda28a168bf8" providerId="AD" clId="Web-{91D09296-8C30-C434-E661-08C8A0CEBFFD}" dt="2025-11-19T20:07:09.636" v="25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7:09.636" v="256"/>
          <ac:spMkLst>
            <pc:docMk/>
            <pc:sldMk cId="0" sldId="260"/>
            <ac:spMk id="8" creationId="{907EF6B7-1338-4443-8C46-6A318D952DFD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7:09.636" v="256"/>
          <ac:spMkLst>
            <pc:docMk/>
            <pc:sldMk cId="0" sldId="260"/>
            <ac:spMk id="10" creationId="{DAAE4CDD-124C-4DCF-9584-B6033B545DD5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7:09.636" v="256"/>
          <ac:spMkLst>
            <pc:docMk/>
            <pc:sldMk cId="0" sldId="260"/>
            <ac:spMk id="12" creationId="{081E4A58-353D-44AE-B2FC-2A74E2E400F7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7:09.636" v="256"/>
          <ac:spMkLst>
            <pc:docMk/>
            <pc:sldMk cId="0" sldId="260"/>
            <ac:spMk id="17" creationId="{081EA652-8C6A-4E69-BEB9-170809474553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7:09.636" v="255"/>
          <ac:spMkLst>
            <pc:docMk/>
            <pc:sldMk cId="0" sldId="260"/>
            <ac:spMk id="18" creationId="{C05CBC3C-2E5A-4839-8B9B-2E5A6ADF0F58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7:09.636" v="256"/>
          <ac:spMkLst>
            <pc:docMk/>
            <pc:sldMk cId="0" sldId="260"/>
            <ac:spMk id="19" creationId="{5298780A-33B9-4EA2-8F67-DE68AD62841B}"/>
          </ac:spMkLst>
        </pc:spChg>
        <pc:spChg chg="add del">
          <ac:chgData name="Alicia West (2508273)" userId="S::2508273@student.uwtsd.ac.uk::5d048250-5719-42b9-b902-fda28a168bf8" providerId="AD" clId="Web-{91D09296-8C30-C434-E661-08C8A0CEBFFD}" dt="2025-11-19T20:07:09.636" v="255"/>
          <ac:spMkLst>
            <pc:docMk/>
            <pc:sldMk cId="0" sldId="260"/>
            <ac:spMk id="20" creationId="{DB5B423A-57CC-4C58-AA26-8E2E862B03A0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7:09.636" v="256"/>
          <ac:spMkLst>
            <pc:docMk/>
            <pc:sldMk cId="0" sldId="260"/>
            <ac:spMk id="21" creationId="{7F488E8B-4E1E-4402-8935-D4E6C02615C7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7:09.636" v="256"/>
          <ac:spMkLst>
            <pc:docMk/>
            <pc:sldMk cId="0" sldId="260"/>
            <ac:spMk id="22" creationId="{00000000-0000-0000-0000-000000000000}"/>
          </ac:spMkLst>
        </pc:spChg>
        <pc:graphicFrameChg chg="add del">
          <ac:chgData name="Alicia West (2508273)" userId="S::2508273@student.uwtsd.ac.uk::5d048250-5719-42b9-b902-fda28a168bf8" providerId="AD" clId="Web-{91D09296-8C30-C434-E661-08C8A0CEBFFD}" dt="2025-11-19T20:07:09.636" v="255"/>
          <ac:graphicFrameMkLst>
            <pc:docMk/>
            <pc:sldMk cId="0" sldId="260"/>
            <ac:graphicFrameMk id="14" creationId="{B33B93D2-4941-E319-4E8C-457E3380E180}"/>
          </ac:graphicFrameMkLst>
        </pc:graphicFrameChg>
        <pc:cxnChg chg="add">
          <ac:chgData name="Alicia West (2508273)" userId="S::2508273@student.uwtsd.ac.uk::5d048250-5719-42b9-b902-fda28a168bf8" providerId="AD" clId="Web-{91D09296-8C30-C434-E661-08C8A0CEBFFD}" dt="2025-11-19T20:07:09.636" v="256"/>
          <ac:cxnSpMkLst>
            <pc:docMk/>
            <pc:sldMk cId="0" sldId="260"/>
            <ac:cxnSpMk id="23" creationId="{23AAC9B5-8015-485C-ACF9-A750390E9A56}"/>
          </ac:cxnSpMkLst>
        </pc:cxnChg>
      </pc:sldChg>
      <pc:sldChg chg="addSp modSp mod setBg">
        <pc:chgData name="Alicia West (2508273)" userId="S::2508273@student.uwtsd.ac.uk::5d048250-5719-42b9-b902-fda28a168bf8" providerId="AD" clId="Web-{91D09296-8C30-C434-E661-08C8A0CEBFFD}" dt="2025-11-19T20:05:58.177" v="244"/>
        <pc:sldMkLst>
          <pc:docMk/>
          <pc:sldMk cId="0" sldId="261"/>
        </pc:sldMkLst>
        <pc:spChg chg="mod">
          <ac:chgData name="Alicia West (2508273)" userId="S::2508273@student.uwtsd.ac.uk::5d048250-5719-42b9-b902-fda28a168bf8" providerId="AD" clId="Web-{91D09296-8C30-C434-E661-08C8A0CEBFFD}" dt="2025-11-19T20:05:58.177" v="244"/>
          <ac:spMkLst>
            <pc:docMk/>
            <pc:sldMk cId="0" sldId="261"/>
            <ac:spMk id="2" creationId="{00000000-0000-0000-0000-000000000000}"/>
          </ac:spMkLst>
        </pc:spChg>
        <pc:spChg chg="mod">
          <ac:chgData name="Alicia West (2508273)" userId="S::2508273@student.uwtsd.ac.uk::5d048250-5719-42b9-b902-fda28a168bf8" providerId="AD" clId="Web-{91D09296-8C30-C434-E661-08C8A0CEBFFD}" dt="2025-11-19T20:05:58.177" v="244"/>
          <ac:spMkLst>
            <pc:docMk/>
            <pc:sldMk cId="0" sldId="261"/>
            <ac:spMk id="3" creationId="{00000000-0000-0000-0000-000000000000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5:58.177" v="244"/>
          <ac:spMkLst>
            <pc:docMk/>
            <pc:sldMk cId="0" sldId="261"/>
            <ac:spMk id="9" creationId="{C0763A76-9F1C-4FC5-82B7-DD475DA461B2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5:58.177" v="244"/>
          <ac:spMkLst>
            <pc:docMk/>
            <pc:sldMk cId="0" sldId="261"/>
            <ac:spMk id="11" creationId="{E81BF4F6-F2CF-4984-9D14-D6966D92F99F}"/>
          </ac:spMkLst>
        </pc:spChg>
        <pc:picChg chg="add">
          <ac:chgData name="Alicia West (2508273)" userId="S::2508273@student.uwtsd.ac.uk::5d048250-5719-42b9-b902-fda28a168bf8" providerId="AD" clId="Web-{91D09296-8C30-C434-E661-08C8A0CEBFFD}" dt="2025-11-19T20:05:58.177" v="244"/>
          <ac:picMkLst>
            <pc:docMk/>
            <pc:sldMk cId="0" sldId="261"/>
            <ac:picMk id="5" creationId="{CE94C49A-112B-560F-2B49-4994862713D0}"/>
          </ac:picMkLst>
        </pc:picChg>
      </pc:sldChg>
      <pc:sldChg chg="addSp delSp modSp mod setBg">
        <pc:chgData name="Alicia West (2508273)" userId="S::2508273@student.uwtsd.ac.uk::5d048250-5719-42b9-b902-fda28a168bf8" providerId="AD" clId="Web-{91D09296-8C30-C434-E661-08C8A0CEBFFD}" dt="2025-11-19T20:05:40.097" v="243"/>
        <pc:sldMkLst>
          <pc:docMk/>
          <pc:sldMk cId="0" sldId="262"/>
        </pc:sldMkLst>
        <pc:spChg chg="mod">
          <ac:chgData name="Alicia West (2508273)" userId="S::2508273@student.uwtsd.ac.uk::5d048250-5719-42b9-b902-fda28a168bf8" providerId="AD" clId="Web-{91D09296-8C30-C434-E661-08C8A0CEBFFD}" dt="2025-11-19T20:05:40.097" v="243"/>
          <ac:spMkLst>
            <pc:docMk/>
            <pc:sldMk cId="0" sldId="262"/>
            <ac:spMk id="2" creationId="{00000000-0000-0000-0000-000000000000}"/>
          </ac:spMkLst>
        </pc:spChg>
        <pc:spChg chg="del">
          <ac:chgData name="Alicia West (2508273)" userId="S::2508273@student.uwtsd.ac.uk::5d048250-5719-42b9-b902-fda28a168bf8" providerId="AD" clId="Web-{91D09296-8C30-C434-E661-08C8A0CEBFFD}" dt="2025-11-19T20:05:40.097" v="243"/>
          <ac:spMkLst>
            <pc:docMk/>
            <pc:sldMk cId="0" sldId="262"/>
            <ac:spMk id="3" creationId="{00000000-0000-0000-0000-000000000000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5:40.097" v="243"/>
          <ac:spMkLst>
            <pc:docMk/>
            <pc:sldMk cId="0" sldId="262"/>
            <ac:spMk id="9" creationId="{BACC6370-2D7E-4714-9D71-7542949D7D5D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5:40.097" v="243"/>
          <ac:spMkLst>
            <pc:docMk/>
            <pc:sldMk cId="0" sldId="262"/>
            <ac:spMk id="11" creationId="{F68B3F68-107C-434F-AA38-110D5EA91B85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5:40.097" v="243"/>
          <ac:spMkLst>
            <pc:docMk/>
            <pc:sldMk cId="0" sldId="262"/>
            <ac:spMk id="13" creationId="{AAD0DBB9-1A4B-4391-81D4-CB19F9AB918A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5:40.097" v="243"/>
          <ac:spMkLst>
            <pc:docMk/>
            <pc:sldMk cId="0" sldId="262"/>
            <ac:spMk id="15" creationId="{063BBA22-50EA-4C4D-BE05-F1CE4E63AA56}"/>
          </ac:spMkLst>
        </pc:spChg>
        <pc:graphicFrameChg chg="add">
          <ac:chgData name="Alicia West (2508273)" userId="S::2508273@student.uwtsd.ac.uk::5d048250-5719-42b9-b902-fda28a168bf8" providerId="AD" clId="Web-{91D09296-8C30-C434-E661-08C8A0CEBFFD}" dt="2025-11-19T20:05:40.097" v="243"/>
          <ac:graphicFrameMkLst>
            <pc:docMk/>
            <pc:sldMk cId="0" sldId="262"/>
            <ac:graphicFrameMk id="5" creationId="{9895940D-2CC0-D2FB-3928-C79CC76D39E1}"/>
          </ac:graphicFrameMkLst>
        </pc:graphicFrameChg>
      </pc:sldChg>
      <pc:sldChg chg="addSp delSp modSp mod setBg">
        <pc:chgData name="Alicia West (2508273)" userId="S::2508273@student.uwtsd.ac.uk::5d048250-5719-42b9-b902-fda28a168bf8" providerId="AD" clId="Web-{91D09296-8C30-C434-E661-08C8A0CEBFFD}" dt="2025-11-19T20:07:19.558" v="257"/>
        <pc:sldMkLst>
          <pc:docMk/>
          <pc:sldMk cId="0" sldId="263"/>
        </pc:sldMkLst>
        <pc:spChg chg="mod">
          <ac:chgData name="Alicia West (2508273)" userId="S::2508273@student.uwtsd.ac.uk::5d048250-5719-42b9-b902-fda28a168bf8" providerId="AD" clId="Web-{91D09296-8C30-C434-E661-08C8A0CEBFFD}" dt="2025-11-19T20:07:19.558" v="257"/>
          <ac:spMkLst>
            <pc:docMk/>
            <pc:sldMk cId="0" sldId="263"/>
            <ac:spMk id="2" creationId="{00000000-0000-0000-0000-000000000000}"/>
          </ac:spMkLst>
        </pc:spChg>
        <pc:spChg chg="del">
          <ac:chgData name="Alicia West (2508273)" userId="S::2508273@student.uwtsd.ac.uk::5d048250-5719-42b9-b902-fda28a168bf8" providerId="AD" clId="Web-{91D09296-8C30-C434-E661-08C8A0CEBFFD}" dt="2025-11-19T20:07:19.558" v="257"/>
          <ac:spMkLst>
            <pc:docMk/>
            <pc:sldMk cId="0" sldId="263"/>
            <ac:spMk id="3" creationId="{00000000-0000-0000-0000-000000000000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7:19.558" v="257"/>
          <ac:spMkLst>
            <pc:docMk/>
            <pc:sldMk cId="0" sldId="263"/>
            <ac:spMk id="9" creationId="{BACC6370-2D7E-4714-9D71-7542949D7D5D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7:19.558" v="257"/>
          <ac:spMkLst>
            <pc:docMk/>
            <pc:sldMk cId="0" sldId="263"/>
            <ac:spMk id="11" creationId="{256B2C21-A230-48C0-8DF1-C46611373C44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7:19.558" v="257"/>
          <ac:spMkLst>
            <pc:docMk/>
            <pc:sldMk cId="0" sldId="263"/>
            <ac:spMk id="13" creationId="{3847E18C-932D-4C95-AABA-FEC7C9499AD7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7:19.558" v="257"/>
          <ac:spMkLst>
            <pc:docMk/>
            <pc:sldMk cId="0" sldId="263"/>
            <ac:spMk id="15" creationId="{3150CB11-0C61-439E-910F-5787759E72A0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7:19.558" v="257"/>
          <ac:spMkLst>
            <pc:docMk/>
            <pc:sldMk cId="0" sldId="263"/>
            <ac:spMk id="17" creationId="{43F8A58B-5155-44CE-A5FF-7647B47D0A7A}"/>
          </ac:spMkLst>
        </pc:spChg>
        <pc:spChg chg="add">
          <ac:chgData name="Alicia West (2508273)" userId="S::2508273@student.uwtsd.ac.uk::5d048250-5719-42b9-b902-fda28a168bf8" providerId="AD" clId="Web-{91D09296-8C30-C434-E661-08C8A0CEBFFD}" dt="2025-11-19T20:07:19.558" v="257"/>
          <ac:spMkLst>
            <pc:docMk/>
            <pc:sldMk cId="0" sldId="263"/>
            <ac:spMk id="19" creationId="{443F2ACA-E6D6-4028-82DD-F03C262D5DE6}"/>
          </ac:spMkLst>
        </pc:spChg>
        <pc:graphicFrameChg chg="add">
          <ac:chgData name="Alicia West (2508273)" userId="S::2508273@student.uwtsd.ac.uk::5d048250-5719-42b9-b902-fda28a168bf8" providerId="AD" clId="Web-{91D09296-8C30-C434-E661-08C8A0CEBFFD}" dt="2025-11-19T20:07:19.558" v="257"/>
          <ac:graphicFrameMkLst>
            <pc:docMk/>
            <pc:sldMk cId="0" sldId="263"/>
            <ac:graphicFrameMk id="5" creationId="{EE0807D0-F87B-E23D-4216-A8CAACDBA75C}"/>
          </ac:graphicFrameMkLst>
        </pc:graphicFrameChg>
      </pc:sldChg>
    </pc:docChg>
  </pc:docChgLst>
  <pc:docChgLst>
    <pc:chgData name="Alicia West (2508273)" userId="S::2508273@student.uwtsd.ac.uk::5d048250-5719-42b9-b902-fda28a168bf8" providerId="AD" clId="Web-{C064606E-D035-8923-59D4-151C58EFCC91}"/>
    <pc:docChg chg="addSld delSld modSld sldOrd">
      <pc:chgData name="Alicia West (2508273)" userId="S::2508273@student.uwtsd.ac.uk::5d048250-5719-42b9-b902-fda28a168bf8" providerId="AD" clId="Web-{C064606E-D035-8923-59D4-151C58EFCC91}" dt="2025-11-20T13:52:09.946" v="1035"/>
      <pc:docMkLst>
        <pc:docMk/>
      </pc:docMkLst>
      <pc:sldChg chg="addSp delSp modSp">
        <pc:chgData name="Alicia West (2508273)" userId="S::2508273@student.uwtsd.ac.uk::5d048250-5719-42b9-b902-fda28a168bf8" providerId="AD" clId="Web-{C064606E-D035-8923-59D4-151C58EFCC91}" dt="2025-11-20T10:43:09.297" v="141"/>
        <pc:sldMkLst>
          <pc:docMk/>
          <pc:sldMk cId="0" sldId="259"/>
        </pc:sldMkLst>
        <pc:spChg chg="mod">
          <ac:chgData name="Alicia West (2508273)" userId="S::2508273@student.uwtsd.ac.uk::5d048250-5719-42b9-b902-fda28a168bf8" providerId="AD" clId="Web-{C064606E-D035-8923-59D4-151C58EFCC91}" dt="2025-11-20T10:43:09.297" v="141"/>
          <ac:spMkLst>
            <pc:docMk/>
            <pc:sldMk cId="0" sldId="259"/>
            <ac:spMk id="2" creationId="{00000000-0000-0000-0000-000000000000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0:43:09.297" v="141"/>
          <ac:spMkLst>
            <pc:docMk/>
            <pc:sldMk cId="0" sldId="259"/>
            <ac:spMk id="24" creationId="{B50AB553-2A96-4A92-96F2-93548E096954}"/>
          </ac:spMkLst>
        </pc:spChg>
        <pc:spChg chg="mod">
          <ac:chgData name="Alicia West (2508273)" userId="S::2508273@student.uwtsd.ac.uk::5d048250-5719-42b9-b902-fda28a168bf8" providerId="AD" clId="Web-{C064606E-D035-8923-59D4-151C58EFCC91}" dt="2025-11-20T10:43:09.297" v="141"/>
          <ac:spMkLst>
            <pc:docMk/>
            <pc:sldMk cId="0" sldId="259"/>
            <ac:spMk id="25" creationId="{00000000-0000-0000-0000-000000000000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0:43:09.109" v="140"/>
          <ac:spMkLst>
            <pc:docMk/>
            <pc:sldMk cId="0" sldId="259"/>
            <ac:spMk id="30" creationId="{A2679492-7988-4050-9056-542444452411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0:43:09.109" v="140"/>
          <ac:spMkLst>
            <pc:docMk/>
            <pc:sldMk cId="0" sldId="259"/>
            <ac:spMk id="32" creationId="{B091B163-7D61-4891-ABCF-5C13D9C418D0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0:43:09.297" v="141"/>
          <ac:spMkLst>
            <pc:docMk/>
            <pc:sldMk cId="0" sldId="259"/>
            <ac:spMk id="46" creationId="{44D65982-4F00-4330-8DAA-DE6A9E4D6D23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0:43:09.297" v="141"/>
          <ac:spMkLst>
            <pc:docMk/>
            <pc:sldMk cId="0" sldId="259"/>
            <ac:spMk id="47" creationId="{C05FE506-AB9A-470B-89C8-008269966F9C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0:43:09.297" v="141"/>
          <ac:spMkLst>
            <pc:docMk/>
            <pc:sldMk cId="0" sldId="259"/>
            <ac:spMk id="48" creationId="{56AD21CA-472C-4EA1-A897-F639017AFED3}"/>
          </ac:spMkLst>
        </pc:spChg>
        <pc:grpChg chg="add del">
          <ac:chgData name="Alicia West (2508273)" userId="S::2508273@student.uwtsd.ac.uk::5d048250-5719-42b9-b902-fda28a168bf8" providerId="AD" clId="Web-{C064606E-D035-8923-59D4-151C58EFCC91}" dt="2025-11-20T10:43:09.109" v="140"/>
          <ac:grpSpMkLst>
            <pc:docMk/>
            <pc:sldMk cId="0" sldId="259"/>
            <ac:grpSpMk id="34" creationId="{0474DF76-993E-44DE-AFB0-C416182ACECF}"/>
          </ac:grpSpMkLst>
        </pc:grpChg>
        <pc:grpChg chg="add">
          <ac:chgData name="Alicia West (2508273)" userId="S::2508273@student.uwtsd.ac.uk::5d048250-5719-42b9-b902-fda28a168bf8" providerId="AD" clId="Web-{C064606E-D035-8923-59D4-151C58EFCC91}" dt="2025-11-20T10:43:09.297" v="141"/>
          <ac:grpSpMkLst>
            <pc:docMk/>
            <pc:sldMk cId="0" sldId="259"/>
            <ac:grpSpMk id="38" creationId="{43F5E015-E085-4624-B431-B42414448684}"/>
          </ac:grpSpMkLst>
        </pc:grpChg>
        <pc:grpChg chg="add">
          <ac:chgData name="Alicia West (2508273)" userId="S::2508273@student.uwtsd.ac.uk::5d048250-5719-42b9-b902-fda28a168bf8" providerId="AD" clId="Web-{C064606E-D035-8923-59D4-151C58EFCC91}" dt="2025-11-20T10:43:09.297" v="141"/>
          <ac:grpSpMkLst>
            <pc:docMk/>
            <pc:sldMk cId="0" sldId="259"/>
            <ac:grpSpMk id="49" creationId="{B29A5F49-8CEE-44D2-A717-96965326A59B}"/>
          </ac:grpSpMkLst>
        </pc:grpChg>
        <pc:cxnChg chg="add del">
          <ac:chgData name="Alicia West (2508273)" userId="S::2508273@student.uwtsd.ac.uk::5d048250-5719-42b9-b902-fda28a168bf8" providerId="AD" clId="Web-{C064606E-D035-8923-59D4-151C58EFCC91}" dt="2025-11-20T10:43:09.109" v="140"/>
          <ac:cxnSpMkLst>
            <pc:docMk/>
            <pc:sldMk cId="0" sldId="259"/>
            <ac:cxnSpMk id="39" creationId="{C49DA8F6-BCC1-4447-B54C-57856834B94B}"/>
          </ac:cxnSpMkLst>
        </pc:cxnChg>
      </pc:sldChg>
      <pc:sldChg chg="addSp delSp modSp">
        <pc:chgData name="Alicia West (2508273)" userId="S::2508273@student.uwtsd.ac.uk::5d048250-5719-42b9-b902-fda28a168bf8" providerId="AD" clId="Web-{C064606E-D035-8923-59D4-151C58EFCC91}" dt="2025-11-20T10:52:29.277" v="340" actId="20577"/>
        <pc:sldMkLst>
          <pc:docMk/>
          <pc:sldMk cId="0" sldId="260"/>
        </pc:sldMkLst>
        <pc:spChg chg="mod">
          <ac:chgData name="Alicia West (2508273)" userId="S::2508273@student.uwtsd.ac.uk::5d048250-5719-42b9-b902-fda28a168bf8" providerId="AD" clId="Web-{C064606E-D035-8923-59D4-151C58EFCC91}" dt="2025-11-20T10:52:29.277" v="340" actId="20577"/>
          <ac:spMkLst>
            <pc:docMk/>
            <pc:sldMk cId="0" sldId="260"/>
            <ac:spMk id="2" creationId="{00000000-0000-0000-0000-000000000000}"/>
          </ac:spMkLst>
        </pc:spChg>
        <pc:spChg chg="del">
          <ac:chgData name="Alicia West (2508273)" userId="S::2508273@student.uwtsd.ac.uk::5d048250-5719-42b9-b902-fda28a168bf8" providerId="AD" clId="Web-{C064606E-D035-8923-59D4-151C58EFCC91}" dt="2025-11-20T10:51:44.933" v="339"/>
          <ac:spMkLst>
            <pc:docMk/>
            <pc:sldMk cId="0" sldId="260"/>
            <ac:spMk id="17" creationId="{081EA652-8C6A-4E69-BEB9-170809474553}"/>
          </ac:spMkLst>
        </pc:spChg>
        <pc:spChg chg="del">
          <ac:chgData name="Alicia West (2508273)" userId="S::2508273@student.uwtsd.ac.uk::5d048250-5719-42b9-b902-fda28a168bf8" providerId="AD" clId="Web-{C064606E-D035-8923-59D4-151C58EFCC91}" dt="2025-11-20T10:51:44.933" v="339"/>
          <ac:spMkLst>
            <pc:docMk/>
            <pc:sldMk cId="0" sldId="260"/>
            <ac:spMk id="19" creationId="{5298780A-33B9-4EA2-8F67-DE68AD62841B}"/>
          </ac:spMkLst>
        </pc:spChg>
        <pc:spChg chg="del">
          <ac:chgData name="Alicia West (2508273)" userId="S::2508273@student.uwtsd.ac.uk::5d048250-5719-42b9-b902-fda28a168bf8" providerId="AD" clId="Web-{C064606E-D035-8923-59D4-151C58EFCC91}" dt="2025-11-20T10:51:44.933" v="339"/>
          <ac:spMkLst>
            <pc:docMk/>
            <pc:sldMk cId="0" sldId="260"/>
            <ac:spMk id="21" creationId="{7F488E8B-4E1E-4402-8935-D4E6C02615C7}"/>
          </ac:spMkLst>
        </pc:spChg>
        <pc:spChg chg="del mod">
          <ac:chgData name="Alicia West (2508273)" userId="S::2508273@student.uwtsd.ac.uk::5d048250-5719-42b9-b902-fda28a168bf8" providerId="AD" clId="Web-{C064606E-D035-8923-59D4-151C58EFCC91}" dt="2025-11-20T10:51:44.933" v="339"/>
          <ac:spMkLst>
            <pc:docMk/>
            <pc:sldMk cId="0" sldId="260"/>
            <ac:spMk id="22" creationId="{00000000-0000-0000-0000-000000000000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0:51:44.933" v="339"/>
          <ac:spMkLst>
            <pc:docMk/>
            <pc:sldMk cId="0" sldId="260"/>
            <ac:spMk id="29" creationId="{2659FDB4-FCBE-4A89-B46D-43D4FA54464D}"/>
          </ac:spMkLst>
        </pc:spChg>
        <pc:graphicFrameChg chg="add">
          <ac:chgData name="Alicia West (2508273)" userId="S::2508273@student.uwtsd.ac.uk::5d048250-5719-42b9-b902-fda28a168bf8" providerId="AD" clId="Web-{C064606E-D035-8923-59D4-151C58EFCC91}" dt="2025-11-20T10:51:44.933" v="339"/>
          <ac:graphicFrameMkLst>
            <pc:docMk/>
            <pc:sldMk cId="0" sldId="260"/>
            <ac:graphicFrameMk id="25" creationId="{39B448A0-7499-055B-B65B-34F197B15E4A}"/>
          </ac:graphicFrameMkLst>
        </pc:graphicFrameChg>
        <pc:cxnChg chg="del">
          <ac:chgData name="Alicia West (2508273)" userId="S::2508273@student.uwtsd.ac.uk::5d048250-5719-42b9-b902-fda28a168bf8" providerId="AD" clId="Web-{C064606E-D035-8923-59D4-151C58EFCC91}" dt="2025-11-20T10:51:44.933" v="339"/>
          <ac:cxnSpMkLst>
            <pc:docMk/>
            <pc:sldMk cId="0" sldId="260"/>
            <ac:cxnSpMk id="23" creationId="{23AAC9B5-8015-485C-ACF9-A750390E9A56}"/>
          </ac:cxnSpMkLst>
        </pc:cxnChg>
        <pc:cxnChg chg="add">
          <ac:chgData name="Alicia West (2508273)" userId="S::2508273@student.uwtsd.ac.uk::5d048250-5719-42b9-b902-fda28a168bf8" providerId="AD" clId="Web-{C064606E-D035-8923-59D4-151C58EFCC91}" dt="2025-11-20T10:51:44.933" v="339"/>
          <ac:cxnSpMkLst>
            <pc:docMk/>
            <pc:sldMk cId="0" sldId="260"/>
            <ac:cxnSpMk id="31" creationId="{C8F51B3F-8331-4E4A-AE96-D47B1006EEAD}"/>
          </ac:cxnSpMkLst>
        </pc:cxnChg>
      </pc:sldChg>
      <pc:sldChg chg="addSp delSp modSp">
        <pc:chgData name="Alicia West (2508273)" userId="S::2508273@student.uwtsd.ac.uk::5d048250-5719-42b9-b902-fda28a168bf8" providerId="AD" clId="Web-{C064606E-D035-8923-59D4-151C58EFCC91}" dt="2025-11-20T13:29:41.447" v="515" actId="20577"/>
        <pc:sldMkLst>
          <pc:docMk/>
          <pc:sldMk cId="0" sldId="261"/>
        </pc:sldMkLst>
        <pc:spChg chg="mod">
          <ac:chgData name="Alicia West (2508273)" userId="S::2508273@student.uwtsd.ac.uk::5d048250-5719-42b9-b902-fda28a168bf8" providerId="AD" clId="Web-{C064606E-D035-8923-59D4-151C58EFCC91}" dt="2025-11-20T11:01:20.319" v="486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Alicia West (2508273)" userId="S::2508273@student.uwtsd.ac.uk::5d048250-5719-42b9-b902-fda28a168bf8" providerId="AD" clId="Web-{C064606E-D035-8923-59D4-151C58EFCC91}" dt="2025-11-20T13:29:41.447" v="515" actId="20577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1:00:56.115" v="485"/>
          <ac:spMkLst>
            <pc:docMk/>
            <pc:sldMk cId="0" sldId="261"/>
            <ac:spMk id="9" creationId="{C0763A76-9F1C-4FC5-82B7-DD475DA461B2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1:00:56.115" v="485"/>
          <ac:spMkLst>
            <pc:docMk/>
            <pc:sldMk cId="0" sldId="261"/>
            <ac:spMk id="11" creationId="{E81BF4F6-F2CF-4984-9D14-D6966D92F99F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1:00:56.099" v="484"/>
          <ac:spMkLst>
            <pc:docMk/>
            <pc:sldMk cId="0" sldId="261"/>
            <ac:spMk id="16" creationId="{9F7D5CDA-D291-4307-BF55-1381FED29634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1:00:56.099" v="484"/>
          <ac:spMkLst>
            <pc:docMk/>
            <pc:sldMk cId="0" sldId="261"/>
            <ac:spMk id="18" creationId="{59B296B9-C5A5-4E4F-9B60-C907B5F1466C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1:00:56.099" v="484"/>
          <ac:spMkLst>
            <pc:docMk/>
            <pc:sldMk cId="0" sldId="261"/>
            <ac:spMk id="20" creationId="{D0300FD3-5AF1-6305-15FA-9078072672E2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1:01:20.319" v="486"/>
          <ac:spMkLst>
            <pc:docMk/>
            <pc:sldMk cId="0" sldId="261"/>
            <ac:spMk id="22" creationId="{1453BF6C-B012-48B7-B4E8-6D7AC7C27D02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1:01:20.319" v="486"/>
          <ac:spMkLst>
            <pc:docMk/>
            <pc:sldMk cId="0" sldId="261"/>
            <ac:spMk id="23" creationId="{327D73B4-9F5C-4A64-A179-51B9500CB8B5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1:01:20.319" v="486"/>
          <ac:spMkLst>
            <pc:docMk/>
            <pc:sldMk cId="0" sldId="261"/>
            <ac:spMk id="24" creationId="{E3020543-B24B-4EC4-8FFC-8DD88EEA91A8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1:01:20.319" v="486"/>
          <ac:spMkLst>
            <pc:docMk/>
            <pc:sldMk cId="0" sldId="261"/>
            <ac:spMk id="25" creationId="{C1F06963-6374-4B48-844F-071A9BAAAE02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1:01:20.319" v="486"/>
          <ac:spMkLst>
            <pc:docMk/>
            <pc:sldMk cId="0" sldId="261"/>
            <ac:spMk id="27" creationId="{6CB927A4-E432-4310-9CD5-E89FF5063179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1:01:20.319" v="486"/>
          <ac:spMkLst>
            <pc:docMk/>
            <pc:sldMk cId="0" sldId="261"/>
            <ac:spMk id="32" creationId="{7B831B6F-405A-4B47-B9BB-5CA88F285844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1:01:20.319" v="486"/>
          <ac:spMkLst>
            <pc:docMk/>
            <pc:sldMk cId="0" sldId="261"/>
            <ac:spMk id="34" creationId="{953EE71A-6488-4203-A7C4-77102FD0DCCA}"/>
          </ac:spMkLst>
        </pc:spChg>
        <pc:picChg chg="mod ord">
          <ac:chgData name="Alicia West (2508273)" userId="S::2508273@student.uwtsd.ac.uk::5d048250-5719-42b9-b902-fda28a168bf8" providerId="AD" clId="Web-{C064606E-D035-8923-59D4-151C58EFCC91}" dt="2025-11-20T11:01:20.319" v="486"/>
          <ac:picMkLst>
            <pc:docMk/>
            <pc:sldMk cId="0" sldId="261"/>
            <ac:picMk id="5" creationId="{CE94C49A-112B-560F-2B49-4994862713D0}"/>
          </ac:picMkLst>
        </pc:picChg>
      </pc:sldChg>
      <pc:sldChg chg="ord">
        <pc:chgData name="Alicia West (2508273)" userId="S::2508273@student.uwtsd.ac.uk::5d048250-5719-42b9-b902-fda28a168bf8" providerId="AD" clId="Web-{C064606E-D035-8923-59D4-151C58EFCC91}" dt="2025-11-20T13:46:16.695" v="884"/>
        <pc:sldMkLst>
          <pc:docMk/>
          <pc:sldMk cId="0" sldId="262"/>
        </pc:sldMkLst>
      </pc:sldChg>
      <pc:sldChg chg="del">
        <pc:chgData name="Alicia West (2508273)" userId="S::2508273@student.uwtsd.ac.uk::5d048250-5719-42b9-b902-fda28a168bf8" providerId="AD" clId="Web-{C064606E-D035-8923-59D4-151C58EFCC91}" dt="2025-11-20T11:04:40.854" v="508"/>
        <pc:sldMkLst>
          <pc:docMk/>
          <pc:sldMk cId="0" sldId="263"/>
        </pc:sldMkLst>
      </pc:sldChg>
      <pc:sldChg chg="addSp delSp modSp new mod setBg">
        <pc:chgData name="Alicia West (2508273)" userId="S::2508273@student.uwtsd.ac.uk::5d048250-5719-42b9-b902-fda28a168bf8" providerId="AD" clId="Web-{C064606E-D035-8923-59D4-151C58EFCC91}" dt="2025-11-20T13:38:43.515" v="775"/>
        <pc:sldMkLst>
          <pc:docMk/>
          <pc:sldMk cId="2604917154" sldId="263"/>
        </pc:sldMkLst>
        <pc:spChg chg="mod">
          <ac:chgData name="Alicia West (2508273)" userId="S::2508273@student.uwtsd.ac.uk::5d048250-5719-42b9-b902-fda28a168bf8" providerId="AD" clId="Web-{C064606E-D035-8923-59D4-151C58EFCC91}" dt="2025-11-20T13:33:09.119" v="620"/>
          <ac:spMkLst>
            <pc:docMk/>
            <pc:sldMk cId="2604917154" sldId="263"/>
            <ac:spMk id="2" creationId="{2C229A8E-9E5A-1C70-3AD8-73C63860AB1F}"/>
          </ac:spMkLst>
        </pc:spChg>
        <pc:spChg chg="del mod">
          <ac:chgData name="Alicia West (2508273)" userId="S::2508273@student.uwtsd.ac.uk::5d048250-5719-42b9-b902-fda28a168bf8" providerId="AD" clId="Web-{C064606E-D035-8923-59D4-151C58EFCC91}" dt="2025-11-20T13:33:09.119" v="620"/>
          <ac:spMkLst>
            <pc:docMk/>
            <pc:sldMk cId="2604917154" sldId="263"/>
            <ac:spMk id="3" creationId="{84B0CA79-E2F6-C7F9-55D8-9BA80BA35AB2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3:34:04.073" v="621"/>
          <ac:spMkLst>
            <pc:docMk/>
            <pc:sldMk cId="2604917154" sldId="263"/>
            <ac:spMk id="10" creationId="{B50AB553-2A96-4A92-96F2-93548E096954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3:38:43.515" v="775"/>
          <ac:spMkLst>
            <pc:docMk/>
            <pc:sldMk cId="2604917154" sldId="263"/>
            <ac:spMk id="15" creationId="{B50AB553-2A96-4A92-96F2-93548E096954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3:38:43.515" v="775"/>
          <ac:spMkLst>
            <pc:docMk/>
            <pc:sldMk cId="2604917154" sldId="263"/>
            <ac:spMk id="20" creationId="{B50AB553-2A96-4A92-96F2-93548E096954}"/>
          </ac:spMkLst>
        </pc:spChg>
        <pc:graphicFrameChg chg="add mod modGraphic">
          <ac:chgData name="Alicia West (2508273)" userId="S::2508273@student.uwtsd.ac.uk::5d048250-5719-42b9-b902-fda28a168bf8" providerId="AD" clId="Web-{C064606E-D035-8923-59D4-151C58EFCC91}" dt="2025-11-20T13:38:43.515" v="775"/>
          <ac:graphicFrameMkLst>
            <pc:docMk/>
            <pc:sldMk cId="2604917154" sldId="263"/>
            <ac:graphicFrameMk id="5" creationId="{EAC28076-07C7-8FDD-E958-7C5C3D9435AB}"/>
          </ac:graphicFrameMkLst>
        </pc:graphicFrameChg>
        <pc:picChg chg="add mod">
          <ac:chgData name="Alicia West (2508273)" userId="S::2508273@student.uwtsd.ac.uk::5d048250-5719-42b9-b902-fda28a168bf8" providerId="AD" clId="Web-{C064606E-D035-8923-59D4-151C58EFCC91}" dt="2025-11-20T13:34:04.073" v="621"/>
          <ac:picMkLst>
            <pc:docMk/>
            <pc:sldMk cId="2604917154" sldId="263"/>
            <ac:picMk id="6" creationId="{921E0226-5EAF-DF57-3420-B0526791C2A8}"/>
          </ac:picMkLst>
        </pc:picChg>
      </pc:sldChg>
      <pc:sldChg chg="addSp delSp modSp new mod setBg modClrScheme chgLayout">
        <pc:chgData name="Alicia West (2508273)" userId="S::2508273@student.uwtsd.ac.uk::5d048250-5719-42b9-b902-fda28a168bf8" providerId="AD" clId="Web-{C064606E-D035-8923-59D4-151C58EFCC91}" dt="2025-11-20T13:52:09.946" v="1035"/>
        <pc:sldMkLst>
          <pc:docMk/>
          <pc:sldMk cId="4157649283" sldId="264"/>
        </pc:sldMkLst>
        <pc:spChg chg="del">
          <ac:chgData name="Alicia West (2508273)" userId="S::2508273@student.uwtsd.ac.uk::5d048250-5719-42b9-b902-fda28a168bf8" providerId="AD" clId="Web-{C064606E-D035-8923-59D4-151C58EFCC91}" dt="2025-11-20T13:50:33.034" v="1002"/>
          <ac:spMkLst>
            <pc:docMk/>
            <pc:sldMk cId="4157649283" sldId="264"/>
            <ac:spMk id="2" creationId="{2F34C7E5-F0F5-DF5F-1F88-A5642343C479}"/>
          </ac:spMkLst>
        </pc:spChg>
        <pc:spChg chg="del mod ord">
          <ac:chgData name="Alicia West (2508273)" userId="S::2508273@student.uwtsd.ac.uk::5d048250-5719-42b9-b902-fda28a168bf8" providerId="AD" clId="Web-{C064606E-D035-8923-59D4-151C58EFCC91}" dt="2025-11-20T13:51:45.601" v="1032"/>
          <ac:spMkLst>
            <pc:docMk/>
            <pc:sldMk cId="4157649283" sldId="264"/>
            <ac:spMk id="3" creationId="{2236E7F8-F6FB-F309-76A6-8F73230EEE1C}"/>
          </ac:spMkLst>
        </pc:spChg>
        <pc:spChg chg="add mod ord">
          <ac:chgData name="Alicia West (2508273)" userId="S::2508273@student.uwtsd.ac.uk::5d048250-5719-42b9-b902-fda28a168bf8" providerId="AD" clId="Web-{C064606E-D035-8923-59D4-151C58EFCC91}" dt="2025-11-20T13:52:09.946" v="1035"/>
          <ac:spMkLst>
            <pc:docMk/>
            <pc:sldMk cId="4157649283" sldId="264"/>
            <ac:spMk id="4" creationId="{CD63BD15-A40E-4307-86D9-A19D6AB846AE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3:52:09.930" v="1034"/>
          <ac:spMkLst>
            <pc:docMk/>
            <pc:sldMk cId="4157649283" sldId="264"/>
            <ac:spMk id="9" creationId="{1A3C89F8-0D2F-47FF-B903-151248265F47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3:52:09.930" v="1034"/>
          <ac:spMkLst>
            <pc:docMk/>
            <pc:sldMk cId="4157649283" sldId="264"/>
            <ac:spMk id="11" creationId="{C5CB530E-515E-412C-9DF1-5F8FFBD6F383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3:52:09.930" v="1034"/>
          <ac:spMkLst>
            <pc:docMk/>
            <pc:sldMk cId="4157649283" sldId="264"/>
            <ac:spMk id="13" creationId="{712D4376-A578-4FF1-94FC-245E7A6A489F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3:52:09.930" v="1034"/>
          <ac:spMkLst>
            <pc:docMk/>
            <pc:sldMk cId="4157649283" sldId="264"/>
            <ac:spMk id="15" creationId="{AEA7509D-F04F-40CB-A0B3-EEF16499CC9F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3:52:09.930" v="1034"/>
          <ac:spMkLst>
            <pc:docMk/>
            <pc:sldMk cId="4157649283" sldId="264"/>
            <ac:spMk id="19" creationId="{508BEF50-7B1E-49A4-BC19-5F4F1D755E64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3:52:09.930" v="1034"/>
          <ac:spMkLst>
            <pc:docMk/>
            <pc:sldMk cId="4157649283" sldId="264"/>
            <ac:spMk id="21" creationId="{3FBAD350-5664-4811-A208-657FB882D350}"/>
          </ac:spMkLst>
        </pc:spChg>
        <pc:spChg chg="add del">
          <ac:chgData name="Alicia West (2508273)" userId="S::2508273@student.uwtsd.ac.uk::5d048250-5719-42b9-b902-fda28a168bf8" providerId="AD" clId="Web-{C064606E-D035-8923-59D4-151C58EFCC91}" dt="2025-11-20T13:52:09.930" v="1034"/>
          <ac:spMkLst>
            <pc:docMk/>
            <pc:sldMk cId="4157649283" sldId="264"/>
            <ac:spMk id="23" creationId="{C39ADB8F-D187-49D7-BDCF-C1B6DC727068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3:52:09.946" v="1035"/>
          <ac:spMkLst>
            <pc:docMk/>
            <pc:sldMk cId="4157649283" sldId="264"/>
            <ac:spMk id="25" creationId="{A3363022-C969-41E9-8EB2-E4C94908C1FA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3:52:09.946" v="1035"/>
          <ac:spMkLst>
            <pc:docMk/>
            <pc:sldMk cId="4157649283" sldId="264"/>
            <ac:spMk id="26" creationId="{8D1AD6B3-BE88-4CEB-BA17-790657CC4729}"/>
          </ac:spMkLst>
        </pc:spChg>
        <pc:grpChg chg="add">
          <ac:chgData name="Alicia West (2508273)" userId="S::2508273@student.uwtsd.ac.uk::5d048250-5719-42b9-b902-fda28a168bf8" providerId="AD" clId="Web-{C064606E-D035-8923-59D4-151C58EFCC91}" dt="2025-11-20T13:52:09.946" v="1035"/>
          <ac:grpSpMkLst>
            <pc:docMk/>
            <pc:sldMk cId="4157649283" sldId="264"/>
            <ac:grpSpMk id="27" creationId="{89D1390B-7E13-4B4F-9CB2-391063412E54}"/>
          </ac:grpSpMkLst>
        </pc:grpChg>
        <pc:picChg chg="add">
          <ac:chgData name="Alicia West (2508273)" userId="S::2508273@student.uwtsd.ac.uk::5d048250-5719-42b9-b902-fda28a168bf8" providerId="AD" clId="Web-{C064606E-D035-8923-59D4-151C58EFCC91}" dt="2025-11-20T13:52:09.946" v="1035"/>
          <ac:picMkLst>
            <pc:docMk/>
            <pc:sldMk cId="4157649283" sldId="264"/>
            <ac:picMk id="8" creationId="{661B65E7-224A-B252-3302-67A841849C6A}"/>
          </ac:picMkLst>
        </pc:picChg>
        <pc:cxnChg chg="add del">
          <ac:chgData name="Alicia West (2508273)" userId="S::2508273@student.uwtsd.ac.uk::5d048250-5719-42b9-b902-fda28a168bf8" providerId="AD" clId="Web-{C064606E-D035-8923-59D4-151C58EFCC91}" dt="2025-11-20T13:52:09.930" v="1034"/>
          <ac:cxnSpMkLst>
            <pc:docMk/>
            <pc:sldMk cId="4157649283" sldId="264"/>
            <ac:cxnSpMk id="17" creationId="{56020367-4FD5-4596-8E10-C5F095CD8DBF}"/>
          </ac:cxnSpMkLst>
        </pc:cxnChg>
      </pc:sldChg>
      <pc:sldChg chg="addSp delSp modSp new mod setBg">
        <pc:chgData name="Alicia West (2508273)" userId="S::2508273@student.uwtsd.ac.uk::5d048250-5719-42b9-b902-fda28a168bf8" providerId="AD" clId="Web-{C064606E-D035-8923-59D4-151C58EFCC91}" dt="2025-11-20T13:44:26.912" v="882"/>
        <pc:sldMkLst>
          <pc:docMk/>
          <pc:sldMk cId="1078565417" sldId="265"/>
        </pc:sldMkLst>
        <pc:spChg chg="mod">
          <ac:chgData name="Alicia West (2508273)" userId="S::2508273@student.uwtsd.ac.uk::5d048250-5719-42b9-b902-fda28a168bf8" providerId="AD" clId="Web-{C064606E-D035-8923-59D4-151C58EFCC91}" dt="2025-11-20T13:44:26.912" v="882"/>
          <ac:spMkLst>
            <pc:docMk/>
            <pc:sldMk cId="1078565417" sldId="265"/>
            <ac:spMk id="2" creationId="{FADFA4F5-D119-730D-D2E3-DFF7DA9DEA07}"/>
          </ac:spMkLst>
        </pc:spChg>
        <pc:spChg chg="del mod">
          <ac:chgData name="Alicia West (2508273)" userId="S::2508273@student.uwtsd.ac.uk::5d048250-5719-42b9-b902-fda28a168bf8" providerId="AD" clId="Web-{C064606E-D035-8923-59D4-151C58EFCC91}" dt="2025-11-20T13:42:35.004" v="866"/>
          <ac:spMkLst>
            <pc:docMk/>
            <pc:sldMk cId="1078565417" sldId="265"/>
            <ac:spMk id="3" creationId="{2C5D6CD0-0E6F-5D55-E060-12E297DC335A}"/>
          </ac:spMkLst>
        </pc:spChg>
        <pc:graphicFrameChg chg="add mod modGraphic">
          <ac:chgData name="Alicia West (2508273)" userId="S::2508273@student.uwtsd.ac.uk::5d048250-5719-42b9-b902-fda28a168bf8" providerId="AD" clId="Web-{C064606E-D035-8923-59D4-151C58EFCC91}" dt="2025-11-20T13:44:26.912" v="882"/>
          <ac:graphicFrameMkLst>
            <pc:docMk/>
            <pc:sldMk cId="1078565417" sldId="265"/>
            <ac:graphicFrameMk id="5" creationId="{97BDFCF4-EFE1-1E0B-BE2C-BDBF95B17C32}"/>
          </ac:graphicFrameMkLst>
        </pc:graphicFrameChg>
        <pc:picChg chg="add mod">
          <ac:chgData name="Alicia West (2508273)" userId="S::2508273@student.uwtsd.ac.uk::5d048250-5719-42b9-b902-fda28a168bf8" providerId="AD" clId="Web-{C064606E-D035-8923-59D4-151C58EFCC91}" dt="2025-11-20T13:44:26.912" v="882"/>
          <ac:picMkLst>
            <pc:docMk/>
            <pc:sldMk cId="1078565417" sldId="265"/>
            <ac:picMk id="6" creationId="{83295B5E-C8DE-37FE-42B3-53888BFCBCB8}"/>
          </ac:picMkLst>
        </pc:picChg>
      </pc:sldChg>
      <pc:sldChg chg="addSp delSp modSp new mod setBg">
        <pc:chgData name="Alicia West (2508273)" userId="S::2508273@student.uwtsd.ac.uk::5d048250-5719-42b9-b902-fda28a168bf8" providerId="AD" clId="Web-{C064606E-D035-8923-59D4-151C58EFCC91}" dt="2025-11-20T13:49:22.578" v="972"/>
        <pc:sldMkLst>
          <pc:docMk/>
          <pc:sldMk cId="2838511912" sldId="266"/>
        </pc:sldMkLst>
        <pc:spChg chg="mod">
          <ac:chgData name="Alicia West (2508273)" userId="S::2508273@student.uwtsd.ac.uk::5d048250-5719-42b9-b902-fda28a168bf8" providerId="AD" clId="Web-{C064606E-D035-8923-59D4-151C58EFCC91}" dt="2025-11-20T13:49:22.578" v="972"/>
          <ac:spMkLst>
            <pc:docMk/>
            <pc:sldMk cId="2838511912" sldId="266"/>
            <ac:spMk id="2" creationId="{8EEEC745-E535-B898-60E9-C9DE76DBDAE4}"/>
          </ac:spMkLst>
        </pc:spChg>
        <pc:spChg chg="del mod">
          <ac:chgData name="Alicia West (2508273)" userId="S::2508273@student.uwtsd.ac.uk::5d048250-5719-42b9-b902-fda28a168bf8" providerId="AD" clId="Web-{C064606E-D035-8923-59D4-151C58EFCC91}" dt="2025-11-20T13:49:22.578" v="972"/>
          <ac:spMkLst>
            <pc:docMk/>
            <pc:sldMk cId="2838511912" sldId="266"/>
            <ac:spMk id="3" creationId="{67AAB6B0-0E03-295A-9294-12287B713BEF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3:49:22.578" v="972"/>
          <ac:spMkLst>
            <pc:docMk/>
            <pc:sldMk cId="2838511912" sldId="266"/>
            <ac:spMk id="9" creationId="{BACC6370-2D7E-4714-9D71-7542949D7D5D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3:49:22.578" v="972"/>
          <ac:spMkLst>
            <pc:docMk/>
            <pc:sldMk cId="2838511912" sldId="266"/>
            <ac:spMk id="11" creationId="{256B2C21-A230-48C0-8DF1-C46611373C44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3:49:22.578" v="972"/>
          <ac:spMkLst>
            <pc:docMk/>
            <pc:sldMk cId="2838511912" sldId="266"/>
            <ac:spMk id="13" creationId="{3847E18C-932D-4C95-AABA-FEC7C9499AD7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3:49:22.578" v="972"/>
          <ac:spMkLst>
            <pc:docMk/>
            <pc:sldMk cId="2838511912" sldId="266"/>
            <ac:spMk id="15" creationId="{3150CB11-0C61-439E-910F-5787759E72A0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3:49:22.578" v="972"/>
          <ac:spMkLst>
            <pc:docMk/>
            <pc:sldMk cId="2838511912" sldId="266"/>
            <ac:spMk id="17" creationId="{43F8A58B-5155-44CE-A5FF-7647B47D0A7A}"/>
          </ac:spMkLst>
        </pc:spChg>
        <pc:spChg chg="add">
          <ac:chgData name="Alicia West (2508273)" userId="S::2508273@student.uwtsd.ac.uk::5d048250-5719-42b9-b902-fda28a168bf8" providerId="AD" clId="Web-{C064606E-D035-8923-59D4-151C58EFCC91}" dt="2025-11-20T13:49:22.578" v="972"/>
          <ac:spMkLst>
            <pc:docMk/>
            <pc:sldMk cId="2838511912" sldId="266"/>
            <ac:spMk id="19" creationId="{443F2ACA-E6D6-4028-82DD-F03C262D5DE6}"/>
          </ac:spMkLst>
        </pc:spChg>
        <pc:graphicFrameChg chg="add">
          <ac:chgData name="Alicia West (2508273)" userId="S::2508273@student.uwtsd.ac.uk::5d048250-5719-42b9-b902-fda28a168bf8" providerId="AD" clId="Web-{C064606E-D035-8923-59D4-151C58EFCC91}" dt="2025-11-20T13:49:22.578" v="972"/>
          <ac:graphicFrameMkLst>
            <pc:docMk/>
            <pc:sldMk cId="2838511912" sldId="266"/>
            <ac:graphicFrameMk id="5" creationId="{59E6366F-5EA1-06BF-CECD-728DDA0F1E6D}"/>
          </ac:graphicFrameMkLst>
        </pc:graphicFrameChg>
      </pc:sldChg>
    </pc:docChg>
  </pc:docChgLst>
  <pc:docChgLst>
    <pc:chgData name="Alicia West (2508273)" userId="S::2508273@student.uwtsd.ac.uk::5d048250-5719-42b9-b902-fda28a168bf8" providerId="AD" clId="Web-{9631AA5C-FAC3-909C-7955-22BBA02B459A}"/>
    <pc:docChg chg="modSld">
      <pc:chgData name="Alicia West (2508273)" userId="S::2508273@student.uwtsd.ac.uk::5d048250-5719-42b9-b902-fda28a168bf8" providerId="AD" clId="Web-{9631AA5C-FAC3-909C-7955-22BBA02B459A}" dt="2025-11-20T09:58:23.588" v="586" actId="20577"/>
      <pc:docMkLst>
        <pc:docMk/>
      </pc:docMkLst>
      <pc:sldChg chg="modSp">
        <pc:chgData name="Alicia West (2508273)" userId="S::2508273@student.uwtsd.ac.uk::5d048250-5719-42b9-b902-fda28a168bf8" providerId="AD" clId="Web-{9631AA5C-FAC3-909C-7955-22BBA02B459A}" dt="2025-11-20T09:35:30.867" v="65" actId="20577"/>
        <pc:sldMkLst>
          <pc:docMk/>
          <pc:sldMk cId="0" sldId="256"/>
        </pc:sldMkLst>
        <pc:spChg chg="mod">
          <ac:chgData name="Alicia West (2508273)" userId="S::2508273@student.uwtsd.ac.uk::5d048250-5719-42b9-b902-fda28a168bf8" providerId="AD" clId="Web-{9631AA5C-FAC3-909C-7955-22BBA02B459A}" dt="2025-11-20T09:35:30.867" v="65" actId="20577"/>
          <ac:spMkLst>
            <pc:docMk/>
            <pc:sldMk cId="0" sldId="256"/>
            <ac:spMk id="2" creationId="{00000000-0000-0000-0000-000000000000}"/>
          </ac:spMkLst>
        </pc:spChg>
      </pc:sldChg>
      <pc:sldChg chg="addSp delSp modSp">
        <pc:chgData name="Alicia West (2508273)" userId="S::2508273@student.uwtsd.ac.uk::5d048250-5719-42b9-b902-fda28a168bf8" providerId="AD" clId="Web-{9631AA5C-FAC3-909C-7955-22BBA02B459A}" dt="2025-11-20T09:40:01.543" v="160" actId="20577"/>
        <pc:sldMkLst>
          <pc:docMk/>
          <pc:sldMk cId="0" sldId="257"/>
        </pc:sldMkLst>
        <pc:spChg chg="mod">
          <ac:chgData name="Alicia West (2508273)" userId="S::2508273@student.uwtsd.ac.uk::5d048250-5719-42b9-b902-fda28a168bf8" providerId="AD" clId="Web-{9631AA5C-FAC3-909C-7955-22BBA02B459A}" dt="2025-11-20T09:39:25.511" v="150"/>
          <ac:spMkLst>
            <pc:docMk/>
            <pc:sldMk cId="0" sldId="257"/>
            <ac:spMk id="2" creationId="{00000000-0000-0000-0000-000000000000}"/>
          </ac:spMkLst>
        </pc:spChg>
        <pc:spChg chg="del">
          <ac:chgData name="Alicia West (2508273)" userId="S::2508273@student.uwtsd.ac.uk::5d048250-5719-42b9-b902-fda28a168bf8" providerId="AD" clId="Web-{9631AA5C-FAC3-909C-7955-22BBA02B459A}" dt="2025-11-20T09:39:25.511" v="150"/>
          <ac:spMkLst>
            <pc:docMk/>
            <pc:sldMk cId="0" sldId="257"/>
            <ac:spMk id="10" creationId="{B50AB553-2A96-4A92-96F2-93548E096954}"/>
          </ac:spMkLst>
        </pc:spChg>
        <pc:spChg chg="add mod">
          <ac:chgData name="Alicia West (2508273)" userId="S::2508273@student.uwtsd.ac.uk::5d048250-5719-42b9-b902-fda28a168bf8" providerId="AD" clId="Web-{9631AA5C-FAC3-909C-7955-22BBA02B459A}" dt="2025-11-20T09:40:01.543" v="160" actId="20577"/>
          <ac:spMkLst>
            <pc:docMk/>
            <pc:sldMk cId="0" sldId="257"/>
            <ac:spMk id="19" creationId="{22980CB1-BCC9-942B-9CD3-64C06A30CE54}"/>
          </ac:spMkLst>
        </pc:spChg>
        <pc:spChg chg="add">
          <ac:chgData name="Alicia West (2508273)" userId="S::2508273@student.uwtsd.ac.uk::5d048250-5719-42b9-b902-fda28a168bf8" providerId="AD" clId="Web-{9631AA5C-FAC3-909C-7955-22BBA02B459A}" dt="2025-11-20T09:39:25.511" v="150"/>
          <ac:spMkLst>
            <pc:docMk/>
            <pc:sldMk cId="0" sldId="257"/>
            <ac:spMk id="24" creationId="{C3D6EC93-F369-413E-AA67-5D4104161046}"/>
          </ac:spMkLst>
        </pc:spChg>
        <pc:grpChg chg="add">
          <ac:chgData name="Alicia West (2508273)" userId="S::2508273@student.uwtsd.ac.uk::5d048250-5719-42b9-b902-fda28a168bf8" providerId="AD" clId="Web-{9631AA5C-FAC3-909C-7955-22BBA02B459A}" dt="2025-11-20T09:39:25.511" v="150"/>
          <ac:grpSpMkLst>
            <pc:docMk/>
            <pc:sldMk cId="0" sldId="257"/>
            <ac:grpSpMk id="26" creationId="{4EA04677-6B2C-40F4-975C-ED9196552771}"/>
          </ac:grpSpMkLst>
        </pc:grpChg>
        <pc:graphicFrameChg chg="del">
          <ac:chgData name="Alicia West (2508273)" userId="S::2508273@student.uwtsd.ac.uk::5d048250-5719-42b9-b902-fda28a168bf8" providerId="AD" clId="Web-{9631AA5C-FAC3-909C-7955-22BBA02B459A}" dt="2025-11-20T09:35:46.008" v="66"/>
          <ac:graphicFrameMkLst>
            <pc:docMk/>
            <pc:sldMk cId="0" sldId="257"/>
            <ac:graphicFrameMk id="5" creationId="{EE2C753A-2F34-010E-616A-B73214CE4835}"/>
          </ac:graphicFrameMkLst>
        </pc:graphicFrameChg>
        <pc:picChg chg="mod ord">
          <ac:chgData name="Alicia West (2508273)" userId="S::2508273@student.uwtsd.ac.uk::5d048250-5719-42b9-b902-fda28a168bf8" providerId="AD" clId="Web-{9631AA5C-FAC3-909C-7955-22BBA02B459A}" dt="2025-11-20T09:39:25.511" v="150"/>
          <ac:picMkLst>
            <pc:docMk/>
            <pc:sldMk cId="0" sldId="257"/>
            <ac:picMk id="6" creationId="{FC4C761A-792A-990C-146E-C4C7C903F162}"/>
          </ac:picMkLst>
        </pc:picChg>
      </pc:sldChg>
      <pc:sldChg chg="addSp delSp modSp mod setBg setClrOvrMap">
        <pc:chgData name="Alicia West (2508273)" userId="S::2508273@student.uwtsd.ac.uk::5d048250-5719-42b9-b902-fda28a168bf8" providerId="AD" clId="Web-{9631AA5C-FAC3-909C-7955-22BBA02B459A}" dt="2025-11-20T09:55:15.693" v="461"/>
        <pc:sldMkLst>
          <pc:docMk/>
          <pc:sldMk cId="0" sldId="258"/>
        </pc:sldMkLst>
        <pc:spChg chg="mod ord">
          <ac:chgData name="Alicia West (2508273)" userId="S::2508273@student.uwtsd.ac.uk::5d048250-5719-42b9-b902-fda28a168bf8" providerId="AD" clId="Web-{9631AA5C-FAC3-909C-7955-22BBA02B459A}" dt="2025-11-20T09:54:40.410" v="460"/>
          <ac:spMkLst>
            <pc:docMk/>
            <pc:sldMk cId="0" sldId="258"/>
            <ac:spMk id="2" creationId="{00000000-0000-0000-0000-000000000000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73" v="298"/>
          <ac:spMkLst>
            <pc:docMk/>
            <pc:sldMk cId="0" sldId="258"/>
            <ac:spMk id="10" creationId="{6A84B152-3496-4C52-AF08-97AFFC09DD2C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73" v="298"/>
          <ac:spMkLst>
            <pc:docMk/>
            <pc:sldMk cId="0" sldId="258"/>
            <ac:spMk id="12" creationId="{6B2ADB95-0FA3-4BD7-A8AC-89D014A83E5B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4:51.129" v="295"/>
          <ac:spMkLst>
            <pc:docMk/>
            <pc:sldMk cId="0" sldId="258"/>
            <ac:spMk id="14" creationId="{C924DBCE-E731-4B22-8181-A39C1D86276C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73" v="298"/>
          <ac:spMkLst>
            <pc:docMk/>
            <pc:sldMk cId="0" sldId="258"/>
            <ac:spMk id="16" creationId="{4CBF9756-6AC8-4C65-84DF-56FBFFA1D873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26" v="297"/>
          <ac:spMkLst>
            <pc:docMk/>
            <pc:sldMk cId="0" sldId="258"/>
            <ac:spMk id="18" creationId="{2D385988-EAAF-4C27-AF8A-2BFBECAF3D4F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73" v="298"/>
          <ac:spMkLst>
            <pc:docMk/>
            <pc:sldMk cId="0" sldId="258"/>
            <ac:spMk id="22" creationId="{B621D332-7329-4994-8836-C429A51B7549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73" v="298"/>
          <ac:spMkLst>
            <pc:docMk/>
            <pc:sldMk cId="0" sldId="258"/>
            <ac:spMk id="24" creationId="{2D20F754-35A9-4508-BE3C-C59996D1437B}"/>
          </ac:spMkLst>
        </pc:spChg>
        <pc:spChg chg="add del mod">
          <ac:chgData name="Alicia West (2508273)" userId="S::2508273@student.uwtsd.ac.uk::5d048250-5719-42b9-b902-fda28a168bf8" providerId="AD" clId="Web-{9631AA5C-FAC3-909C-7955-22BBA02B459A}" dt="2025-11-20T09:45:12.273" v="298"/>
          <ac:spMkLst>
            <pc:docMk/>
            <pc:sldMk cId="0" sldId="258"/>
            <ac:spMk id="26" creationId="{D6E5F1DD-66CA-5B0D-5A30-186BC475330E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4:51.129" v="295"/>
          <ac:spMkLst>
            <pc:docMk/>
            <pc:sldMk cId="0" sldId="258"/>
            <ac:spMk id="31" creationId="{C0763A76-9F1C-4FC5-82B7-DD475DA461B2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4:51.129" v="295"/>
          <ac:spMkLst>
            <pc:docMk/>
            <pc:sldMk cId="0" sldId="258"/>
            <ac:spMk id="33" creationId="{E81BF4F6-F2CF-4984-9D14-D6966D92F99F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26" v="297"/>
          <ac:spMkLst>
            <pc:docMk/>
            <pc:sldMk cId="0" sldId="258"/>
            <ac:spMk id="35" creationId="{6A84B152-3496-4C52-AF08-97AFFC09DD2C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26" v="297"/>
          <ac:spMkLst>
            <pc:docMk/>
            <pc:sldMk cId="0" sldId="258"/>
            <ac:spMk id="37" creationId="{C924DBCE-E731-4B22-8181-A39C1D86276C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26" v="297"/>
          <ac:spMkLst>
            <pc:docMk/>
            <pc:sldMk cId="0" sldId="258"/>
            <ac:spMk id="38" creationId="{4CBF9756-6AC8-4C65-84DF-56FBFFA1D873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26" v="297"/>
          <ac:spMkLst>
            <pc:docMk/>
            <pc:sldMk cId="0" sldId="258"/>
            <ac:spMk id="39" creationId="{2D385988-EAAF-4C27-AF8A-2BFBECAF3D4F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12.226" v="297"/>
          <ac:spMkLst>
            <pc:docMk/>
            <pc:sldMk cId="0" sldId="258"/>
            <ac:spMk id="41" creationId="{B621D332-7329-4994-8836-C429A51B7549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34.308" v="300"/>
          <ac:spMkLst>
            <pc:docMk/>
            <pc:sldMk cId="0" sldId="258"/>
            <ac:spMk id="44" creationId="{6A84B152-3496-4C52-AF08-97AFFC09DD2C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34.308" v="300"/>
          <ac:spMkLst>
            <pc:docMk/>
            <pc:sldMk cId="0" sldId="258"/>
            <ac:spMk id="45" creationId="{6B2ADB95-0FA3-4BD7-A8AC-89D014A83E5B}"/>
          </ac:spMkLst>
        </pc:spChg>
        <pc:spChg chg="del">
          <ac:chgData name="Alicia West (2508273)" userId="S::2508273@student.uwtsd.ac.uk::5d048250-5719-42b9-b902-fda28a168bf8" providerId="AD" clId="Web-{9631AA5C-FAC3-909C-7955-22BBA02B459A}" dt="2025-11-20T09:45:34.308" v="300"/>
          <ac:spMkLst>
            <pc:docMk/>
            <pc:sldMk cId="0" sldId="258"/>
            <ac:spMk id="46" creationId="{C924DBCE-E731-4B22-8181-A39C1D86276C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34.308" v="300"/>
          <ac:spMkLst>
            <pc:docMk/>
            <pc:sldMk cId="0" sldId="258"/>
            <ac:spMk id="47" creationId="{4CBF9756-6AC8-4C65-84DF-56FBFFA1D873}"/>
          </ac:spMkLst>
        </pc:spChg>
        <pc:spChg chg="del">
          <ac:chgData name="Alicia West (2508273)" userId="S::2508273@student.uwtsd.ac.uk::5d048250-5719-42b9-b902-fda28a168bf8" providerId="AD" clId="Web-{9631AA5C-FAC3-909C-7955-22BBA02B459A}" dt="2025-11-20T09:45:34.308" v="300"/>
          <ac:spMkLst>
            <pc:docMk/>
            <pc:sldMk cId="0" sldId="258"/>
            <ac:spMk id="48" creationId="{2D385988-EAAF-4C27-AF8A-2BFBECAF3D4F}"/>
          </ac:spMkLst>
        </pc:spChg>
        <pc:spChg chg="del">
          <ac:chgData name="Alicia West (2508273)" userId="S::2508273@student.uwtsd.ac.uk::5d048250-5719-42b9-b902-fda28a168bf8" providerId="AD" clId="Web-{9631AA5C-FAC3-909C-7955-22BBA02B459A}" dt="2025-11-20T09:45:34.308" v="300"/>
          <ac:spMkLst>
            <pc:docMk/>
            <pc:sldMk cId="0" sldId="258"/>
            <ac:spMk id="50" creationId="{B621D332-7329-4994-8836-C429A51B7549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5:34.308" v="300"/>
          <ac:spMkLst>
            <pc:docMk/>
            <pc:sldMk cId="0" sldId="258"/>
            <ac:spMk id="51" creationId="{2D20F754-35A9-4508-BE3C-C59996D1437B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7:52.122" v="329"/>
          <ac:spMkLst>
            <pc:docMk/>
            <pc:sldMk cId="0" sldId="258"/>
            <ac:spMk id="54" creationId="{C0763A76-9F1C-4FC5-82B7-DD475DA461B2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7:52.122" v="329"/>
          <ac:spMkLst>
            <pc:docMk/>
            <pc:sldMk cId="0" sldId="258"/>
            <ac:spMk id="55" creationId="{E81BF4F6-F2CF-4984-9D14-D6966D92F99F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46:09.313" v="302"/>
          <ac:spMkLst>
            <pc:docMk/>
            <pc:sldMk cId="0" sldId="258"/>
            <ac:spMk id="57" creationId="{5A0118C5-4F8D-4CF4-BADD-53FEACC6C42A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1:21.605" v="381"/>
          <ac:spMkLst>
            <pc:docMk/>
            <pc:sldMk cId="0" sldId="258"/>
            <ac:spMk id="60" creationId="{C0763A76-9F1C-4FC5-82B7-DD475DA461B2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1:21.605" v="381"/>
          <ac:spMkLst>
            <pc:docMk/>
            <pc:sldMk cId="0" sldId="258"/>
            <ac:spMk id="62" creationId="{E81BF4F6-F2CF-4984-9D14-D6966D92F99F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0:50.901" v="376"/>
          <ac:spMkLst>
            <pc:docMk/>
            <pc:sldMk cId="0" sldId="258"/>
            <ac:spMk id="67" creationId="{C0763A76-9F1C-4FC5-82B7-DD475DA461B2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0:50.901" v="376"/>
          <ac:spMkLst>
            <pc:docMk/>
            <pc:sldMk cId="0" sldId="258"/>
            <ac:spMk id="69" creationId="{E81BF4F6-F2CF-4984-9D14-D6966D92F99F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1:08.683" v="378"/>
          <ac:spMkLst>
            <pc:docMk/>
            <pc:sldMk cId="0" sldId="258"/>
            <ac:spMk id="72" creationId="{E8A8EAB8-D2FF-444D-B34B-7D32F106AD0E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1:21.496" v="380"/>
          <ac:spMkLst>
            <pc:docMk/>
            <pc:sldMk cId="0" sldId="258"/>
            <ac:spMk id="75" creationId="{C0763A76-9F1C-4FC5-82B7-DD475DA461B2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1:21.496" v="380"/>
          <ac:spMkLst>
            <pc:docMk/>
            <pc:sldMk cId="0" sldId="258"/>
            <ac:spMk id="76" creationId="{E81BF4F6-F2CF-4984-9D14-D6966D92F99F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2:19.655" v="386"/>
          <ac:spMkLst>
            <pc:docMk/>
            <pc:sldMk cId="0" sldId="258"/>
            <ac:spMk id="78" creationId="{B50AB553-2A96-4A92-96F2-93548E096954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2:01.373" v="383"/>
          <ac:spMkLst>
            <pc:docMk/>
            <pc:sldMk cId="0" sldId="258"/>
            <ac:spMk id="83" creationId="{B50AB553-2A96-4A92-96F2-93548E096954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2:19.530" v="385"/>
          <ac:spMkLst>
            <pc:docMk/>
            <pc:sldMk cId="0" sldId="258"/>
            <ac:spMk id="85" creationId="{B50AB553-2A96-4A92-96F2-93548E096954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4:40.348" v="459"/>
          <ac:spMkLst>
            <pc:docMk/>
            <pc:sldMk cId="0" sldId="258"/>
            <ac:spMk id="92" creationId="{B50AB553-2A96-4A92-96F2-93548E096954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5:15.693" v="461"/>
          <ac:spMkLst>
            <pc:docMk/>
            <pc:sldMk cId="0" sldId="258"/>
            <ac:spMk id="94" creationId="{B50AB553-2A96-4A92-96F2-93548E096954}"/>
          </ac:spMkLst>
        </pc:spChg>
        <pc:spChg chg="add">
          <ac:chgData name="Alicia West (2508273)" userId="S::2508273@student.uwtsd.ac.uk::5d048250-5719-42b9-b902-fda28a168bf8" providerId="AD" clId="Web-{9631AA5C-FAC3-909C-7955-22BBA02B459A}" dt="2025-11-20T09:55:15.693" v="461"/>
          <ac:spMkLst>
            <pc:docMk/>
            <pc:sldMk cId="0" sldId="258"/>
            <ac:spMk id="99" creationId="{B50AB553-2A96-4A92-96F2-93548E096954}"/>
          </ac:spMkLst>
        </pc:spChg>
        <pc:grpChg chg="del">
          <ac:chgData name="Alicia West (2508273)" userId="S::2508273@student.uwtsd.ac.uk::5d048250-5719-42b9-b902-fda28a168bf8" providerId="AD" clId="Web-{9631AA5C-FAC3-909C-7955-22BBA02B459A}" dt="2025-11-20T09:46:09.313" v="302"/>
          <ac:grpSpMkLst>
            <pc:docMk/>
            <pc:sldMk cId="0" sldId="258"/>
            <ac:grpSpMk id="59" creationId="{B894EFA8-F425-4D19-A94B-445388B31E20}"/>
          </ac:grpSpMkLst>
        </pc:grpChg>
        <pc:grpChg chg="del">
          <ac:chgData name="Alicia West (2508273)" userId="S::2508273@student.uwtsd.ac.uk::5d048250-5719-42b9-b902-fda28a168bf8" providerId="AD" clId="Web-{9631AA5C-FAC3-909C-7955-22BBA02B459A}" dt="2025-11-20T09:46:09.313" v="302"/>
          <ac:grpSpMkLst>
            <pc:docMk/>
            <pc:sldMk cId="0" sldId="258"/>
            <ac:grpSpMk id="63" creationId="{582A903B-6B78-4F0A-B7C9-3D80499020B8}"/>
          </ac:grpSpMkLst>
        </pc:grpChg>
        <pc:graphicFrameChg chg="del">
          <ac:chgData name="Alicia West (2508273)" userId="S::2508273@student.uwtsd.ac.uk::5d048250-5719-42b9-b902-fda28a168bf8" providerId="AD" clId="Web-{9631AA5C-FAC3-909C-7955-22BBA02B459A}" dt="2025-11-20T09:40:32.215" v="161"/>
          <ac:graphicFrameMkLst>
            <pc:docMk/>
            <pc:sldMk cId="0" sldId="258"/>
            <ac:graphicFrameMk id="5" creationId="{785469D3-87BC-6052-E953-0412AE2108ED}"/>
          </ac:graphicFrameMkLst>
        </pc:graphicFrameChg>
        <pc:graphicFrameChg chg="mod modGraphic">
          <ac:chgData name="Alicia West (2508273)" userId="S::2508273@student.uwtsd.ac.uk::5d048250-5719-42b9-b902-fda28a168bf8" providerId="AD" clId="Web-{9631AA5C-FAC3-909C-7955-22BBA02B459A}" dt="2025-11-20T09:55:15.693" v="461"/>
          <ac:graphicFrameMkLst>
            <pc:docMk/>
            <pc:sldMk cId="0" sldId="258"/>
            <ac:graphicFrameMk id="52" creationId="{CDE6B09A-7097-F7A0-F639-EE76BCD7B546}"/>
          </ac:graphicFrameMkLst>
        </pc:graphicFrameChg>
        <pc:picChg chg="mod ord">
          <ac:chgData name="Alicia West (2508273)" userId="S::2508273@student.uwtsd.ac.uk::5d048250-5719-42b9-b902-fda28a168bf8" providerId="AD" clId="Web-{9631AA5C-FAC3-909C-7955-22BBA02B459A}" dt="2025-11-20T09:54:40.410" v="460"/>
          <ac:picMkLst>
            <pc:docMk/>
            <pc:sldMk cId="0" sldId="258"/>
            <ac:picMk id="6" creationId="{4EFE769A-A0BF-E2E3-1C45-08CB944A50D4}"/>
          </ac:picMkLst>
        </pc:picChg>
        <pc:cxnChg chg="add del">
          <ac:chgData name="Alicia West (2508273)" userId="S::2508273@student.uwtsd.ac.uk::5d048250-5719-42b9-b902-fda28a168bf8" providerId="AD" clId="Web-{9631AA5C-FAC3-909C-7955-22BBA02B459A}" dt="2025-11-20T09:51:08.683" v="378"/>
          <ac:cxnSpMkLst>
            <pc:docMk/>
            <pc:sldMk cId="0" sldId="258"/>
            <ac:cxnSpMk id="71" creationId="{F11AD06B-AB20-4097-8606-5DA00DBACE88}"/>
          </ac:cxnSpMkLst>
        </pc:cxnChg>
        <pc:cxnChg chg="add del">
          <ac:chgData name="Alicia West (2508273)" userId="S::2508273@student.uwtsd.ac.uk::5d048250-5719-42b9-b902-fda28a168bf8" providerId="AD" clId="Web-{9631AA5C-FAC3-909C-7955-22BBA02B459A}" dt="2025-11-20T09:51:08.683" v="378"/>
          <ac:cxnSpMkLst>
            <pc:docMk/>
            <pc:sldMk cId="0" sldId="258"/>
            <ac:cxnSpMk id="73" creationId="{EEA38897-7BA3-4408-8083-3235339C4A60}"/>
          </ac:cxnSpMkLst>
        </pc:cxnChg>
        <pc:cxnChg chg="add del">
          <ac:chgData name="Alicia West (2508273)" userId="S::2508273@student.uwtsd.ac.uk::5d048250-5719-42b9-b902-fda28a168bf8" providerId="AD" clId="Web-{9631AA5C-FAC3-909C-7955-22BBA02B459A}" dt="2025-11-20T09:54:40.410" v="460"/>
          <ac:cxnSpMkLst>
            <pc:docMk/>
            <pc:sldMk cId="0" sldId="258"/>
            <ac:cxnSpMk id="87" creationId="{1503BFE4-729B-D9D0-C17B-501E6AF1127A}"/>
          </ac:cxnSpMkLst>
        </pc:cxnChg>
      </pc:sldChg>
      <pc:sldChg chg="addSp delSp modSp">
        <pc:chgData name="Alicia West (2508273)" userId="S::2508273@student.uwtsd.ac.uk::5d048250-5719-42b9-b902-fda28a168bf8" providerId="AD" clId="Web-{9631AA5C-FAC3-909C-7955-22BBA02B459A}" dt="2025-11-20T09:58:23.588" v="586" actId="20577"/>
        <pc:sldMkLst>
          <pc:docMk/>
          <pc:sldMk cId="0" sldId="259"/>
        </pc:sldMkLst>
        <pc:spChg chg="mod">
          <ac:chgData name="Alicia West (2508273)" userId="S::2508273@student.uwtsd.ac.uk::5d048250-5719-42b9-b902-fda28a168bf8" providerId="AD" clId="Web-{9631AA5C-FAC3-909C-7955-22BBA02B459A}" dt="2025-11-20T09:58:23.588" v="586" actId="20577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Alicia West (2508273)" userId="S::2508273@student.uwtsd.ac.uk::5d048250-5719-42b9-b902-fda28a168bf8" providerId="AD" clId="Web-{9631AA5C-FAC3-909C-7955-22BBA02B459A}" dt="2025-11-20T09:57:10.227" v="54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7:10.227" v="546"/>
          <ac:spMkLst>
            <pc:docMk/>
            <pc:sldMk cId="0" sldId="259"/>
            <ac:spMk id="8" creationId="{C2554CA6-288E-4202-BC52-2E5A8F0C0AED}"/>
          </ac:spMkLst>
        </pc:spChg>
        <pc:spChg chg="del">
          <ac:chgData name="Alicia West (2508273)" userId="S::2508273@student.uwtsd.ac.uk::5d048250-5719-42b9-b902-fda28a168bf8" providerId="AD" clId="Web-{9631AA5C-FAC3-909C-7955-22BBA02B459A}" dt="2025-11-20T09:56:14.007" v="540"/>
          <ac:spMkLst>
            <pc:docMk/>
            <pc:sldMk cId="0" sldId="259"/>
            <ac:spMk id="10" creationId="{B10BB131-AC8E-4A8E-A5D1-36260F720C3B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7:10.227" v="546"/>
          <ac:spMkLst>
            <pc:docMk/>
            <pc:sldMk cId="0" sldId="259"/>
            <ac:spMk id="12" creationId="{5B7778FC-632E-4DCA-A7CB-0D7731CCF970}"/>
          </ac:spMkLst>
        </pc:spChg>
        <pc:spChg chg="del">
          <ac:chgData name="Alicia West (2508273)" userId="S::2508273@student.uwtsd.ac.uk::5d048250-5719-42b9-b902-fda28a168bf8" providerId="AD" clId="Web-{9631AA5C-FAC3-909C-7955-22BBA02B459A}" dt="2025-11-20T09:56:20.991" v="541"/>
          <ac:spMkLst>
            <pc:docMk/>
            <pc:sldMk cId="0" sldId="259"/>
            <ac:spMk id="14" creationId="{FA23A907-97FB-4A8F-880A-DD77401C4296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7:07.821" v="543"/>
          <ac:spMkLst>
            <pc:docMk/>
            <pc:sldMk cId="0" sldId="259"/>
            <ac:spMk id="18" creationId="{B50AB553-2A96-4A92-96F2-93548E096954}"/>
          </ac:spMkLst>
        </pc:spChg>
        <pc:spChg chg="add del">
          <ac:chgData name="Alicia West (2508273)" userId="S::2508273@student.uwtsd.ac.uk::5d048250-5719-42b9-b902-fda28a168bf8" providerId="AD" clId="Web-{9631AA5C-FAC3-909C-7955-22BBA02B459A}" dt="2025-11-20T09:57:10.211" v="545"/>
          <ac:spMkLst>
            <pc:docMk/>
            <pc:sldMk cId="0" sldId="259"/>
            <ac:spMk id="19" creationId="{B50AB553-2A96-4A92-96F2-93548E096954}"/>
          </ac:spMkLst>
        </pc:spChg>
        <pc:spChg chg="add">
          <ac:chgData name="Alicia West (2508273)" userId="S::2508273@student.uwtsd.ac.uk::5d048250-5719-42b9-b902-fda28a168bf8" providerId="AD" clId="Web-{9631AA5C-FAC3-909C-7955-22BBA02B459A}" dt="2025-11-20T09:57:10.227" v="546"/>
          <ac:spMkLst>
            <pc:docMk/>
            <pc:sldMk cId="0" sldId="259"/>
            <ac:spMk id="24" creationId="{B50AB553-2A96-4A92-96F2-93548E096954}"/>
          </ac:spMkLst>
        </pc:spChg>
        <pc:spChg chg="add">
          <ac:chgData name="Alicia West (2508273)" userId="S::2508273@student.uwtsd.ac.uk::5d048250-5719-42b9-b902-fda28a168bf8" providerId="AD" clId="Web-{9631AA5C-FAC3-909C-7955-22BBA02B459A}" dt="2025-11-20T09:57:10.227" v="546"/>
          <ac:spMkLst>
            <pc:docMk/>
            <pc:sldMk cId="0" sldId="259"/>
            <ac:spMk id="25" creationId="{00000000-0000-0000-0000-000000000000}"/>
          </ac:spMkLst>
        </pc:spChg>
        <pc:graphicFrameChg chg="add del">
          <ac:chgData name="Alicia West (2508273)" userId="S::2508273@student.uwtsd.ac.uk::5d048250-5719-42b9-b902-fda28a168bf8" providerId="AD" clId="Web-{9631AA5C-FAC3-909C-7955-22BBA02B459A}" dt="2025-11-20T09:57:10.211" v="545"/>
          <ac:graphicFrameMkLst>
            <pc:docMk/>
            <pc:sldMk cId="0" sldId="259"/>
            <ac:graphicFrameMk id="21" creationId="{56BF06BF-1E4D-B922-A3CF-C84F82F26DBB}"/>
          </ac:graphicFrameMkLst>
        </pc:graphicFrameChg>
        <pc:picChg chg="add del">
          <ac:chgData name="Alicia West (2508273)" userId="S::2508273@student.uwtsd.ac.uk::5d048250-5719-42b9-b902-fda28a168bf8" providerId="AD" clId="Web-{9631AA5C-FAC3-909C-7955-22BBA02B459A}" dt="2025-11-20T09:57:07.821" v="543"/>
          <ac:picMkLst>
            <pc:docMk/>
            <pc:sldMk cId="0" sldId="259"/>
            <ac:picMk id="15" creationId="{33BB307D-6E3C-572E-394E-3263A8485BFF}"/>
          </ac:picMkLst>
        </pc:picChg>
        <pc:picChg chg="add del">
          <ac:chgData name="Alicia West (2508273)" userId="S::2508273@student.uwtsd.ac.uk::5d048250-5719-42b9-b902-fda28a168bf8" providerId="AD" clId="Web-{9631AA5C-FAC3-909C-7955-22BBA02B459A}" dt="2025-11-20T09:57:10.211" v="545"/>
          <ac:picMkLst>
            <pc:docMk/>
            <pc:sldMk cId="0" sldId="259"/>
            <ac:picMk id="20" creationId="{79542ABC-BEF4-B952-25F9-10E01FCDB0D7}"/>
          </ac:picMkLst>
        </pc:picChg>
        <pc:picChg chg="add del">
          <ac:chgData name="Alicia West (2508273)" userId="S::2508273@student.uwtsd.ac.uk::5d048250-5719-42b9-b902-fda28a168bf8" providerId="AD" clId="Web-{9631AA5C-FAC3-909C-7955-22BBA02B459A}" dt="2025-11-20T09:57:16.321" v="547"/>
          <ac:picMkLst>
            <pc:docMk/>
            <pc:sldMk cId="0" sldId="259"/>
            <ac:picMk id="23" creationId="{33BB307D-6E3C-572E-394E-3263A8485BFF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6" Type="http://schemas.openxmlformats.org/officeDocument/2006/relationships/image" Target="../media/image19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6" Type="http://schemas.openxmlformats.org/officeDocument/2006/relationships/image" Target="../media/image19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55753A-4A69-4C2A-A6CF-1C013EADE79A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53C4A49-6F49-4433-B55E-01EE834939DF}">
      <dgm:prSet phldr="0"/>
      <dgm:spPr/>
      <dgm:t>
        <a:bodyPr/>
        <a:lstStyle/>
        <a:p>
          <a:pPr rtl="0"/>
          <a:r>
            <a:rPr lang="en-GB" dirty="0">
              <a:latin typeface="Calibri"/>
            </a:rPr>
            <a:t>I needed to understand my low concentration and energy levels </a:t>
          </a:r>
          <a:endParaRPr lang="en-GB" dirty="0"/>
        </a:p>
      </dgm:t>
    </dgm:pt>
    <dgm:pt modelId="{8FD355A9-F243-463E-8650-DC60B4921CEF}" type="parTrans" cxnId="{3BF97912-8BC3-44AA-AFF4-D077559245B8}">
      <dgm:prSet/>
      <dgm:spPr/>
      <dgm:t>
        <a:bodyPr/>
        <a:lstStyle/>
        <a:p>
          <a:endParaRPr lang="en-US"/>
        </a:p>
      </dgm:t>
    </dgm:pt>
    <dgm:pt modelId="{3D9D20F8-F120-4BD8-9A3D-E6F1E01DC0EF}" type="sibTrans" cxnId="{3BF97912-8BC3-44AA-AFF4-D077559245B8}">
      <dgm:prSet/>
      <dgm:spPr/>
      <dgm:t>
        <a:bodyPr/>
        <a:lstStyle/>
        <a:p>
          <a:endParaRPr lang="en-US"/>
        </a:p>
      </dgm:t>
    </dgm:pt>
    <dgm:pt modelId="{4E4E7581-20CB-4360-BA1D-CFBFD5BF3A6F}">
      <dgm:prSet/>
      <dgm:spPr/>
      <dgm:t>
        <a:bodyPr/>
        <a:lstStyle/>
        <a:p>
          <a:r>
            <a:rPr lang="en-GB" dirty="0"/>
            <a:t>It is a personally meaningful </a:t>
          </a:r>
          <a:endParaRPr lang="en-US" dirty="0"/>
        </a:p>
      </dgm:t>
    </dgm:pt>
    <dgm:pt modelId="{8F06BC17-4D28-492B-B072-2043210A4D72}" type="parTrans" cxnId="{BD476962-E6EB-4094-A8C8-6AE4C720E6DE}">
      <dgm:prSet/>
      <dgm:spPr/>
      <dgm:t>
        <a:bodyPr/>
        <a:lstStyle/>
        <a:p>
          <a:endParaRPr lang="en-US"/>
        </a:p>
      </dgm:t>
    </dgm:pt>
    <dgm:pt modelId="{7C82E05E-382B-46E1-A997-FECEFCE54583}" type="sibTrans" cxnId="{BD476962-E6EB-4094-A8C8-6AE4C720E6DE}">
      <dgm:prSet/>
      <dgm:spPr/>
      <dgm:t>
        <a:bodyPr/>
        <a:lstStyle/>
        <a:p>
          <a:endParaRPr lang="en-US"/>
        </a:p>
      </dgm:t>
    </dgm:pt>
    <dgm:pt modelId="{A1AB8C03-4B34-4F9D-8CB3-97D28CF61921}">
      <dgm:prSet/>
      <dgm:spPr/>
      <dgm:t>
        <a:bodyPr/>
        <a:lstStyle/>
        <a:p>
          <a:r>
            <a:rPr lang="en-GB" dirty="0"/>
            <a:t>Meningitis affected my memory attention and energy </a:t>
          </a:r>
          <a:endParaRPr lang="en-US" dirty="0"/>
        </a:p>
      </dgm:t>
    </dgm:pt>
    <dgm:pt modelId="{B3C6BE12-7333-4F45-B898-6395ACD40892}" type="parTrans" cxnId="{6C7CA42A-06A8-4A2E-B1FE-892EF459F5C1}">
      <dgm:prSet/>
      <dgm:spPr/>
      <dgm:t>
        <a:bodyPr/>
        <a:lstStyle/>
        <a:p>
          <a:endParaRPr lang="en-US"/>
        </a:p>
      </dgm:t>
    </dgm:pt>
    <dgm:pt modelId="{98DD35E9-1D63-4EE0-A826-338C52C33139}" type="sibTrans" cxnId="{6C7CA42A-06A8-4A2E-B1FE-892EF459F5C1}">
      <dgm:prSet/>
      <dgm:spPr/>
      <dgm:t>
        <a:bodyPr/>
        <a:lstStyle/>
        <a:p>
          <a:endParaRPr lang="en-US"/>
        </a:p>
      </dgm:t>
    </dgm:pt>
    <dgm:pt modelId="{594844B4-F576-4EE7-8891-09A6B38125FC}">
      <dgm:prSet/>
      <dgm:spPr/>
      <dgm:t>
        <a:bodyPr/>
        <a:lstStyle/>
        <a:p>
          <a:r>
            <a:rPr lang="en-GB" dirty="0"/>
            <a:t>I wanted to understand why concentration was harder after illness </a:t>
          </a:r>
          <a:endParaRPr lang="en-US" dirty="0"/>
        </a:p>
      </dgm:t>
    </dgm:pt>
    <dgm:pt modelId="{2375BD74-6B7E-4554-A333-7086E61BEF85}" type="parTrans" cxnId="{38A825C8-02C2-4887-B0F7-713B591CE31C}">
      <dgm:prSet/>
      <dgm:spPr/>
      <dgm:t>
        <a:bodyPr/>
        <a:lstStyle/>
        <a:p>
          <a:endParaRPr lang="en-US"/>
        </a:p>
      </dgm:t>
    </dgm:pt>
    <dgm:pt modelId="{0D18F18E-9722-4EED-B621-54F116DDC30C}" type="sibTrans" cxnId="{38A825C8-02C2-4887-B0F7-713B591CE31C}">
      <dgm:prSet/>
      <dgm:spPr/>
      <dgm:t>
        <a:bodyPr/>
        <a:lstStyle/>
        <a:p>
          <a:endParaRPr lang="en-US"/>
        </a:p>
      </dgm:t>
    </dgm:pt>
    <dgm:pt modelId="{160EFD10-2B98-4EC9-A104-7CDF718BE5B6}">
      <dgm:prSet/>
      <dgm:spPr/>
      <dgm:t>
        <a:bodyPr/>
        <a:lstStyle/>
        <a:p>
          <a:r>
            <a:rPr lang="en-GB" dirty="0"/>
            <a:t>Digital </a:t>
          </a:r>
          <a:r>
            <a:rPr lang="en-GB" dirty="0" err="1">
              <a:latin typeface="Calibri"/>
            </a:rPr>
            <a:t>distrations</a:t>
          </a:r>
          <a:r>
            <a:rPr lang="en-GB" dirty="0"/>
            <a:t> are a major issue for students today </a:t>
          </a:r>
          <a:endParaRPr lang="en-US" dirty="0"/>
        </a:p>
      </dgm:t>
    </dgm:pt>
    <dgm:pt modelId="{7CCC678F-EC60-499E-B791-E351E3A23BB0}" type="parTrans" cxnId="{5DBA49AE-5149-4DA1-8A98-C1374A9ADA25}">
      <dgm:prSet/>
      <dgm:spPr/>
      <dgm:t>
        <a:bodyPr/>
        <a:lstStyle/>
        <a:p>
          <a:endParaRPr lang="en-US"/>
        </a:p>
      </dgm:t>
    </dgm:pt>
    <dgm:pt modelId="{B470F2A4-FB8D-44C5-82CC-CF4495052CC8}" type="sibTrans" cxnId="{5DBA49AE-5149-4DA1-8A98-C1374A9ADA25}">
      <dgm:prSet/>
      <dgm:spPr/>
      <dgm:t>
        <a:bodyPr/>
        <a:lstStyle/>
        <a:p>
          <a:endParaRPr lang="en-US"/>
        </a:p>
      </dgm:t>
    </dgm:pt>
    <dgm:pt modelId="{0A65A42B-64A1-43C7-A865-6859A1F26CD6}">
      <dgm:prSet phldr="0"/>
      <dgm:spPr/>
      <dgm:t>
        <a:bodyPr/>
        <a:lstStyle/>
        <a:p>
          <a:pPr rtl="0"/>
          <a:r>
            <a:rPr lang="en-US" dirty="0">
              <a:latin typeface="Calibri"/>
            </a:rPr>
            <a:t>I wanted to learn practical ways to improve my concentration while doing my studys </a:t>
          </a:r>
          <a:endParaRPr lang="en-US" dirty="0" err="1"/>
        </a:p>
      </dgm:t>
    </dgm:pt>
    <dgm:pt modelId="{CDD5963A-6460-44B3-959B-45A2D9638918}" type="parTrans" cxnId="{95D5DA97-3D25-40B2-B404-1459414C9287}">
      <dgm:prSet/>
      <dgm:spPr/>
      <dgm:t>
        <a:bodyPr/>
        <a:lstStyle/>
        <a:p>
          <a:endParaRPr lang="en-US"/>
        </a:p>
      </dgm:t>
    </dgm:pt>
    <dgm:pt modelId="{ED90CDE7-B53A-44EC-9DFE-0DA4C6E83D94}" type="sibTrans" cxnId="{95D5DA97-3D25-40B2-B404-1459414C9287}">
      <dgm:prSet/>
      <dgm:spPr/>
      <dgm:t>
        <a:bodyPr/>
        <a:lstStyle/>
        <a:p>
          <a:endParaRPr lang="en-US"/>
        </a:p>
      </dgm:t>
    </dgm:pt>
    <dgm:pt modelId="{D230D695-B25F-4D61-8E3D-5C760E2923F0}" type="pres">
      <dgm:prSet presAssocID="{9555753A-4A69-4C2A-A6CF-1C013EADE79A}" presName="Name0" presStyleCnt="0">
        <dgm:presLayoutVars>
          <dgm:dir/>
          <dgm:resizeHandles val="exact"/>
        </dgm:presLayoutVars>
      </dgm:prSet>
      <dgm:spPr/>
    </dgm:pt>
    <dgm:pt modelId="{1D5A14E9-ADD4-46EB-A1B3-59DEFA460D24}" type="pres">
      <dgm:prSet presAssocID="{253C4A49-6F49-4433-B55E-01EE834939DF}" presName="node" presStyleLbl="node1" presStyleIdx="0" presStyleCnt="6">
        <dgm:presLayoutVars>
          <dgm:bulletEnabled val="1"/>
        </dgm:presLayoutVars>
      </dgm:prSet>
      <dgm:spPr/>
    </dgm:pt>
    <dgm:pt modelId="{6D666B9F-B67E-4F72-854E-7807E066217B}" type="pres">
      <dgm:prSet presAssocID="{3D9D20F8-F120-4BD8-9A3D-E6F1E01DC0EF}" presName="sibTrans" presStyleLbl="sibTrans1D1" presStyleIdx="0" presStyleCnt="5"/>
      <dgm:spPr/>
    </dgm:pt>
    <dgm:pt modelId="{69DDFDC5-7DF0-499F-A403-FABE81F077C9}" type="pres">
      <dgm:prSet presAssocID="{3D9D20F8-F120-4BD8-9A3D-E6F1E01DC0EF}" presName="connectorText" presStyleLbl="sibTrans1D1" presStyleIdx="0" presStyleCnt="5"/>
      <dgm:spPr/>
    </dgm:pt>
    <dgm:pt modelId="{588AD0F6-EC94-4BE1-818A-79AD223BB3AE}" type="pres">
      <dgm:prSet presAssocID="{4E4E7581-20CB-4360-BA1D-CFBFD5BF3A6F}" presName="node" presStyleLbl="node1" presStyleIdx="1" presStyleCnt="6">
        <dgm:presLayoutVars>
          <dgm:bulletEnabled val="1"/>
        </dgm:presLayoutVars>
      </dgm:prSet>
      <dgm:spPr/>
    </dgm:pt>
    <dgm:pt modelId="{FA045F5A-5B5E-4CC3-BA6F-F1CFCB4D1157}" type="pres">
      <dgm:prSet presAssocID="{7C82E05E-382B-46E1-A997-FECEFCE54583}" presName="sibTrans" presStyleLbl="sibTrans1D1" presStyleIdx="1" presStyleCnt="5"/>
      <dgm:spPr/>
    </dgm:pt>
    <dgm:pt modelId="{5FC98932-C454-4FCA-9D34-285C4D5D8650}" type="pres">
      <dgm:prSet presAssocID="{7C82E05E-382B-46E1-A997-FECEFCE54583}" presName="connectorText" presStyleLbl="sibTrans1D1" presStyleIdx="1" presStyleCnt="5"/>
      <dgm:spPr/>
    </dgm:pt>
    <dgm:pt modelId="{D569F9A7-91F9-47D9-9882-C0BBB0F38431}" type="pres">
      <dgm:prSet presAssocID="{A1AB8C03-4B34-4F9D-8CB3-97D28CF61921}" presName="node" presStyleLbl="node1" presStyleIdx="2" presStyleCnt="6">
        <dgm:presLayoutVars>
          <dgm:bulletEnabled val="1"/>
        </dgm:presLayoutVars>
      </dgm:prSet>
      <dgm:spPr/>
    </dgm:pt>
    <dgm:pt modelId="{DCA7BAD3-93BC-45C4-90B7-905B378FB96D}" type="pres">
      <dgm:prSet presAssocID="{98DD35E9-1D63-4EE0-A826-338C52C33139}" presName="sibTrans" presStyleLbl="sibTrans1D1" presStyleIdx="2" presStyleCnt="5"/>
      <dgm:spPr/>
    </dgm:pt>
    <dgm:pt modelId="{FE0A6454-C0DD-4993-9480-B38BCFBAA2D2}" type="pres">
      <dgm:prSet presAssocID="{98DD35E9-1D63-4EE0-A826-338C52C33139}" presName="connectorText" presStyleLbl="sibTrans1D1" presStyleIdx="2" presStyleCnt="5"/>
      <dgm:spPr/>
    </dgm:pt>
    <dgm:pt modelId="{29A2201A-29EB-463B-888F-4A21D7915E66}" type="pres">
      <dgm:prSet presAssocID="{594844B4-F576-4EE7-8891-09A6B38125FC}" presName="node" presStyleLbl="node1" presStyleIdx="3" presStyleCnt="6">
        <dgm:presLayoutVars>
          <dgm:bulletEnabled val="1"/>
        </dgm:presLayoutVars>
      </dgm:prSet>
      <dgm:spPr/>
    </dgm:pt>
    <dgm:pt modelId="{83FC8062-71DE-4092-A00C-8080B8980C21}" type="pres">
      <dgm:prSet presAssocID="{0D18F18E-9722-4EED-B621-54F116DDC30C}" presName="sibTrans" presStyleLbl="sibTrans1D1" presStyleIdx="3" presStyleCnt="5"/>
      <dgm:spPr/>
    </dgm:pt>
    <dgm:pt modelId="{0543D89C-A000-4240-A64B-5FF2092A9E0F}" type="pres">
      <dgm:prSet presAssocID="{0D18F18E-9722-4EED-B621-54F116DDC30C}" presName="connectorText" presStyleLbl="sibTrans1D1" presStyleIdx="3" presStyleCnt="5"/>
      <dgm:spPr/>
    </dgm:pt>
    <dgm:pt modelId="{B5639FB6-4FEC-490A-B63F-304B564BFF46}" type="pres">
      <dgm:prSet presAssocID="{160EFD10-2B98-4EC9-A104-7CDF718BE5B6}" presName="node" presStyleLbl="node1" presStyleIdx="4" presStyleCnt="6">
        <dgm:presLayoutVars>
          <dgm:bulletEnabled val="1"/>
        </dgm:presLayoutVars>
      </dgm:prSet>
      <dgm:spPr/>
    </dgm:pt>
    <dgm:pt modelId="{2DA55C21-D3E8-4974-BA47-2BAC34155B45}" type="pres">
      <dgm:prSet presAssocID="{B470F2A4-FB8D-44C5-82CC-CF4495052CC8}" presName="sibTrans" presStyleLbl="sibTrans1D1" presStyleIdx="4" presStyleCnt="5"/>
      <dgm:spPr/>
    </dgm:pt>
    <dgm:pt modelId="{6973E5AD-FD8F-4D61-973E-6EE5A9ECBCA3}" type="pres">
      <dgm:prSet presAssocID="{B470F2A4-FB8D-44C5-82CC-CF4495052CC8}" presName="connectorText" presStyleLbl="sibTrans1D1" presStyleIdx="4" presStyleCnt="5"/>
      <dgm:spPr/>
    </dgm:pt>
    <dgm:pt modelId="{C910783D-E8B7-4CE0-B54F-823A2F82FE10}" type="pres">
      <dgm:prSet presAssocID="{0A65A42B-64A1-43C7-A865-6859A1F26CD6}" presName="node" presStyleLbl="node1" presStyleIdx="5" presStyleCnt="6">
        <dgm:presLayoutVars>
          <dgm:bulletEnabled val="1"/>
        </dgm:presLayoutVars>
      </dgm:prSet>
      <dgm:spPr/>
    </dgm:pt>
  </dgm:ptLst>
  <dgm:cxnLst>
    <dgm:cxn modelId="{20F36E0C-C9F1-4A04-90CC-4156594AB571}" type="presOf" srcId="{3D9D20F8-F120-4BD8-9A3D-E6F1E01DC0EF}" destId="{69DDFDC5-7DF0-499F-A403-FABE81F077C9}" srcOrd="1" destOrd="0" presId="urn:microsoft.com/office/officeart/2016/7/layout/RepeatingBendingProcessNew"/>
    <dgm:cxn modelId="{3BF97912-8BC3-44AA-AFF4-D077559245B8}" srcId="{9555753A-4A69-4C2A-A6CF-1C013EADE79A}" destId="{253C4A49-6F49-4433-B55E-01EE834939DF}" srcOrd="0" destOrd="0" parTransId="{8FD355A9-F243-463E-8650-DC60B4921CEF}" sibTransId="{3D9D20F8-F120-4BD8-9A3D-E6F1E01DC0EF}"/>
    <dgm:cxn modelId="{EE0B8E18-44F3-4181-A412-51586CBB949E}" type="presOf" srcId="{0D18F18E-9722-4EED-B621-54F116DDC30C}" destId="{83FC8062-71DE-4092-A00C-8080B8980C21}" srcOrd="0" destOrd="0" presId="urn:microsoft.com/office/officeart/2016/7/layout/RepeatingBendingProcessNew"/>
    <dgm:cxn modelId="{7EDDD41D-284C-4AB7-BF26-BCA32BB5CA88}" type="presOf" srcId="{98DD35E9-1D63-4EE0-A826-338C52C33139}" destId="{DCA7BAD3-93BC-45C4-90B7-905B378FB96D}" srcOrd="0" destOrd="0" presId="urn:microsoft.com/office/officeart/2016/7/layout/RepeatingBendingProcessNew"/>
    <dgm:cxn modelId="{8BF62C27-965A-4ECF-908F-0D8F303008F1}" type="presOf" srcId="{253C4A49-6F49-4433-B55E-01EE834939DF}" destId="{1D5A14E9-ADD4-46EB-A1B3-59DEFA460D24}" srcOrd="0" destOrd="0" presId="urn:microsoft.com/office/officeart/2016/7/layout/RepeatingBendingProcessNew"/>
    <dgm:cxn modelId="{6C7CA42A-06A8-4A2E-B1FE-892EF459F5C1}" srcId="{9555753A-4A69-4C2A-A6CF-1C013EADE79A}" destId="{A1AB8C03-4B34-4F9D-8CB3-97D28CF61921}" srcOrd="2" destOrd="0" parTransId="{B3C6BE12-7333-4F45-B898-6395ACD40892}" sibTransId="{98DD35E9-1D63-4EE0-A826-338C52C33139}"/>
    <dgm:cxn modelId="{86A4743C-5350-4309-871A-2A288E9B8915}" type="presOf" srcId="{7C82E05E-382B-46E1-A997-FECEFCE54583}" destId="{FA045F5A-5B5E-4CC3-BA6F-F1CFCB4D1157}" srcOrd="0" destOrd="0" presId="urn:microsoft.com/office/officeart/2016/7/layout/RepeatingBendingProcessNew"/>
    <dgm:cxn modelId="{8A242C60-2ECE-46F0-8E5D-70B1058DB24A}" type="presOf" srcId="{3D9D20F8-F120-4BD8-9A3D-E6F1E01DC0EF}" destId="{6D666B9F-B67E-4F72-854E-7807E066217B}" srcOrd="0" destOrd="0" presId="urn:microsoft.com/office/officeart/2016/7/layout/RepeatingBendingProcessNew"/>
    <dgm:cxn modelId="{7C226C41-CC22-41AE-9F0B-0C86C8C81129}" type="presOf" srcId="{0A65A42B-64A1-43C7-A865-6859A1F26CD6}" destId="{C910783D-E8B7-4CE0-B54F-823A2F82FE10}" srcOrd="0" destOrd="0" presId="urn:microsoft.com/office/officeart/2016/7/layout/RepeatingBendingProcessNew"/>
    <dgm:cxn modelId="{BD476962-E6EB-4094-A8C8-6AE4C720E6DE}" srcId="{9555753A-4A69-4C2A-A6CF-1C013EADE79A}" destId="{4E4E7581-20CB-4360-BA1D-CFBFD5BF3A6F}" srcOrd="1" destOrd="0" parTransId="{8F06BC17-4D28-492B-B072-2043210A4D72}" sibTransId="{7C82E05E-382B-46E1-A997-FECEFCE54583}"/>
    <dgm:cxn modelId="{74415247-ECBF-4CA1-8EB7-E3F46EA09E4F}" type="presOf" srcId="{160EFD10-2B98-4EC9-A104-7CDF718BE5B6}" destId="{B5639FB6-4FEC-490A-B63F-304B564BFF46}" srcOrd="0" destOrd="0" presId="urn:microsoft.com/office/officeart/2016/7/layout/RepeatingBendingProcessNew"/>
    <dgm:cxn modelId="{BC2DFA5A-AF5B-460D-85D3-49062B847AD4}" type="presOf" srcId="{9555753A-4A69-4C2A-A6CF-1C013EADE79A}" destId="{D230D695-B25F-4D61-8E3D-5C760E2923F0}" srcOrd="0" destOrd="0" presId="urn:microsoft.com/office/officeart/2016/7/layout/RepeatingBendingProcessNew"/>
    <dgm:cxn modelId="{3610028B-7FAF-470C-AE08-2D9701BC9833}" type="presOf" srcId="{4E4E7581-20CB-4360-BA1D-CFBFD5BF3A6F}" destId="{588AD0F6-EC94-4BE1-818A-79AD223BB3AE}" srcOrd="0" destOrd="0" presId="urn:microsoft.com/office/officeart/2016/7/layout/RepeatingBendingProcessNew"/>
    <dgm:cxn modelId="{0130CF8C-84EB-4504-9AA6-A6570F9C5E87}" type="presOf" srcId="{594844B4-F576-4EE7-8891-09A6B38125FC}" destId="{29A2201A-29EB-463B-888F-4A21D7915E66}" srcOrd="0" destOrd="0" presId="urn:microsoft.com/office/officeart/2016/7/layout/RepeatingBendingProcessNew"/>
    <dgm:cxn modelId="{95D5DA97-3D25-40B2-B404-1459414C9287}" srcId="{9555753A-4A69-4C2A-A6CF-1C013EADE79A}" destId="{0A65A42B-64A1-43C7-A865-6859A1F26CD6}" srcOrd="5" destOrd="0" parTransId="{CDD5963A-6460-44B3-959B-45A2D9638918}" sibTransId="{ED90CDE7-B53A-44EC-9DFE-0DA4C6E83D94}"/>
    <dgm:cxn modelId="{7139C498-06AB-4F6B-AACA-C080A80D9650}" type="presOf" srcId="{B470F2A4-FB8D-44C5-82CC-CF4495052CC8}" destId="{6973E5AD-FD8F-4D61-973E-6EE5A9ECBCA3}" srcOrd="1" destOrd="0" presId="urn:microsoft.com/office/officeart/2016/7/layout/RepeatingBendingProcessNew"/>
    <dgm:cxn modelId="{4676C79F-6147-43B0-9703-AA1A36DCB472}" type="presOf" srcId="{0D18F18E-9722-4EED-B621-54F116DDC30C}" destId="{0543D89C-A000-4240-A64B-5FF2092A9E0F}" srcOrd="1" destOrd="0" presId="urn:microsoft.com/office/officeart/2016/7/layout/RepeatingBendingProcessNew"/>
    <dgm:cxn modelId="{5DBA49AE-5149-4DA1-8A98-C1374A9ADA25}" srcId="{9555753A-4A69-4C2A-A6CF-1C013EADE79A}" destId="{160EFD10-2B98-4EC9-A104-7CDF718BE5B6}" srcOrd="4" destOrd="0" parTransId="{7CCC678F-EC60-499E-B791-E351E3A23BB0}" sibTransId="{B470F2A4-FB8D-44C5-82CC-CF4495052CC8}"/>
    <dgm:cxn modelId="{38A825C8-02C2-4887-B0F7-713B591CE31C}" srcId="{9555753A-4A69-4C2A-A6CF-1C013EADE79A}" destId="{594844B4-F576-4EE7-8891-09A6B38125FC}" srcOrd="3" destOrd="0" parTransId="{2375BD74-6B7E-4554-A333-7086E61BEF85}" sibTransId="{0D18F18E-9722-4EED-B621-54F116DDC30C}"/>
    <dgm:cxn modelId="{1B8C93CC-C872-4E34-9DB8-3A8FFA1AD69E}" type="presOf" srcId="{98DD35E9-1D63-4EE0-A826-338C52C33139}" destId="{FE0A6454-C0DD-4993-9480-B38BCFBAA2D2}" srcOrd="1" destOrd="0" presId="urn:microsoft.com/office/officeart/2016/7/layout/RepeatingBendingProcessNew"/>
    <dgm:cxn modelId="{836A07D2-D4CD-4DCB-99B4-238041F7284E}" type="presOf" srcId="{B470F2A4-FB8D-44C5-82CC-CF4495052CC8}" destId="{2DA55C21-D3E8-4974-BA47-2BAC34155B45}" srcOrd="0" destOrd="0" presId="urn:microsoft.com/office/officeart/2016/7/layout/RepeatingBendingProcessNew"/>
    <dgm:cxn modelId="{9954A9DD-5989-496A-8D11-4370FC397857}" type="presOf" srcId="{7C82E05E-382B-46E1-A997-FECEFCE54583}" destId="{5FC98932-C454-4FCA-9D34-285C4D5D8650}" srcOrd="1" destOrd="0" presId="urn:microsoft.com/office/officeart/2016/7/layout/RepeatingBendingProcessNew"/>
    <dgm:cxn modelId="{BE6F3EDF-E63A-449C-A10B-8B086500AE64}" type="presOf" srcId="{A1AB8C03-4B34-4F9D-8CB3-97D28CF61921}" destId="{D569F9A7-91F9-47D9-9882-C0BBB0F38431}" srcOrd="0" destOrd="0" presId="urn:microsoft.com/office/officeart/2016/7/layout/RepeatingBendingProcessNew"/>
    <dgm:cxn modelId="{5D7C5846-A40F-4FC1-8929-5A26C1487726}" type="presParOf" srcId="{D230D695-B25F-4D61-8E3D-5C760E2923F0}" destId="{1D5A14E9-ADD4-46EB-A1B3-59DEFA460D24}" srcOrd="0" destOrd="0" presId="urn:microsoft.com/office/officeart/2016/7/layout/RepeatingBendingProcessNew"/>
    <dgm:cxn modelId="{63810813-6C3B-441D-B89B-90113CC5EFBC}" type="presParOf" srcId="{D230D695-B25F-4D61-8E3D-5C760E2923F0}" destId="{6D666B9F-B67E-4F72-854E-7807E066217B}" srcOrd="1" destOrd="0" presId="urn:microsoft.com/office/officeart/2016/7/layout/RepeatingBendingProcessNew"/>
    <dgm:cxn modelId="{7A5EAD23-1FFE-4376-BB92-2AEBD2A814C2}" type="presParOf" srcId="{6D666B9F-B67E-4F72-854E-7807E066217B}" destId="{69DDFDC5-7DF0-499F-A403-FABE81F077C9}" srcOrd="0" destOrd="0" presId="urn:microsoft.com/office/officeart/2016/7/layout/RepeatingBendingProcessNew"/>
    <dgm:cxn modelId="{7D239575-AC4B-464C-8EFC-79B88304E81F}" type="presParOf" srcId="{D230D695-B25F-4D61-8E3D-5C760E2923F0}" destId="{588AD0F6-EC94-4BE1-818A-79AD223BB3AE}" srcOrd="2" destOrd="0" presId="urn:microsoft.com/office/officeart/2016/7/layout/RepeatingBendingProcessNew"/>
    <dgm:cxn modelId="{D2E1386B-5355-43F5-BA80-1B0B2D3F7516}" type="presParOf" srcId="{D230D695-B25F-4D61-8E3D-5C760E2923F0}" destId="{FA045F5A-5B5E-4CC3-BA6F-F1CFCB4D1157}" srcOrd="3" destOrd="0" presId="urn:microsoft.com/office/officeart/2016/7/layout/RepeatingBendingProcessNew"/>
    <dgm:cxn modelId="{BB217706-1827-424C-8703-66B8B9136CEA}" type="presParOf" srcId="{FA045F5A-5B5E-4CC3-BA6F-F1CFCB4D1157}" destId="{5FC98932-C454-4FCA-9D34-285C4D5D8650}" srcOrd="0" destOrd="0" presId="urn:microsoft.com/office/officeart/2016/7/layout/RepeatingBendingProcessNew"/>
    <dgm:cxn modelId="{ACE1B1ED-5E6A-4419-B449-71455F15D867}" type="presParOf" srcId="{D230D695-B25F-4D61-8E3D-5C760E2923F0}" destId="{D569F9A7-91F9-47D9-9882-C0BBB0F38431}" srcOrd="4" destOrd="0" presId="urn:microsoft.com/office/officeart/2016/7/layout/RepeatingBendingProcessNew"/>
    <dgm:cxn modelId="{ADAF5B34-7FBF-472A-9592-79CE1F1D1394}" type="presParOf" srcId="{D230D695-B25F-4D61-8E3D-5C760E2923F0}" destId="{DCA7BAD3-93BC-45C4-90B7-905B378FB96D}" srcOrd="5" destOrd="0" presId="urn:microsoft.com/office/officeart/2016/7/layout/RepeatingBendingProcessNew"/>
    <dgm:cxn modelId="{EBFCB5C0-8BD0-4415-8466-B35D81DA109F}" type="presParOf" srcId="{DCA7BAD3-93BC-45C4-90B7-905B378FB96D}" destId="{FE0A6454-C0DD-4993-9480-B38BCFBAA2D2}" srcOrd="0" destOrd="0" presId="urn:microsoft.com/office/officeart/2016/7/layout/RepeatingBendingProcessNew"/>
    <dgm:cxn modelId="{7A54FD71-5137-456D-B4DA-9800F346D820}" type="presParOf" srcId="{D230D695-B25F-4D61-8E3D-5C760E2923F0}" destId="{29A2201A-29EB-463B-888F-4A21D7915E66}" srcOrd="6" destOrd="0" presId="urn:microsoft.com/office/officeart/2016/7/layout/RepeatingBendingProcessNew"/>
    <dgm:cxn modelId="{6852D250-739E-4645-AED5-E3C07CFBBE7C}" type="presParOf" srcId="{D230D695-B25F-4D61-8E3D-5C760E2923F0}" destId="{83FC8062-71DE-4092-A00C-8080B8980C21}" srcOrd="7" destOrd="0" presId="urn:microsoft.com/office/officeart/2016/7/layout/RepeatingBendingProcessNew"/>
    <dgm:cxn modelId="{9D5BE805-FF23-4C19-99F0-3F25A76B0858}" type="presParOf" srcId="{83FC8062-71DE-4092-A00C-8080B8980C21}" destId="{0543D89C-A000-4240-A64B-5FF2092A9E0F}" srcOrd="0" destOrd="0" presId="urn:microsoft.com/office/officeart/2016/7/layout/RepeatingBendingProcessNew"/>
    <dgm:cxn modelId="{C2E7D662-52A8-40FD-9673-E2CEBA481CCB}" type="presParOf" srcId="{D230D695-B25F-4D61-8E3D-5C760E2923F0}" destId="{B5639FB6-4FEC-490A-B63F-304B564BFF46}" srcOrd="8" destOrd="0" presId="urn:microsoft.com/office/officeart/2016/7/layout/RepeatingBendingProcessNew"/>
    <dgm:cxn modelId="{25B2F43C-7038-46E6-8B21-FC0C9006D6FB}" type="presParOf" srcId="{D230D695-B25F-4D61-8E3D-5C760E2923F0}" destId="{2DA55C21-D3E8-4974-BA47-2BAC34155B45}" srcOrd="9" destOrd="0" presId="urn:microsoft.com/office/officeart/2016/7/layout/RepeatingBendingProcessNew"/>
    <dgm:cxn modelId="{5AFA25CC-FBDF-40DC-B9DC-46CB1E645BB9}" type="presParOf" srcId="{2DA55C21-D3E8-4974-BA47-2BAC34155B45}" destId="{6973E5AD-FD8F-4D61-973E-6EE5A9ECBCA3}" srcOrd="0" destOrd="0" presId="urn:microsoft.com/office/officeart/2016/7/layout/RepeatingBendingProcessNew"/>
    <dgm:cxn modelId="{AA2635EA-67D5-48F6-8604-DB9794F5B0E2}" type="presParOf" srcId="{D230D695-B25F-4D61-8E3D-5C760E2923F0}" destId="{C910783D-E8B7-4CE0-B54F-823A2F82FE1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792C03-A27A-4C85-9397-53B079E773D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FCC183-4681-4F02-80AA-CC8D3A0B78E6}">
      <dgm:prSet/>
      <dgm:spPr/>
      <dgm:t>
        <a:bodyPr/>
        <a:lstStyle/>
        <a:p>
          <a:r>
            <a:rPr lang="en-US"/>
            <a:t>Difficult </a:t>
          </a:r>
        </a:p>
      </dgm:t>
    </dgm:pt>
    <dgm:pt modelId="{D63C8E4A-44FD-415B-83AE-3CA1E27B01CA}" type="parTrans" cxnId="{4D1EE6C1-821A-4000-A913-98A03C91E997}">
      <dgm:prSet/>
      <dgm:spPr/>
      <dgm:t>
        <a:bodyPr/>
        <a:lstStyle/>
        <a:p>
          <a:endParaRPr lang="en-US"/>
        </a:p>
      </dgm:t>
    </dgm:pt>
    <dgm:pt modelId="{745B1BB8-430E-4C18-AA16-635F4B0221B0}" type="sibTrans" cxnId="{4D1EE6C1-821A-4000-A913-98A03C91E997}">
      <dgm:prSet/>
      <dgm:spPr/>
      <dgm:t>
        <a:bodyPr/>
        <a:lstStyle/>
        <a:p>
          <a:endParaRPr lang="en-US"/>
        </a:p>
      </dgm:t>
    </dgm:pt>
    <dgm:pt modelId="{83633353-0F60-4014-96AF-63CE5D46FB4D}">
      <dgm:prSet/>
      <dgm:spPr/>
      <dgm:t>
        <a:bodyPr/>
        <a:lstStyle/>
        <a:p>
          <a:r>
            <a:rPr lang="en-US"/>
            <a:t>Finding sources linking meningitis to concentration issues </a:t>
          </a:r>
        </a:p>
      </dgm:t>
    </dgm:pt>
    <dgm:pt modelId="{DFEB7434-D7F0-478A-907A-BB96FBA633B9}" type="parTrans" cxnId="{9D93EABD-6401-4660-B877-73D3945A7436}">
      <dgm:prSet/>
      <dgm:spPr/>
      <dgm:t>
        <a:bodyPr/>
        <a:lstStyle/>
        <a:p>
          <a:endParaRPr lang="en-US"/>
        </a:p>
      </dgm:t>
    </dgm:pt>
    <dgm:pt modelId="{8C7530BE-D27B-4731-9E92-1D0B86E98644}" type="sibTrans" cxnId="{9D93EABD-6401-4660-B877-73D3945A7436}">
      <dgm:prSet/>
      <dgm:spPr/>
      <dgm:t>
        <a:bodyPr/>
        <a:lstStyle/>
        <a:p>
          <a:endParaRPr lang="en-US"/>
        </a:p>
      </dgm:t>
    </dgm:pt>
    <dgm:pt modelId="{5469FB6A-6614-4337-862A-F90DFBE0E062}">
      <dgm:prSet/>
      <dgm:spPr/>
      <dgm:t>
        <a:bodyPr/>
        <a:lstStyle/>
        <a:p>
          <a:r>
            <a:rPr lang="en-US"/>
            <a:t>Managing screen time and fatigue while researching </a:t>
          </a:r>
        </a:p>
      </dgm:t>
    </dgm:pt>
    <dgm:pt modelId="{31233C48-30C1-4201-98F1-7328177330B6}" type="parTrans" cxnId="{61B691D0-8E58-4E05-BA5E-8C0AA87C29F5}">
      <dgm:prSet/>
      <dgm:spPr/>
      <dgm:t>
        <a:bodyPr/>
        <a:lstStyle/>
        <a:p>
          <a:endParaRPr lang="en-US"/>
        </a:p>
      </dgm:t>
    </dgm:pt>
    <dgm:pt modelId="{999E17DF-2BFC-4A08-862A-B60235C16367}" type="sibTrans" cxnId="{61B691D0-8E58-4E05-BA5E-8C0AA87C29F5}">
      <dgm:prSet/>
      <dgm:spPr/>
      <dgm:t>
        <a:bodyPr/>
        <a:lstStyle/>
        <a:p>
          <a:endParaRPr lang="en-US"/>
        </a:p>
      </dgm:t>
    </dgm:pt>
    <dgm:pt modelId="{B447BEA2-580E-41FD-AC8C-062EEE5ED864}">
      <dgm:prSet/>
      <dgm:spPr/>
      <dgm:t>
        <a:bodyPr/>
        <a:lstStyle/>
        <a:p>
          <a:r>
            <a:rPr lang="en-US"/>
            <a:t>Sorting through a lot of information to find what was relevant </a:t>
          </a:r>
        </a:p>
      </dgm:t>
    </dgm:pt>
    <dgm:pt modelId="{93F6C83A-022B-415A-A104-AB046EE950BE}" type="parTrans" cxnId="{3EB64946-E8A6-4A7E-804E-2FF2934C4D02}">
      <dgm:prSet/>
      <dgm:spPr/>
      <dgm:t>
        <a:bodyPr/>
        <a:lstStyle/>
        <a:p>
          <a:endParaRPr lang="en-US"/>
        </a:p>
      </dgm:t>
    </dgm:pt>
    <dgm:pt modelId="{03DA5855-3240-492A-A26F-CCB7BCE35FFC}" type="sibTrans" cxnId="{3EB64946-E8A6-4A7E-804E-2FF2934C4D02}">
      <dgm:prSet/>
      <dgm:spPr/>
      <dgm:t>
        <a:bodyPr/>
        <a:lstStyle/>
        <a:p>
          <a:endParaRPr lang="en-US"/>
        </a:p>
      </dgm:t>
    </dgm:pt>
    <dgm:pt modelId="{EA47CAE6-E14C-4C61-A047-C2C451C45A44}">
      <dgm:prSet/>
      <dgm:spPr/>
      <dgm:t>
        <a:bodyPr/>
        <a:lstStyle/>
        <a:p>
          <a:r>
            <a:rPr lang="en-US"/>
            <a:t>Easy </a:t>
          </a:r>
        </a:p>
      </dgm:t>
    </dgm:pt>
    <dgm:pt modelId="{140EBA31-6423-43CC-817A-B0BD43AD219F}" type="parTrans" cxnId="{6D5D8AE4-F314-4D50-86DB-9F7418961DE3}">
      <dgm:prSet/>
      <dgm:spPr/>
      <dgm:t>
        <a:bodyPr/>
        <a:lstStyle/>
        <a:p>
          <a:endParaRPr lang="en-US"/>
        </a:p>
      </dgm:t>
    </dgm:pt>
    <dgm:pt modelId="{849FDA6D-3EBC-4B53-875E-3457320B9B07}" type="sibTrans" cxnId="{6D5D8AE4-F314-4D50-86DB-9F7418961DE3}">
      <dgm:prSet/>
      <dgm:spPr/>
      <dgm:t>
        <a:bodyPr/>
        <a:lstStyle/>
        <a:p>
          <a:endParaRPr lang="en-US"/>
        </a:p>
      </dgm:t>
    </dgm:pt>
    <dgm:pt modelId="{8F229EB8-E743-4FC0-AE44-AC7DC14A1AAF}">
      <dgm:prSet/>
      <dgm:spPr/>
      <dgm:t>
        <a:bodyPr/>
        <a:lstStyle/>
        <a:p>
          <a:r>
            <a:rPr lang="en-US"/>
            <a:t>Finding general information on digital distrations </a:t>
          </a:r>
        </a:p>
      </dgm:t>
    </dgm:pt>
    <dgm:pt modelId="{E0939027-3AC6-4360-8DCF-513DA7F098AF}" type="parTrans" cxnId="{9DAD6DDE-6FD9-4F6E-A45C-3D2B7618127D}">
      <dgm:prSet/>
      <dgm:spPr/>
      <dgm:t>
        <a:bodyPr/>
        <a:lstStyle/>
        <a:p>
          <a:endParaRPr lang="en-US"/>
        </a:p>
      </dgm:t>
    </dgm:pt>
    <dgm:pt modelId="{BF6C73A7-0DD3-401E-8B05-FD72855D828E}" type="sibTrans" cxnId="{9DAD6DDE-6FD9-4F6E-A45C-3D2B7618127D}">
      <dgm:prSet/>
      <dgm:spPr/>
      <dgm:t>
        <a:bodyPr/>
        <a:lstStyle/>
        <a:p>
          <a:endParaRPr lang="en-US"/>
        </a:p>
      </dgm:t>
    </dgm:pt>
    <dgm:pt modelId="{75E5EF38-3123-4BBA-A6A6-CD67D6386B6F}">
      <dgm:prSet/>
      <dgm:spPr/>
      <dgm:t>
        <a:bodyPr/>
        <a:lstStyle/>
        <a:p>
          <a:r>
            <a:rPr lang="en-US"/>
            <a:t>Understanding how multitasking affects focus </a:t>
          </a:r>
        </a:p>
      </dgm:t>
    </dgm:pt>
    <dgm:pt modelId="{0A7A2DA2-A542-4C3F-8DE9-6240DB2FD536}" type="parTrans" cxnId="{62913E33-B5A4-480A-A5B5-0DD8FB2F7EFE}">
      <dgm:prSet/>
      <dgm:spPr/>
      <dgm:t>
        <a:bodyPr/>
        <a:lstStyle/>
        <a:p>
          <a:endParaRPr lang="en-US"/>
        </a:p>
      </dgm:t>
    </dgm:pt>
    <dgm:pt modelId="{A888C7CE-C6E2-4133-A776-FDCF458B4923}" type="sibTrans" cxnId="{62913E33-B5A4-480A-A5B5-0DD8FB2F7EFE}">
      <dgm:prSet/>
      <dgm:spPr/>
      <dgm:t>
        <a:bodyPr/>
        <a:lstStyle/>
        <a:p>
          <a:endParaRPr lang="en-US"/>
        </a:p>
      </dgm:t>
    </dgm:pt>
    <dgm:pt modelId="{E600FCCD-F9D7-427F-BFCD-76F628AB3228}">
      <dgm:prSet/>
      <dgm:spPr/>
      <dgm:t>
        <a:bodyPr/>
        <a:lstStyle/>
        <a:p>
          <a:r>
            <a:rPr lang="en-US"/>
            <a:t>Collecting and organising my notes </a:t>
          </a:r>
        </a:p>
      </dgm:t>
    </dgm:pt>
    <dgm:pt modelId="{01757A07-447C-42F0-A2E4-66042DBFE868}" type="parTrans" cxnId="{E27523D2-C8DD-44E3-8081-2EFB305D46DC}">
      <dgm:prSet/>
      <dgm:spPr/>
      <dgm:t>
        <a:bodyPr/>
        <a:lstStyle/>
        <a:p>
          <a:endParaRPr lang="en-US"/>
        </a:p>
      </dgm:t>
    </dgm:pt>
    <dgm:pt modelId="{8F7E6CF0-8E4D-4116-8B64-8044E75DC432}" type="sibTrans" cxnId="{E27523D2-C8DD-44E3-8081-2EFB305D46DC}">
      <dgm:prSet/>
      <dgm:spPr/>
      <dgm:t>
        <a:bodyPr/>
        <a:lstStyle/>
        <a:p>
          <a:endParaRPr lang="en-US"/>
        </a:p>
      </dgm:t>
    </dgm:pt>
    <dgm:pt modelId="{A2AD23BF-45B2-480B-AAB5-592DDEA1F349}" type="pres">
      <dgm:prSet presAssocID="{19792C03-A27A-4C85-9397-53B079E773DB}" presName="root" presStyleCnt="0">
        <dgm:presLayoutVars>
          <dgm:dir/>
          <dgm:resizeHandles val="exact"/>
        </dgm:presLayoutVars>
      </dgm:prSet>
      <dgm:spPr/>
    </dgm:pt>
    <dgm:pt modelId="{0B4EE2EA-ACA5-4E05-B39B-35862011C607}" type="pres">
      <dgm:prSet presAssocID="{C6FCC183-4681-4F02-80AA-CC8D3A0B78E6}" presName="compNode" presStyleCnt="0"/>
      <dgm:spPr/>
    </dgm:pt>
    <dgm:pt modelId="{BDF2AAEA-A799-4C6A-B0BF-A98FDE274A39}" type="pres">
      <dgm:prSet presAssocID="{C6FCC183-4681-4F02-80AA-CC8D3A0B78E6}" presName="bgRect" presStyleLbl="bgShp" presStyleIdx="0" presStyleCnt="8"/>
      <dgm:spPr/>
    </dgm:pt>
    <dgm:pt modelId="{F3AC97A5-E42D-496C-BB2D-8D7EDEBB51DE}" type="pres">
      <dgm:prSet presAssocID="{C6FCC183-4681-4F02-80AA-CC8D3A0B78E6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Face with No Fill"/>
        </a:ext>
      </dgm:extLst>
    </dgm:pt>
    <dgm:pt modelId="{6E0299C9-85B0-4F9E-A5AB-27B7E4060C10}" type="pres">
      <dgm:prSet presAssocID="{C6FCC183-4681-4F02-80AA-CC8D3A0B78E6}" presName="spaceRect" presStyleCnt="0"/>
      <dgm:spPr/>
    </dgm:pt>
    <dgm:pt modelId="{AA9DCC4A-586F-4977-98A8-72AB64BA850F}" type="pres">
      <dgm:prSet presAssocID="{C6FCC183-4681-4F02-80AA-CC8D3A0B78E6}" presName="parTx" presStyleLbl="revTx" presStyleIdx="0" presStyleCnt="8">
        <dgm:presLayoutVars>
          <dgm:chMax val="0"/>
          <dgm:chPref val="0"/>
        </dgm:presLayoutVars>
      </dgm:prSet>
      <dgm:spPr/>
    </dgm:pt>
    <dgm:pt modelId="{B5622C90-D611-4F96-9E69-FB893A56850C}" type="pres">
      <dgm:prSet presAssocID="{745B1BB8-430E-4C18-AA16-635F4B0221B0}" presName="sibTrans" presStyleCnt="0"/>
      <dgm:spPr/>
    </dgm:pt>
    <dgm:pt modelId="{ACD7E8AF-5625-484D-8122-86ABC2364523}" type="pres">
      <dgm:prSet presAssocID="{83633353-0F60-4014-96AF-63CE5D46FB4D}" presName="compNode" presStyleCnt="0"/>
      <dgm:spPr/>
    </dgm:pt>
    <dgm:pt modelId="{BDA4DE99-07BD-4696-BD02-720BA9FE2F32}" type="pres">
      <dgm:prSet presAssocID="{83633353-0F60-4014-96AF-63CE5D46FB4D}" presName="bgRect" presStyleLbl="bgShp" presStyleIdx="1" presStyleCnt="8"/>
      <dgm:spPr/>
    </dgm:pt>
    <dgm:pt modelId="{2DE46C35-4836-4994-8E33-9E5F719B96C7}" type="pres">
      <dgm:prSet presAssocID="{83633353-0F60-4014-96AF-63CE5D46FB4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EBE26B3-92BC-4986-946D-AC992D1A1488}" type="pres">
      <dgm:prSet presAssocID="{83633353-0F60-4014-96AF-63CE5D46FB4D}" presName="spaceRect" presStyleCnt="0"/>
      <dgm:spPr/>
    </dgm:pt>
    <dgm:pt modelId="{B928B3D4-EB1F-42B8-BC8C-B8001761A3E1}" type="pres">
      <dgm:prSet presAssocID="{83633353-0F60-4014-96AF-63CE5D46FB4D}" presName="parTx" presStyleLbl="revTx" presStyleIdx="1" presStyleCnt="8">
        <dgm:presLayoutVars>
          <dgm:chMax val="0"/>
          <dgm:chPref val="0"/>
        </dgm:presLayoutVars>
      </dgm:prSet>
      <dgm:spPr/>
    </dgm:pt>
    <dgm:pt modelId="{C36FDDFA-BF6A-40EF-B457-E8C81EA15CC3}" type="pres">
      <dgm:prSet presAssocID="{8C7530BE-D27B-4731-9E92-1D0B86E98644}" presName="sibTrans" presStyleCnt="0"/>
      <dgm:spPr/>
    </dgm:pt>
    <dgm:pt modelId="{D417159F-366A-4B21-99AF-A4D6A3B2EEFC}" type="pres">
      <dgm:prSet presAssocID="{5469FB6A-6614-4337-862A-F90DFBE0E062}" presName="compNode" presStyleCnt="0"/>
      <dgm:spPr/>
    </dgm:pt>
    <dgm:pt modelId="{A966D7AC-4B7D-4131-9E20-713B06317C53}" type="pres">
      <dgm:prSet presAssocID="{5469FB6A-6614-4337-862A-F90DFBE0E062}" presName="bgRect" presStyleLbl="bgShp" presStyleIdx="2" presStyleCnt="8"/>
      <dgm:spPr/>
    </dgm:pt>
    <dgm:pt modelId="{85149ADD-FE48-45AD-8571-29E318286ACE}" type="pres">
      <dgm:prSet presAssocID="{5469FB6A-6614-4337-862A-F90DFBE0E062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E1F27EC-616A-4D92-9227-2A1F6F9B803E}" type="pres">
      <dgm:prSet presAssocID="{5469FB6A-6614-4337-862A-F90DFBE0E062}" presName="spaceRect" presStyleCnt="0"/>
      <dgm:spPr/>
    </dgm:pt>
    <dgm:pt modelId="{B83A8E89-5D07-4A59-A034-E381E166AAF1}" type="pres">
      <dgm:prSet presAssocID="{5469FB6A-6614-4337-862A-F90DFBE0E062}" presName="parTx" presStyleLbl="revTx" presStyleIdx="2" presStyleCnt="8">
        <dgm:presLayoutVars>
          <dgm:chMax val="0"/>
          <dgm:chPref val="0"/>
        </dgm:presLayoutVars>
      </dgm:prSet>
      <dgm:spPr/>
    </dgm:pt>
    <dgm:pt modelId="{E53192BB-18E9-45CB-8A9A-8BE2D3A4256D}" type="pres">
      <dgm:prSet presAssocID="{999E17DF-2BFC-4A08-862A-B60235C16367}" presName="sibTrans" presStyleCnt="0"/>
      <dgm:spPr/>
    </dgm:pt>
    <dgm:pt modelId="{09B76414-130E-46EA-B8E2-C39F9643339A}" type="pres">
      <dgm:prSet presAssocID="{B447BEA2-580E-41FD-AC8C-062EEE5ED864}" presName="compNode" presStyleCnt="0"/>
      <dgm:spPr/>
    </dgm:pt>
    <dgm:pt modelId="{6F5BA3D3-590C-46AC-B1C9-DEDCF40F4A71}" type="pres">
      <dgm:prSet presAssocID="{B447BEA2-580E-41FD-AC8C-062EEE5ED864}" presName="bgRect" presStyleLbl="bgShp" presStyleIdx="3" presStyleCnt="8"/>
      <dgm:spPr/>
    </dgm:pt>
    <dgm:pt modelId="{F779D958-8EDF-4E19-8FE9-A24DCD6D218C}" type="pres">
      <dgm:prSet presAssocID="{B447BEA2-580E-41FD-AC8C-062EEE5ED864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39EC4989-B9C7-4D9B-AC35-EFFAB2786A53}" type="pres">
      <dgm:prSet presAssocID="{B447BEA2-580E-41FD-AC8C-062EEE5ED864}" presName="spaceRect" presStyleCnt="0"/>
      <dgm:spPr/>
    </dgm:pt>
    <dgm:pt modelId="{510AD058-E4EF-44BF-9773-A7A6BB6C4085}" type="pres">
      <dgm:prSet presAssocID="{B447BEA2-580E-41FD-AC8C-062EEE5ED864}" presName="parTx" presStyleLbl="revTx" presStyleIdx="3" presStyleCnt="8">
        <dgm:presLayoutVars>
          <dgm:chMax val="0"/>
          <dgm:chPref val="0"/>
        </dgm:presLayoutVars>
      </dgm:prSet>
      <dgm:spPr/>
    </dgm:pt>
    <dgm:pt modelId="{D80AA750-8327-4277-9D87-9C7C7B51B4C6}" type="pres">
      <dgm:prSet presAssocID="{03DA5855-3240-492A-A26F-CCB7BCE35FFC}" presName="sibTrans" presStyleCnt="0"/>
      <dgm:spPr/>
    </dgm:pt>
    <dgm:pt modelId="{E7EE22C7-3766-454E-9130-4EB7EB966837}" type="pres">
      <dgm:prSet presAssocID="{EA47CAE6-E14C-4C61-A047-C2C451C45A44}" presName="compNode" presStyleCnt="0"/>
      <dgm:spPr/>
    </dgm:pt>
    <dgm:pt modelId="{0C8919BF-25DF-4660-83A5-78E26D1CEEEF}" type="pres">
      <dgm:prSet presAssocID="{EA47CAE6-E14C-4C61-A047-C2C451C45A44}" presName="bgRect" presStyleLbl="bgShp" presStyleIdx="4" presStyleCnt="8"/>
      <dgm:spPr/>
    </dgm:pt>
    <dgm:pt modelId="{B30BE281-41BE-4989-BCA5-9E476814DE0A}" type="pres">
      <dgm:prSet presAssocID="{EA47CAE6-E14C-4C61-A047-C2C451C45A44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136A978-3636-4F94-B90F-555FBC2EBF7C}" type="pres">
      <dgm:prSet presAssocID="{EA47CAE6-E14C-4C61-A047-C2C451C45A44}" presName="spaceRect" presStyleCnt="0"/>
      <dgm:spPr/>
    </dgm:pt>
    <dgm:pt modelId="{0AE70949-0571-4E77-AC7E-BC8C4809FBB0}" type="pres">
      <dgm:prSet presAssocID="{EA47CAE6-E14C-4C61-A047-C2C451C45A44}" presName="parTx" presStyleLbl="revTx" presStyleIdx="4" presStyleCnt="8">
        <dgm:presLayoutVars>
          <dgm:chMax val="0"/>
          <dgm:chPref val="0"/>
        </dgm:presLayoutVars>
      </dgm:prSet>
      <dgm:spPr/>
    </dgm:pt>
    <dgm:pt modelId="{F49DB05F-7647-4A41-97C3-00DC33DCFAD8}" type="pres">
      <dgm:prSet presAssocID="{849FDA6D-3EBC-4B53-875E-3457320B9B07}" presName="sibTrans" presStyleCnt="0"/>
      <dgm:spPr/>
    </dgm:pt>
    <dgm:pt modelId="{1C7EB2AE-522C-4D12-9D72-4FF54E772F34}" type="pres">
      <dgm:prSet presAssocID="{8F229EB8-E743-4FC0-AE44-AC7DC14A1AAF}" presName="compNode" presStyleCnt="0"/>
      <dgm:spPr/>
    </dgm:pt>
    <dgm:pt modelId="{DCBEE1FE-9DB2-475E-9C9F-01D39927AC98}" type="pres">
      <dgm:prSet presAssocID="{8F229EB8-E743-4FC0-AE44-AC7DC14A1AAF}" presName="bgRect" presStyleLbl="bgShp" presStyleIdx="5" presStyleCnt="8"/>
      <dgm:spPr/>
    </dgm:pt>
    <dgm:pt modelId="{12E24031-1F2D-4D33-8481-9642412C2D06}" type="pres">
      <dgm:prSet presAssocID="{8F229EB8-E743-4FC0-AE44-AC7DC14A1AA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EC78028-808B-4714-BB0B-7534B211BDBD}" type="pres">
      <dgm:prSet presAssocID="{8F229EB8-E743-4FC0-AE44-AC7DC14A1AAF}" presName="spaceRect" presStyleCnt="0"/>
      <dgm:spPr/>
    </dgm:pt>
    <dgm:pt modelId="{6CBEC3DC-8C2D-4A3C-90F5-D3B739A49D50}" type="pres">
      <dgm:prSet presAssocID="{8F229EB8-E743-4FC0-AE44-AC7DC14A1AAF}" presName="parTx" presStyleLbl="revTx" presStyleIdx="5" presStyleCnt="8">
        <dgm:presLayoutVars>
          <dgm:chMax val="0"/>
          <dgm:chPref val="0"/>
        </dgm:presLayoutVars>
      </dgm:prSet>
      <dgm:spPr/>
    </dgm:pt>
    <dgm:pt modelId="{2FFC6997-0EDD-4895-A1FA-8858243478FD}" type="pres">
      <dgm:prSet presAssocID="{BF6C73A7-0DD3-401E-8B05-FD72855D828E}" presName="sibTrans" presStyleCnt="0"/>
      <dgm:spPr/>
    </dgm:pt>
    <dgm:pt modelId="{4475183C-23D6-4CD9-814A-5D31B08ACB3A}" type="pres">
      <dgm:prSet presAssocID="{75E5EF38-3123-4BBA-A6A6-CD67D6386B6F}" presName="compNode" presStyleCnt="0"/>
      <dgm:spPr/>
    </dgm:pt>
    <dgm:pt modelId="{3864CA96-2D6E-43AD-BA0D-C847AF25AD81}" type="pres">
      <dgm:prSet presAssocID="{75E5EF38-3123-4BBA-A6A6-CD67D6386B6F}" presName="bgRect" presStyleLbl="bgShp" presStyleIdx="6" presStyleCnt="8"/>
      <dgm:spPr/>
    </dgm:pt>
    <dgm:pt modelId="{04DA8222-E0B4-4AB9-B028-28E02171DB06}" type="pres">
      <dgm:prSet presAssocID="{75E5EF38-3123-4BBA-A6A6-CD67D6386B6F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991A1B5-6A60-474C-8951-5958C72578C7}" type="pres">
      <dgm:prSet presAssocID="{75E5EF38-3123-4BBA-A6A6-CD67D6386B6F}" presName="spaceRect" presStyleCnt="0"/>
      <dgm:spPr/>
    </dgm:pt>
    <dgm:pt modelId="{FE353D8A-E186-4D6A-9A7D-8843C9EEB0EC}" type="pres">
      <dgm:prSet presAssocID="{75E5EF38-3123-4BBA-A6A6-CD67D6386B6F}" presName="parTx" presStyleLbl="revTx" presStyleIdx="6" presStyleCnt="8">
        <dgm:presLayoutVars>
          <dgm:chMax val="0"/>
          <dgm:chPref val="0"/>
        </dgm:presLayoutVars>
      </dgm:prSet>
      <dgm:spPr/>
    </dgm:pt>
    <dgm:pt modelId="{3E8F7DFE-F727-4EF2-891A-99EE1F13007F}" type="pres">
      <dgm:prSet presAssocID="{A888C7CE-C6E2-4133-A776-FDCF458B4923}" presName="sibTrans" presStyleCnt="0"/>
      <dgm:spPr/>
    </dgm:pt>
    <dgm:pt modelId="{E7C6CA67-2E1B-4BE2-B27D-DD50794854D6}" type="pres">
      <dgm:prSet presAssocID="{E600FCCD-F9D7-427F-BFCD-76F628AB3228}" presName="compNode" presStyleCnt="0"/>
      <dgm:spPr/>
    </dgm:pt>
    <dgm:pt modelId="{BFD59B00-E351-42CC-90AC-5FFD64B17937}" type="pres">
      <dgm:prSet presAssocID="{E600FCCD-F9D7-427F-BFCD-76F628AB3228}" presName="bgRect" presStyleLbl="bgShp" presStyleIdx="7" presStyleCnt="8"/>
      <dgm:spPr/>
    </dgm:pt>
    <dgm:pt modelId="{CC7B7BB3-E3B1-4EC9-8EAE-244DE514BF68}" type="pres">
      <dgm:prSet presAssocID="{E600FCCD-F9D7-427F-BFCD-76F628AB3228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4D31B199-78EF-4AF4-96DA-CF19B9F0A232}" type="pres">
      <dgm:prSet presAssocID="{E600FCCD-F9D7-427F-BFCD-76F628AB3228}" presName="spaceRect" presStyleCnt="0"/>
      <dgm:spPr/>
    </dgm:pt>
    <dgm:pt modelId="{F65B56F2-E21F-4B9E-AD28-E27401C507C9}" type="pres">
      <dgm:prSet presAssocID="{E600FCCD-F9D7-427F-BFCD-76F628AB3228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9306A09-97EC-428E-975F-26759CAC6E72}" type="presOf" srcId="{C6FCC183-4681-4F02-80AA-CC8D3A0B78E6}" destId="{AA9DCC4A-586F-4977-98A8-72AB64BA850F}" srcOrd="0" destOrd="0" presId="urn:microsoft.com/office/officeart/2018/2/layout/IconVerticalSolidList"/>
    <dgm:cxn modelId="{62913E33-B5A4-480A-A5B5-0DD8FB2F7EFE}" srcId="{19792C03-A27A-4C85-9397-53B079E773DB}" destId="{75E5EF38-3123-4BBA-A6A6-CD67D6386B6F}" srcOrd="6" destOrd="0" parTransId="{0A7A2DA2-A542-4C3F-8DE9-6240DB2FD536}" sibTransId="{A888C7CE-C6E2-4133-A776-FDCF458B4923}"/>
    <dgm:cxn modelId="{CD02F337-5830-4337-AC00-8290FF49454E}" type="presOf" srcId="{B447BEA2-580E-41FD-AC8C-062EEE5ED864}" destId="{510AD058-E4EF-44BF-9773-A7A6BB6C4085}" srcOrd="0" destOrd="0" presId="urn:microsoft.com/office/officeart/2018/2/layout/IconVerticalSolidList"/>
    <dgm:cxn modelId="{EF99943E-436D-4C9A-8FE7-6D07C3C5E4F3}" type="presOf" srcId="{19792C03-A27A-4C85-9397-53B079E773DB}" destId="{A2AD23BF-45B2-480B-AAB5-592DDEA1F349}" srcOrd="0" destOrd="0" presId="urn:microsoft.com/office/officeart/2018/2/layout/IconVerticalSolidList"/>
    <dgm:cxn modelId="{3EB64946-E8A6-4A7E-804E-2FF2934C4D02}" srcId="{19792C03-A27A-4C85-9397-53B079E773DB}" destId="{B447BEA2-580E-41FD-AC8C-062EEE5ED864}" srcOrd="3" destOrd="0" parTransId="{93F6C83A-022B-415A-A104-AB046EE950BE}" sibTransId="{03DA5855-3240-492A-A26F-CCB7BCE35FFC}"/>
    <dgm:cxn modelId="{353C8279-215D-40B6-97EB-67D2EC6406B1}" type="presOf" srcId="{5469FB6A-6614-4337-862A-F90DFBE0E062}" destId="{B83A8E89-5D07-4A59-A034-E381E166AAF1}" srcOrd="0" destOrd="0" presId="urn:microsoft.com/office/officeart/2018/2/layout/IconVerticalSolidList"/>
    <dgm:cxn modelId="{A0317F94-302C-4477-BD0F-4C229C4D6866}" type="presOf" srcId="{75E5EF38-3123-4BBA-A6A6-CD67D6386B6F}" destId="{FE353D8A-E186-4D6A-9A7D-8843C9EEB0EC}" srcOrd="0" destOrd="0" presId="urn:microsoft.com/office/officeart/2018/2/layout/IconVerticalSolidList"/>
    <dgm:cxn modelId="{FF6EBFA7-B3BD-47E4-95A2-BEA30076FA06}" type="presOf" srcId="{EA47CAE6-E14C-4C61-A047-C2C451C45A44}" destId="{0AE70949-0571-4E77-AC7E-BC8C4809FBB0}" srcOrd="0" destOrd="0" presId="urn:microsoft.com/office/officeart/2018/2/layout/IconVerticalSolidList"/>
    <dgm:cxn modelId="{B6C8FEAD-B663-4A1D-BD02-181E8505B56D}" type="presOf" srcId="{8F229EB8-E743-4FC0-AE44-AC7DC14A1AAF}" destId="{6CBEC3DC-8C2D-4A3C-90F5-D3B739A49D50}" srcOrd="0" destOrd="0" presId="urn:microsoft.com/office/officeart/2018/2/layout/IconVerticalSolidList"/>
    <dgm:cxn modelId="{962F5FB9-B7E1-496F-9019-4BB6F9C045D9}" type="presOf" srcId="{83633353-0F60-4014-96AF-63CE5D46FB4D}" destId="{B928B3D4-EB1F-42B8-BC8C-B8001761A3E1}" srcOrd="0" destOrd="0" presId="urn:microsoft.com/office/officeart/2018/2/layout/IconVerticalSolidList"/>
    <dgm:cxn modelId="{9D93EABD-6401-4660-B877-73D3945A7436}" srcId="{19792C03-A27A-4C85-9397-53B079E773DB}" destId="{83633353-0F60-4014-96AF-63CE5D46FB4D}" srcOrd="1" destOrd="0" parTransId="{DFEB7434-D7F0-478A-907A-BB96FBA633B9}" sibTransId="{8C7530BE-D27B-4731-9E92-1D0B86E98644}"/>
    <dgm:cxn modelId="{4D1EE6C1-821A-4000-A913-98A03C91E997}" srcId="{19792C03-A27A-4C85-9397-53B079E773DB}" destId="{C6FCC183-4681-4F02-80AA-CC8D3A0B78E6}" srcOrd="0" destOrd="0" parTransId="{D63C8E4A-44FD-415B-83AE-3CA1E27B01CA}" sibTransId="{745B1BB8-430E-4C18-AA16-635F4B0221B0}"/>
    <dgm:cxn modelId="{B51E26C7-0E90-4226-A465-8994DC46B2B8}" type="presOf" srcId="{E600FCCD-F9D7-427F-BFCD-76F628AB3228}" destId="{F65B56F2-E21F-4B9E-AD28-E27401C507C9}" srcOrd="0" destOrd="0" presId="urn:microsoft.com/office/officeart/2018/2/layout/IconVerticalSolidList"/>
    <dgm:cxn modelId="{61B691D0-8E58-4E05-BA5E-8C0AA87C29F5}" srcId="{19792C03-A27A-4C85-9397-53B079E773DB}" destId="{5469FB6A-6614-4337-862A-F90DFBE0E062}" srcOrd="2" destOrd="0" parTransId="{31233C48-30C1-4201-98F1-7328177330B6}" sibTransId="{999E17DF-2BFC-4A08-862A-B60235C16367}"/>
    <dgm:cxn modelId="{E27523D2-C8DD-44E3-8081-2EFB305D46DC}" srcId="{19792C03-A27A-4C85-9397-53B079E773DB}" destId="{E600FCCD-F9D7-427F-BFCD-76F628AB3228}" srcOrd="7" destOrd="0" parTransId="{01757A07-447C-42F0-A2E4-66042DBFE868}" sibTransId="{8F7E6CF0-8E4D-4116-8B64-8044E75DC432}"/>
    <dgm:cxn modelId="{9DAD6DDE-6FD9-4F6E-A45C-3D2B7618127D}" srcId="{19792C03-A27A-4C85-9397-53B079E773DB}" destId="{8F229EB8-E743-4FC0-AE44-AC7DC14A1AAF}" srcOrd="5" destOrd="0" parTransId="{E0939027-3AC6-4360-8DCF-513DA7F098AF}" sibTransId="{BF6C73A7-0DD3-401E-8B05-FD72855D828E}"/>
    <dgm:cxn modelId="{6D5D8AE4-F314-4D50-86DB-9F7418961DE3}" srcId="{19792C03-A27A-4C85-9397-53B079E773DB}" destId="{EA47CAE6-E14C-4C61-A047-C2C451C45A44}" srcOrd="4" destOrd="0" parTransId="{140EBA31-6423-43CC-817A-B0BD43AD219F}" sibTransId="{849FDA6D-3EBC-4B53-875E-3457320B9B07}"/>
    <dgm:cxn modelId="{3EA2B791-03A6-4934-92FB-6F9D1F5CE342}" type="presParOf" srcId="{A2AD23BF-45B2-480B-AAB5-592DDEA1F349}" destId="{0B4EE2EA-ACA5-4E05-B39B-35862011C607}" srcOrd="0" destOrd="0" presId="urn:microsoft.com/office/officeart/2018/2/layout/IconVerticalSolidList"/>
    <dgm:cxn modelId="{E52BE96F-E023-4510-8654-976E24D3E889}" type="presParOf" srcId="{0B4EE2EA-ACA5-4E05-B39B-35862011C607}" destId="{BDF2AAEA-A799-4C6A-B0BF-A98FDE274A39}" srcOrd="0" destOrd="0" presId="urn:microsoft.com/office/officeart/2018/2/layout/IconVerticalSolidList"/>
    <dgm:cxn modelId="{592ECA71-E165-47F7-AD7B-D0D9DC06F2BA}" type="presParOf" srcId="{0B4EE2EA-ACA5-4E05-B39B-35862011C607}" destId="{F3AC97A5-E42D-496C-BB2D-8D7EDEBB51DE}" srcOrd="1" destOrd="0" presId="urn:microsoft.com/office/officeart/2018/2/layout/IconVerticalSolidList"/>
    <dgm:cxn modelId="{8B28E0CD-AB95-40AD-9291-2CCD27F64D8B}" type="presParOf" srcId="{0B4EE2EA-ACA5-4E05-B39B-35862011C607}" destId="{6E0299C9-85B0-4F9E-A5AB-27B7E4060C10}" srcOrd="2" destOrd="0" presId="urn:microsoft.com/office/officeart/2018/2/layout/IconVerticalSolidList"/>
    <dgm:cxn modelId="{866CB702-4382-45B4-9614-3F6433A137FC}" type="presParOf" srcId="{0B4EE2EA-ACA5-4E05-B39B-35862011C607}" destId="{AA9DCC4A-586F-4977-98A8-72AB64BA850F}" srcOrd="3" destOrd="0" presId="urn:microsoft.com/office/officeart/2018/2/layout/IconVerticalSolidList"/>
    <dgm:cxn modelId="{A97EE310-2238-4AF7-8B87-3D1679BF7932}" type="presParOf" srcId="{A2AD23BF-45B2-480B-AAB5-592DDEA1F349}" destId="{B5622C90-D611-4F96-9E69-FB893A56850C}" srcOrd="1" destOrd="0" presId="urn:microsoft.com/office/officeart/2018/2/layout/IconVerticalSolidList"/>
    <dgm:cxn modelId="{EEC7A740-7070-4291-A0F7-8A4FCABFC42D}" type="presParOf" srcId="{A2AD23BF-45B2-480B-AAB5-592DDEA1F349}" destId="{ACD7E8AF-5625-484D-8122-86ABC2364523}" srcOrd="2" destOrd="0" presId="urn:microsoft.com/office/officeart/2018/2/layout/IconVerticalSolidList"/>
    <dgm:cxn modelId="{C4B17EEA-1FF2-4941-B4A5-16C23A7CE4B6}" type="presParOf" srcId="{ACD7E8AF-5625-484D-8122-86ABC2364523}" destId="{BDA4DE99-07BD-4696-BD02-720BA9FE2F32}" srcOrd="0" destOrd="0" presId="urn:microsoft.com/office/officeart/2018/2/layout/IconVerticalSolidList"/>
    <dgm:cxn modelId="{9A018E8C-E52C-4CC3-A806-56E56E718721}" type="presParOf" srcId="{ACD7E8AF-5625-484D-8122-86ABC2364523}" destId="{2DE46C35-4836-4994-8E33-9E5F719B96C7}" srcOrd="1" destOrd="0" presId="urn:microsoft.com/office/officeart/2018/2/layout/IconVerticalSolidList"/>
    <dgm:cxn modelId="{38DD7B81-DA22-4964-9272-B3D93A066EDF}" type="presParOf" srcId="{ACD7E8AF-5625-484D-8122-86ABC2364523}" destId="{BEBE26B3-92BC-4986-946D-AC992D1A1488}" srcOrd="2" destOrd="0" presId="urn:microsoft.com/office/officeart/2018/2/layout/IconVerticalSolidList"/>
    <dgm:cxn modelId="{4C85AEE0-5D14-4B93-9D59-84B0AE9B9110}" type="presParOf" srcId="{ACD7E8AF-5625-484D-8122-86ABC2364523}" destId="{B928B3D4-EB1F-42B8-BC8C-B8001761A3E1}" srcOrd="3" destOrd="0" presId="urn:microsoft.com/office/officeart/2018/2/layout/IconVerticalSolidList"/>
    <dgm:cxn modelId="{106E88A1-D03C-4326-ADA3-B08198774BD2}" type="presParOf" srcId="{A2AD23BF-45B2-480B-AAB5-592DDEA1F349}" destId="{C36FDDFA-BF6A-40EF-B457-E8C81EA15CC3}" srcOrd="3" destOrd="0" presId="urn:microsoft.com/office/officeart/2018/2/layout/IconVerticalSolidList"/>
    <dgm:cxn modelId="{22568C67-EE38-456B-95AD-5B8125BE0BD5}" type="presParOf" srcId="{A2AD23BF-45B2-480B-AAB5-592DDEA1F349}" destId="{D417159F-366A-4B21-99AF-A4D6A3B2EEFC}" srcOrd="4" destOrd="0" presId="urn:microsoft.com/office/officeart/2018/2/layout/IconVerticalSolidList"/>
    <dgm:cxn modelId="{752CF3DA-0B7C-494E-995F-D6F51F48431A}" type="presParOf" srcId="{D417159F-366A-4B21-99AF-A4D6A3B2EEFC}" destId="{A966D7AC-4B7D-4131-9E20-713B06317C53}" srcOrd="0" destOrd="0" presId="urn:microsoft.com/office/officeart/2018/2/layout/IconVerticalSolidList"/>
    <dgm:cxn modelId="{733C3504-B4DF-4514-BAEA-D8576F5457CA}" type="presParOf" srcId="{D417159F-366A-4B21-99AF-A4D6A3B2EEFC}" destId="{85149ADD-FE48-45AD-8571-29E318286ACE}" srcOrd="1" destOrd="0" presId="urn:microsoft.com/office/officeart/2018/2/layout/IconVerticalSolidList"/>
    <dgm:cxn modelId="{82E55109-1806-4311-AC88-854D589DFBDF}" type="presParOf" srcId="{D417159F-366A-4B21-99AF-A4D6A3B2EEFC}" destId="{2E1F27EC-616A-4D92-9227-2A1F6F9B803E}" srcOrd="2" destOrd="0" presId="urn:microsoft.com/office/officeart/2018/2/layout/IconVerticalSolidList"/>
    <dgm:cxn modelId="{BB5CEA42-F549-498D-A492-3E58789FEBA1}" type="presParOf" srcId="{D417159F-366A-4B21-99AF-A4D6A3B2EEFC}" destId="{B83A8E89-5D07-4A59-A034-E381E166AAF1}" srcOrd="3" destOrd="0" presId="urn:microsoft.com/office/officeart/2018/2/layout/IconVerticalSolidList"/>
    <dgm:cxn modelId="{2AFF1856-BBBA-4028-BFEC-AB65D91F139B}" type="presParOf" srcId="{A2AD23BF-45B2-480B-AAB5-592DDEA1F349}" destId="{E53192BB-18E9-45CB-8A9A-8BE2D3A4256D}" srcOrd="5" destOrd="0" presId="urn:microsoft.com/office/officeart/2018/2/layout/IconVerticalSolidList"/>
    <dgm:cxn modelId="{FB252532-F1F6-4DD6-BBF4-7092877DBC08}" type="presParOf" srcId="{A2AD23BF-45B2-480B-AAB5-592DDEA1F349}" destId="{09B76414-130E-46EA-B8E2-C39F9643339A}" srcOrd="6" destOrd="0" presId="urn:microsoft.com/office/officeart/2018/2/layout/IconVerticalSolidList"/>
    <dgm:cxn modelId="{C742BAC8-4726-4694-B7D9-76D319914113}" type="presParOf" srcId="{09B76414-130E-46EA-B8E2-C39F9643339A}" destId="{6F5BA3D3-590C-46AC-B1C9-DEDCF40F4A71}" srcOrd="0" destOrd="0" presId="urn:microsoft.com/office/officeart/2018/2/layout/IconVerticalSolidList"/>
    <dgm:cxn modelId="{3D8E168F-33F2-4C20-9B0D-01BEB3B5D683}" type="presParOf" srcId="{09B76414-130E-46EA-B8E2-C39F9643339A}" destId="{F779D958-8EDF-4E19-8FE9-A24DCD6D218C}" srcOrd="1" destOrd="0" presId="urn:microsoft.com/office/officeart/2018/2/layout/IconVerticalSolidList"/>
    <dgm:cxn modelId="{DCAFEC9F-A85E-4BEE-A3B1-7A286E1745D6}" type="presParOf" srcId="{09B76414-130E-46EA-B8E2-C39F9643339A}" destId="{39EC4989-B9C7-4D9B-AC35-EFFAB2786A53}" srcOrd="2" destOrd="0" presId="urn:microsoft.com/office/officeart/2018/2/layout/IconVerticalSolidList"/>
    <dgm:cxn modelId="{5195EE2E-BE63-4F6B-A10C-904318435679}" type="presParOf" srcId="{09B76414-130E-46EA-B8E2-C39F9643339A}" destId="{510AD058-E4EF-44BF-9773-A7A6BB6C4085}" srcOrd="3" destOrd="0" presId="urn:microsoft.com/office/officeart/2018/2/layout/IconVerticalSolidList"/>
    <dgm:cxn modelId="{A7A1A844-65FE-454E-8FB2-59DE70A95AD5}" type="presParOf" srcId="{A2AD23BF-45B2-480B-AAB5-592DDEA1F349}" destId="{D80AA750-8327-4277-9D87-9C7C7B51B4C6}" srcOrd="7" destOrd="0" presId="urn:microsoft.com/office/officeart/2018/2/layout/IconVerticalSolidList"/>
    <dgm:cxn modelId="{C8AED27C-DE8F-4E15-8B1F-46DB4C49DDB6}" type="presParOf" srcId="{A2AD23BF-45B2-480B-AAB5-592DDEA1F349}" destId="{E7EE22C7-3766-454E-9130-4EB7EB966837}" srcOrd="8" destOrd="0" presId="urn:microsoft.com/office/officeart/2018/2/layout/IconVerticalSolidList"/>
    <dgm:cxn modelId="{8D58CC34-0E86-48C4-97AD-64202E1823AA}" type="presParOf" srcId="{E7EE22C7-3766-454E-9130-4EB7EB966837}" destId="{0C8919BF-25DF-4660-83A5-78E26D1CEEEF}" srcOrd="0" destOrd="0" presId="urn:microsoft.com/office/officeart/2018/2/layout/IconVerticalSolidList"/>
    <dgm:cxn modelId="{96601874-2FE4-471B-8267-0550A4AB03B2}" type="presParOf" srcId="{E7EE22C7-3766-454E-9130-4EB7EB966837}" destId="{B30BE281-41BE-4989-BCA5-9E476814DE0A}" srcOrd="1" destOrd="0" presId="urn:microsoft.com/office/officeart/2018/2/layout/IconVerticalSolidList"/>
    <dgm:cxn modelId="{4D0C3E24-7021-4A1D-80A4-4D67894CFF8F}" type="presParOf" srcId="{E7EE22C7-3766-454E-9130-4EB7EB966837}" destId="{9136A978-3636-4F94-B90F-555FBC2EBF7C}" srcOrd="2" destOrd="0" presId="urn:microsoft.com/office/officeart/2018/2/layout/IconVerticalSolidList"/>
    <dgm:cxn modelId="{2276E4FB-0DA1-44B1-91AB-DC2EAEE90B0F}" type="presParOf" srcId="{E7EE22C7-3766-454E-9130-4EB7EB966837}" destId="{0AE70949-0571-4E77-AC7E-BC8C4809FBB0}" srcOrd="3" destOrd="0" presId="urn:microsoft.com/office/officeart/2018/2/layout/IconVerticalSolidList"/>
    <dgm:cxn modelId="{F895B417-3012-4586-AD40-6C99FD353E9F}" type="presParOf" srcId="{A2AD23BF-45B2-480B-AAB5-592DDEA1F349}" destId="{F49DB05F-7647-4A41-97C3-00DC33DCFAD8}" srcOrd="9" destOrd="0" presId="urn:microsoft.com/office/officeart/2018/2/layout/IconVerticalSolidList"/>
    <dgm:cxn modelId="{BA0F536B-26A5-4C19-9438-BEF05BECF4AE}" type="presParOf" srcId="{A2AD23BF-45B2-480B-AAB5-592DDEA1F349}" destId="{1C7EB2AE-522C-4D12-9D72-4FF54E772F34}" srcOrd="10" destOrd="0" presId="urn:microsoft.com/office/officeart/2018/2/layout/IconVerticalSolidList"/>
    <dgm:cxn modelId="{92D6FE34-1913-4BD0-BE68-9B391769430D}" type="presParOf" srcId="{1C7EB2AE-522C-4D12-9D72-4FF54E772F34}" destId="{DCBEE1FE-9DB2-475E-9C9F-01D39927AC98}" srcOrd="0" destOrd="0" presId="urn:microsoft.com/office/officeart/2018/2/layout/IconVerticalSolidList"/>
    <dgm:cxn modelId="{2FA1793E-4E16-4589-8998-219A0FE724F4}" type="presParOf" srcId="{1C7EB2AE-522C-4D12-9D72-4FF54E772F34}" destId="{12E24031-1F2D-4D33-8481-9642412C2D06}" srcOrd="1" destOrd="0" presId="urn:microsoft.com/office/officeart/2018/2/layout/IconVerticalSolidList"/>
    <dgm:cxn modelId="{0DB3ED97-0C44-4309-B265-0812C5C7F764}" type="presParOf" srcId="{1C7EB2AE-522C-4D12-9D72-4FF54E772F34}" destId="{1EC78028-808B-4714-BB0B-7534B211BDBD}" srcOrd="2" destOrd="0" presId="urn:microsoft.com/office/officeart/2018/2/layout/IconVerticalSolidList"/>
    <dgm:cxn modelId="{6DB85DF4-755C-4444-87D7-A8F5A484C3E9}" type="presParOf" srcId="{1C7EB2AE-522C-4D12-9D72-4FF54E772F34}" destId="{6CBEC3DC-8C2D-4A3C-90F5-D3B739A49D50}" srcOrd="3" destOrd="0" presId="urn:microsoft.com/office/officeart/2018/2/layout/IconVerticalSolidList"/>
    <dgm:cxn modelId="{B7C27F86-7084-48C7-94D8-0D72CD568732}" type="presParOf" srcId="{A2AD23BF-45B2-480B-AAB5-592DDEA1F349}" destId="{2FFC6997-0EDD-4895-A1FA-8858243478FD}" srcOrd="11" destOrd="0" presId="urn:microsoft.com/office/officeart/2018/2/layout/IconVerticalSolidList"/>
    <dgm:cxn modelId="{4D04511E-43A6-44DF-A0E3-7A2DD9CCA999}" type="presParOf" srcId="{A2AD23BF-45B2-480B-AAB5-592DDEA1F349}" destId="{4475183C-23D6-4CD9-814A-5D31B08ACB3A}" srcOrd="12" destOrd="0" presId="urn:microsoft.com/office/officeart/2018/2/layout/IconVerticalSolidList"/>
    <dgm:cxn modelId="{4A02FF89-1B73-4E6E-A486-08CA5A87844B}" type="presParOf" srcId="{4475183C-23D6-4CD9-814A-5D31B08ACB3A}" destId="{3864CA96-2D6E-43AD-BA0D-C847AF25AD81}" srcOrd="0" destOrd="0" presId="urn:microsoft.com/office/officeart/2018/2/layout/IconVerticalSolidList"/>
    <dgm:cxn modelId="{1DB92837-F767-4CAC-92F1-278E18717BEA}" type="presParOf" srcId="{4475183C-23D6-4CD9-814A-5D31B08ACB3A}" destId="{04DA8222-E0B4-4AB9-B028-28E02171DB06}" srcOrd="1" destOrd="0" presId="urn:microsoft.com/office/officeart/2018/2/layout/IconVerticalSolidList"/>
    <dgm:cxn modelId="{4A606545-4DAA-4C4A-8597-6410CDABAB8C}" type="presParOf" srcId="{4475183C-23D6-4CD9-814A-5D31B08ACB3A}" destId="{4991A1B5-6A60-474C-8951-5958C72578C7}" srcOrd="2" destOrd="0" presId="urn:microsoft.com/office/officeart/2018/2/layout/IconVerticalSolidList"/>
    <dgm:cxn modelId="{3AAD1A17-EED3-4353-A721-598AC7DED4A1}" type="presParOf" srcId="{4475183C-23D6-4CD9-814A-5D31B08ACB3A}" destId="{FE353D8A-E186-4D6A-9A7D-8843C9EEB0EC}" srcOrd="3" destOrd="0" presId="urn:microsoft.com/office/officeart/2018/2/layout/IconVerticalSolidList"/>
    <dgm:cxn modelId="{00D18BCC-B51F-4911-8136-6085CB33A245}" type="presParOf" srcId="{A2AD23BF-45B2-480B-AAB5-592DDEA1F349}" destId="{3E8F7DFE-F727-4EF2-891A-99EE1F13007F}" srcOrd="13" destOrd="0" presId="urn:microsoft.com/office/officeart/2018/2/layout/IconVerticalSolidList"/>
    <dgm:cxn modelId="{A9D39E8F-9E3B-423E-BBDD-F165416695C6}" type="presParOf" srcId="{A2AD23BF-45B2-480B-AAB5-592DDEA1F349}" destId="{E7C6CA67-2E1B-4BE2-B27D-DD50794854D6}" srcOrd="14" destOrd="0" presId="urn:microsoft.com/office/officeart/2018/2/layout/IconVerticalSolidList"/>
    <dgm:cxn modelId="{8B63DCC5-C0B6-41E0-A63E-D5C1F5054B7E}" type="presParOf" srcId="{E7C6CA67-2E1B-4BE2-B27D-DD50794854D6}" destId="{BFD59B00-E351-42CC-90AC-5FFD64B17937}" srcOrd="0" destOrd="0" presId="urn:microsoft.com/office/officeart/2018/2/layout/IconVerticalSolidList"/>
    <dgm:cxn modelId="{3E11E97E-D262-4B21-A7D5-546440370C07}" type="presParOf" srcId="{E7C6CA67-2E1B-4BE2-B27D-DD50794854D6}" destId="{CC7B7BB3-E3B1-4EC9-8EAE-244DE514BF68}" srcOrd="1" destOrd="0" presId="urn:microsoft.com/office/officeart/2018/2/layout/IconVerticalSolidList"/>
    <dgm:cxn modelId="{9F1E6456-24FD-4EE3-AB36-66DE7142A40D}" type="presParOf" srcId="{E7C6CA67-2E1B-4BE2-B27D-DD50794854D6}" destId="{4D31B199-78EF-4AF4-96DA-CF19B9F0A232}" srcOrd="2" destOrd="0" presId="urn:microsoft.com/office/officeart/2018/2/layout/IconVerticalSolidList"/>
    <dgm:cxn modelId="{B8C43B7C-129B-4EBA-B772-E88269028B64}" type="presParOf" srcId="{E7C6CA67-2E1B-4BE2-B27D-DD50794854D6}" destId="{F65B56F2-E21F-4B9E-AD28-E27401C507C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FC2FC7-8A78-40F1-A2EB-AB3534A63E27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0B19B13-6488-489E-B6F4-BFF64AD82CD1}">
      <dgm:prSet/>
      <dgm:spPr/>
      <dgm:t>
        <a:bodyPr/>
        <a:lstStyle/>
        <a:p>
          <a:r>
            <a:rPr lang="en-GB" dirty="0"/>
            <a:t>Managing concentration during recovery from meningitis </a:t>
          </a:r>
          <a:endParaRPr lang="en-US" dirty="0"/>
        </a:p>
      </dgm:t>
    </dgm:pt>
    <dgm:pt modelId="{EAA3318D-1013-4509-88F6-36B629E7BFFC}" type="parTrans" cxnId="{9C49582A-A0E9-4519-9B39-DA6125F2D5C4}">
      <dgm:prSet/>
      <dgm:spPr/>
      <dgm:t>
        <a:bodyPr/>
        <a:lstStyle/>
        <a:p>
          <a:endParaRPr lang="en-US"/>
        </a:p>
      </dgm:t>
    </dgm:pt>
    <dgm:pt modelId="{D1C0E620-8C92-497E-A5C2-467F018247D0}" type="sibTrans" cxnId="{9C49582A-A0E9-4519-9B39-DA6125F2D5C4}">
      <dgm:prSet/>
      <dgm:spPr/>
      <dgm:t>
        <a:bodyPr/>
        <a:lstStyle/>
        <a:p>
          <a:endParaRPr lang="en-US"/>
        </a:p>
      </dgm:t>
    </dgm:pt>
    <dgm:pt modelId="{45D25915-A079-4428-8685-92E5CCF8FDDF}">
      <dgm:prSet/>
      <dgm:spPr/>
      <dgm:t>
        <a:bodyPr/>
        <a:lstStyle/>
        <a:p>
          <a:r>
            <a:rPr lang="en-GB" dirty="0"/>
            <a:t>Memory processing speed and attention were affected </a:t>
          </a:r>
          <a:endParaRPr lang="en-US" dirty="0"/>
        </a:p>
      </dgm:t>
    </dgm:pt>
    <dgm:pt modelId="{AAFCDD0B-8DE6-41D0-A580-9566E969C78A}" type="parTrans" cxnId="{7B1AAEA7-EDDF-493F-81F9-7E08C323BB17}">
      <dgm:prSet/>
      <dgm:spPr/>
      <dgm:t>
        <a:bodyPr/>
        <a:lstStyle/>
        <a:p>
          <a:endParaRPr lang="en-US"/>
        </a:p>
      </dgm:t>
    </dgm:pt>
    <dgm:pt modelId="{2156001D-C46B-47DF-9469-83546F474D65}" type="sibTrans" cxnId="{7B1AAEA7-EDDF-493F-81F9-7E08C323BB17}">
      <dgm:prSet/>
      <dgm:spPr/>
      <dgm:t>
        <a:bodyPr/>
        <a:lstStyle/>
        <a:p>
          <a:endParaRPr lang="en-US"/>
        </a:p>
      </dgm:t>
    </dgm:pt>
    <dgm:pt modelId="{BB658A19-AE53-4B0E-B5ED-46C7B9AF91D4}">
      <dgm:prSet/>
      <dgm:spPr/>
      <dgm:t>
        <a:bodyPr/>
        <a:lstStyle/>
        <a:p>
          <a:r>
            <a:rPr lang="en-GB" dirty="0"/>
            <a:t>Digital distractions like social media and notifications made studying harder </a:t>
          </a:r>
          <a:endParaRPr lang="en-US" dirty="0"/>
        </a:p>
      </dgm:t>
    </dgm:pt>
    <dgm:pt modelId="{180899FC-08FB-406E-A730-2EB45A561468}" type="parTrans" cxnId="{D49EF0F1-6F3D-40E3-8ECA-6317790B66F1}">
      <dgm:prSet/>
      <dgm:spPr/>
      <dgm:t>
        <a:bodyPr/>
        <a:lstStyle/>
        <a:p>
          <a:endParaRPr lang="en-US"/>
        </a:p>
      </dgm:t>
    </dgm:pt>
    <dgm:pt modelId="{DAC5BB89-7CBA-4FF1-8A75-834770E47803}" type="sibTrans" cxnId="{D49EF0F1-6F3D-40E3-8ECA-6317790B66F1}">
      <dgm:prSet/>
      <dgm:spPr/>
      <dgm:t>
        <a:bodyPr/>
        <a:lstStyle/>
        <a:p>
          <a:endParaRPr lang="en-US"/>
        </a:p>
      </dgm:t>
    </dgm:pt>
    <dgm:pt modelId="{3AF39AA6-9087-4EA3-90DE-3A6A528E9685}">
      <dgm:prSet/>
      <dgm:spPr/>
      <dgm:t>
        <a:bodyPr/>
        <a:lstStyle/>
        <a:p>
          <a:r>
            <a:rPr lang="en-GB" dirty="0"/>
            <a:t>Balancing health rest and making my deadlines </a:t>
          </a:r>
          <a:endParaRPr lang="en-US" dirty="0"/>
        </a:p>
      </dgm:t>
    </dgm:pt>
    <dgm:pt modelId="{CB98D7B2-CF45-475F-8958-26B4AF91B11E}" type="parTrans" cxnId="{3C7A3C37-7216-4F92-BBF9-4BA4A5C07F09}">
      <dgm:prSet/>
      <dgm:spPr/>
      <dgm:t>
        <a:bodyPr/>
        <a:lstStyle/>
        <a:p>
          <a:endParaRPr lang="en-US"/>
        </a:p>
      </dgm:t>
    </dgm:pt>
    <dgm:pt modelId="{834FAA4B-B356-408E-B60D-E4F2F2A8638F}" type="sibTrans" cxnId="{3C7A3C37-7216-4F92-BBF9-4BA4A5C07F09}">
      <dgm:prSet/>
      <dgm:spPr/>
      <dgm:t>
        <a:bodyPr/>
        <a:lstStyle/>
        <a:p>
          <a:endParaRPr lang="en-US"/>
        </a:p>
      </dgm:t>
    </dgm:pt>
    <dgm:pt modelId="{D162FA05-8C64-4BBD-81C7-0743E9AECEAA}">
      <dgm:prSet phldr="0"/>
      <dgm:spPr/>
      <dgm:t>
        <a:bodyPr/>
        <a:lstStyle/>
        <a:p>
          <a:pPr rtl="0"/>
          <a:r>
            <a:rPr lang="en-GB" b="1">
              <a:latin typeface="Calibri"/>
            </a:rPr>
            <a:t>How I overcome these challenges </a:t>
          </a:r>
        </a:p>
      </dgm:t>
    </dgm:pt>
    <dgm:pt modelId="{C123DE64-668E-43FA-B904-64C3707079AE}" type="parTrans" cxnId="{A89B89C5-C278-4C4D-BAAC-5985E17451D0}">
      <dgm:prSet/>
      <dgm:spPr/>
    </dgm:pt>
    <dgm:pt modelId="{AEBAC146-BD29-4380-8B70-5876B56BF772}" type="sibTrans" cxnId="{A89B89C5-C278-4C4D-BAAC-5985E17451D0}">
      <dgm:prSet/>
      <dgm:spPr/>
    </dgm:pt>
    <dgm:pt modelId="{F8B8FD22-2D54-42F4-834D-02C664231258}">
      <dgm:prSet phldr="0"/>
      <dgm:spPr/>
      <dgm:t>
        <a:bodyPr/>
        <a:lstStyle/>
        <a:p>
          <a:pPr rtl="0"/>
          <a:r>
            <a:rPr lang="en-GB" b="1" dirty="0">
              <a:latin typeface="Calibri"/>
            </a:rPr>
            <a:t>Taking time off to recover </a:t>
          </a:r>
        </a:p>
      </dgm:t>
    </dgm:pt>
    <dgm:pt modelId="{D8861B2E-872F-4EEC-8AC7-4F2EDF3F8E5C}" type="parTrans" cxnId="{E0D49283-EF89-475C-9CD5-D6A4205677B8}">
      <dgm:prSet/>
      <dgm:spPr/>
    </dgm:pt>
    <dgm:pt modelId="{04746885-3805-43E8-92CE-C96371393D42}" type="sibTrans" cxnId="{E0D49283-EF89-475C-9CD5-D6A4205677B8}">
      <dgm:prSet/>
      <dgm:spPr/>
    </dgm:pt>
    <dgm:pt modelId="{7B6C2D74-ED86-4726-BB50-E584E10B60CE}">
      <dgm:prSet phldr="0"/>
      <dgm:spPr/>
      <dgm:t>
        <a:bodyPr/>
        <a:lstStyle/>
        <a:p>
          <a:pPr rtl="0"/>
          <a:r>
            <a:rPr lang="en-GB" b="1" dirty="0">
              <a:latin typeface="Calibri"/>
            </a:rPr>
            <a:t>Working with plenty of breaks </a:t>
          </a:r>
        </a:p>
      </dgm:t>
    </dgm:pt>
    <dgm:pt modelId="{26814577-EA35-4DDD-A548-51552BCE6A13}" type="parTrans" cxnId="{2D5CCC61-6213-4CBE-8B49-A2C6A1BD3460}">
      <dgm:prSet/>
      <dgm:spPr/>
    </dgm:pt>
    <dgm:pt modelId="{6B506160-BEF8-4E5A-8983-C0FB25F2A19B}" type="sibTrans" cxnId="{2D5CCC61-6213-4CBE-8B49-A2C6A1BD3460}">
      <dgm:prSet/>
      <dgm:spPr/>
    </dgm:pt>
    <dgm:pt modelId="{D2E41FD5-E483-4B61-8D6C-E9ACFF09EDDD}">
      <dgm:prSet phldr="0"/>
      <dgm:spPr/>
      <dgm:t>
        <a:bodyPr/>
        <a:lstStyle/>
        <a:p>
          <a:pPr rtl="0"/>
          <a:r>
            <a:rPr lang="en-GB" b="1" dirty="0">
              <a:latin typeface="Calibri"/>
            </a:rPr>
            <a:t>Using tools like do not disturb mode</a:t>
          </a:r>
        </a:p>
      </dgm:t>
    </dgm:pt>
    <dgm:pt modelId="{6907B5A7-E5FB-498C-A9BB-0A6C92D0558D}" type="parTrans" cxnId="{42BE4637-86BF-4CF3-94FB-EB10132933FF}">
      <dgm:prSet/>
      <dgm:spPr/>
    </dgm:pt>
    <dgm:pt modelId="{05836F5E-B6F3-4322-A3FC-580AAC660938}" type="sibTrans" cxnId="{42BE4637-86BF-4CF3-94FB-EB10132933FF}">
      <dgm:prSet/>
      <dgm:spPr/>
    </dgm:pt>
    <dgm:pt modelId="{C6594498-60A6-4AF1-B544-959FEC4A0424}">
      <dgm:prSet phldr="0"/>
      <dgm:spPr/>
      <dgm:t>
        <a:bodyPr/>
        <a:lstStyle/>
        <a:p>
          <a:pPr rtl="0"/>
          <a:r>
            <a:rPr lang="en-GB" b="1" dirty="0">
              <a:latin typeface="Calibri"/>
            </a:rPr>
            <a:t>Making drafts </a:t>
          </a:r>
        </a:p>
      </dgm:t>
    </dgm:pt>
    <dgm:pt modelId="{26DAB0D2-B4F3-414A-920A-9159C55E362F}" type="parTrans" cxnId="{8F338D07-2CF4-4F45-B441-43E27E9AE33B}">
      <dgm:prSet/>
      <dgm:spPr/>
    </dgm:pt>
    <dgm:pt modelId="{38E853B6-55BD-4D97-ABAD-1B036828880D}" type="sibTrans" cxnId="{8F338D07-2CF4-4F45-B441-43E27E9AE33B}">
      <dgm:prSet/>
      <dgm:spPr/>
    </dgm:pt>
    <dgm:pt modelId="{1E18E263-6CA6-4F35-A52D-D553A8CC1DD2}">
      <dgm:prSet phldr="0"/>
      <dgm:spPr/>
      <dgm:t>
        <a:bodyPr/>
        <a:lstStyle/>
        <a:p>
          <a:pPr rtl="0"/>
          <a:r>
            <a:rPr lang="en-GB" b="1" dirty="0">
              <a:latin typeface="Calibri"/>
            </a:rPr>
            <a:t>Setting realistic study goals </a:t>
          </a:r>
          <a:endParaRPr lang="en-GB" b="1" dirty="0"/>
        </a:p>
      </dgm:t>
    </dgm:pt>
    <dgm:pt modelId="{5D7312A7-8954-41AA-8E79-05B4023CB779}" type="parTrans" cxnId="{C599F191-CF3D-4A51-9F1F-B12804311C50}">
      <dgm:prSet/>
      <dgm:spPr/>
    </dgm:pt>
    <dgm:pt modelId="{9FBD15E3-FEC4-424C-8B77-F060C2520B96}" type="sibTrans" cxnId="{C599F191-CF3D-4A51-9F1F-B12804311C50}">
      <dgm:prSet/>
      <dgm:spPr/>
    </dgm:pt>
    <dgm:pt modelId="{4467F755-772B-41F0-9252-2A7D352023A9}">
      <dgm:prSet phldr="0"/>
      <dgm:spPr/>
      <dgm:t>
        <a:bodyPr/>
        <a:lstStyle/>
        <a:p>
          <a:pPr rtl="0"/>
          <a:r>
            <a:rPr lang="en-GB" b="1" dirty="0">
              <a:latin typeface="Calibri"/>
            </a:rPr>
            <a:t>And last but not least self disapline </a:t>
          </a:r>
        </a:p>
      </dgm:t>
    </dgm:pt>
    <dgm:pt modelId="{D3DAD751-D2F7-4A02-9C0E-3FDE4673AAF4}" type="parTrans" cxnId="{87173D5C-34E3-4335-8257-AA34CBB9BD90}">
      <dgm:prSet/>
      <dgm:spPr/>
    </dgm:pt>
    <dgm:pt modelId="{B0DE1F89-319B-4FF3-AA60-428190A5DE98}" type="sibTrans" cxnId="{87173D5C-34E3-4335-8257-AA34CBB9BD90}">
      <dgm:prSet/>
      <dgm:spPr/>
    </dgm:pt>
    <dgm:pt modelId="{AB0826D1-9317-4479-AD92-CC07D4927664}">
      <dgm:prSet phldr="0"/>
      <dgm:spPr/>
      <dgm:t>
        <a:bodyPr/>
        <a:lstStyle/>
        <a:p>
          <a:pPr rtl="0"/>
          <a:endParaRPr lang="en-GB" dirty="0">
            <a:latin typeface="Calibri"/>
          </a:endParaRPr>
        </a:p>
      </dgm:t>
    </dgm:pt>
    <dgm:pt modelId="{A34DE28E-1487-46A5-98B9-0B83DF43C63E}" type="parTrans" cxnId="{00E11649-938D-49CC-8D6B-2D7DE4DBC2D8}">
      <dgm:prSet/>
      <dgm:spPr/>
    </dgm:pt>
    <dgm:pt modelId="{3E806834-F86D-4476-928C-C5ACD752644F}" type="sibTrans" cxnId="{00E11649-938D-49CC-8D6B-2D7DE4DBC2D8}">
      <dgm:prSet/>
      <dgm:spPr/>
    </dgm:pt>
    <dgm:pt modelId="{A91CDD2C-12B6-4856-AD0C-71EDEC948475}" type="pres">
      <dgm:prSet presAssocID="{E5FC2FC7-8A78-40F1-A2EB-AB3534A63E27}" presName="diagram" presStyleCnt="0">
        <dgm:presLayoutVars>
          <dgm:dir/>
          <dgm:resizeHandles val="exact"/>
        </dgm:presLayoutVars>
      </dgm:prSet>
      <dgm:spPr/>
    </dgm:pt>
    <dgm:pt modelId="{0D3FB02F-AE42-4AE3-A02C-D1D3AFEAD41E}" type="pres">
      <dgm:prSet presAssocID="{20B19B13-6488-489E-B6F4-BFF64AD82CD1}" presName="node" presStyleLbl="node1" presStyleIdx="0" presStyleCnt="12">
        <dgm:presLayoutVars>
          <dgm:bulletEnabled val="1"/>
        </dgm:presLayoutVars>
      </dgm:prSet>
      <dgm:spPr/>
    </dgm:pt>
    <dgm:pt modelId="{87803F8A-1A55-419A-B54D-D5CD2E98213C}" type="pres">
      <dgm:prSet presAssocID="{D1C0E620-8C92-497E-A5C2-467F018247D0}" presName="sibTrans" presStyleCnt="0"/>
      <dgm:spPr/>
    </dgm:pt>
    <dgm:pt modelId="{546591D0-E4A8-43DD-91DC-D46B7B0AC553}" type="pres">
      <dgm:prSet presAssocID="{45D25915-A079-4428-8685-92E5CCF8FDDF}" presName="node" presStyleLbl="node1" presStyleIdx="1" presStyleCnt="12">
        <dgm:presLayoutVars>
          <dgm:bulletEnabled val="1"/>
        </dgm:presLayoutVars>
      </dgm:prSet>
      <dgm:spPr/>
    </dgm:pt>
    <dgm:pt modelId="{EEBB1557-727E-44C5-8FEC-BC563754BB69}" type="pres">
      <dgm:prSet presAssocID="{2156001D-C46B-47DF-9469-83546F474D65}" presName="sibTrans" presStyleCnt="0"/>
      <dgm:spPr/>
    </dgm:pt>
    <dgm:pt modelId="{515884DD-DD54-4462-82D6-4C0150665F60}" type="pres">
      <dgm:prSet presAssocID="{BB658A19-AE53-4B0E-B5ED-46C7B9AF91D4}" presName="node" presStyleLbl="node1" presStyleIdx="2" presStyleCnt="12">
        <dgm:presLayoutVars>
          <dgm:bulletEnabled val="1"/>
        </dgm:presLayoutVars>
      </dgm:prSet>
      <dgm:spPr/>
    </dgm:pt>
    <dgm:pt modelId="{02A2C1A2-6E40-445B-9F82-7C4FCCEA9C66}" type="pres">
      <dgm:prSet presAssocID="{DAC5BB89-7CBA-4FF1-8A75-834770E47803}" presName="sibTrans" presStyleCnt="0"/>
      <dgm:spPr/>
    </dgm:pt>
    <dgm:pt modelId="{A8BC89C4-B464-47B4-8D5F-BC9CD9144F04}" type="pres">
      <dgm:prSet presAssocID="{3AF39AA6-9087-4EA3-90DE-3A6A528E9685}" presName="node" presStyleLbl="node1" presStyleIdx="3" presStyleCnt="12">
        <dgm:presLayoutVars>
          <dgm:bulletEnabled val="1"/>
        </dgm:presLayoutVars>
      </dgm:prSet>
      <dgm:spPr/>
    </dgm:pt>
    <dgm:pt modelId="{C85F6FE1-8C14-45FF-AFBD-EADC319A670C}" type="pres">
      <dgm:prSet presAssocID="{834FAA4B-B356-408E-B60D-E4F2F2A8638F}" presName="sibTrans" presStyleCnt="0"/>
      <dgm:spPr/>
    </dgm:pt>
    <dgm:pt modelId="{B9057336-6A65-4EAB-B6D3-A1AF318C7AAB}" type="pres">
      <dgm:prSet presAssocID="{D162FA05-8C64-4BBD-81C7-0743E9AECEAA}" presName="node" presStyleLbl="node1" presStyleIdx="4" presStyleCnt="12">
        <dgm:presLayoutVars>
          <dgm:bulletEnabled val="1"/>
        </dgm:presLayoutVars>
      </dgm:prSet>
      <dgm:spPr/>
    </dgm:pt>
    <dgm:pt modelId="{8197CA8E-C680-4489-87E9-0189EC797898}" type="pres">
      <dgm:prSet presAssocID="{AEBAC146-BD29-4380-8B70-5876B56BF772}" presName="sibTrans" presStyleCnt="0"/>
      <dgm:spPr/>
    </dgm:pt>
    <dgm:pt modelId="{9A6BC8F6-21A4-41BE-AD34-81BBFB3E3951}" type="pres">
      <dgm:prSet presAssocID="{F8B8FD22-2D54-42F4-834D-02C664231258}" presName="node" presStyleLbl="node1" presStyleIdx="5" presStyleCnt="12">
        <dgm:presLayoutVars>
          <dgm:bulletEnabled val="1"/>
        </dgm:presLayoutVars>
      </dgm:prSet>
      <dgm:spPr/>
    </dgm:pt>
    <dgm:pt modelId="{7C6D543E-CFA8-47FA-BDE2-8F14B7D22326}" type="pres">
      <dgm:prSet presAssocID="{04746885-3805-43E8-92CE-C96371393D42}" presName="sibTrans" presStyleCnt="0"/>
      <dgm:spPr/>
    </dgm:pt>
    <dgm:pt modelId="{EF41390F-CA61-42A8-8D9C-B881834D6720}" type="pres">
      <dgm:prSet presAssocID="{7B6C2D74-ED86-4726-BB50-E584E10B60CE}" presName="node" presStyleLbl="node1" presStyleIdx="6" presStyleCnt="12">
        <dgm:presLayoutVars>
          <dgm:bulletEnabled val="1"/>
        </dgm:presLayoutVars>
      </dgm:prSet>
      <dgm:spPr/>
    </dgm:pt>
    <dgm:pt modelId="{D4A9DD98-D29B-4173-A8E5-A3483BBB6124}" type="pres">
      <dgm:prSet presAssocID="{6B506160-BEF8-4E5A-8983-C0FB25F2A19B}" presName="sibTrans" presStyleCnt="0"/>
      <dgm:spPr/>
    </dgm:pt>
    <dgm:pt modelId="{AA89096F-4839-4D02-8CD5-5FB9D5BE8918}" type="pres">
      <dgm:prSet presAssocID="{D2E41FD5-E483-4B61-8D6C-E9ACFF09EDDD}" presName="node" presStyleLbl="node1" presStyleIdx="7" presStyleCnt="12">
        <dgm:presLayoutVars>
          <dgm:bulletEnabled val="1"/>
        </dgm:presLayoutVars>
      </dgm:prSet>
      <dgm:spPr/>
    </dgm:pt>
    <dgm:pt modelId="{6E80114C-6FAE-41DE-B93F-C98C9F2178A8}" type="pres">
      <dgm:prSet presAssocID="{05836F5E-B6F3-4322-A3FC-580AAC660938}" presName="sibTrans" presStyleCnt="0"/>
      <dgm:spPr/>
    </dgm:pt>
    <dgm:pt modelId="{DD4A5A33-0A37-4263-B6AA-40B207E54ED2}" type="pres">
      <dgm:prSet presAssocID="{1E18E263-6CA6-4F35-A52D-D553A8CC1DD2}" presName="node" presStyleLbl="node1" presStyleIdx="8" presStyleCnt="12">
        <dgm:presLayoutVars>
          <dgm:bulletEnabled val="1"/>
        </dgm:presLayoutVars>
      </dgm:prSet>
      <dgm:spPr/>
    </dgm:pt>
    <dgm:pt modelId="{7E7D09AD-3BBE-4DBE-BBBB-5A46ED437358}" type="pres">
      <dgm:prSet presAssocID="{9FBD15E3-FEC4-424C-8B77-F060C2520B96}" presName="sibTrans" presStyleCnt="0"/>
      <dgm:spPr/>
    </dgm:pt>
    <dgm:pt modelId="{FA33A9AB-BB56-4737-9278-E7D0FDED5D02}" type="pres">
      <dgm:prSet presAssocID="{C6594498-60A6-4AF1-B544-959FEC4A0424}" presName="node" presStyleLbl="node1" presStyleIdx="9" presStyleCnt="12">
        <dgm:presLayoutVars>
          <dgm:bulletEnabled val="1"/>
        </dgm:presLayoutVars>
      </dgm:prSet>
      <dgm:spPr/>
    </dgm:pt>
    <dgm:pt modelId="{CA4D37E7-4E88-45AD-80C6-BB8CA2744666}" type="pres">
      <dgm:prSet presAssocID="{38E853B6-55BD-4D97-ABAD-1B036828880D}" presName="sibTrans" presStyleCnt="0"/>
      <dgm:spPr/>
    </dgm:pt>
    <dgm:pt modelId="{18D3313D-FD9D-400B-9096-2DB0991FD9F0}" type="pres">
      <dgm:prSet presAssocID="{4467F755-772B-41F0-9252-2A7D352023A9}" presName="node" presStyleLbl="node1" presStyleIdx="10" presStyleCnt="12">
        <dgm:presLayoutVars>
          <dgm:bulletEnabled val="1"/>
        </dgm:presLayoutVars>
      </dgm:prSet>
      <dgm:spPr/>
    </dgm:pt>
    <dgm:pt modelId="{D38D9F6F-6A60-4C43-8670-4E6488E659FB}" type="pres">
      <dgm:prSet presAssocID="{B0DE1F89-319B-4FF3-AA60-428190A5DE98}" presName="sibTrans" presStyleCnt="0"/>
      <dgm:spPr/>
    </dgm:pt>
    <dgm:pt modelId="{CBB074DF-67C8-4301-BD8B-9D943B6A685B}" type="pres">
      <dgm:prSet presAssocID="{AB0826D1-9317-4479-AD92-CC07D4927664}" presName="node" presStyleLbl="node1" presStyleIdx="11" presStyleCnt="12">
        <dgm:presLayoutVars>
          <dgm:bulletEnabled val="1"/>
        </dgm:presLayoutVars>
      </dgm:prSet>
      <dgm:spPr/>
    </dgm:pt>
  </dgm:ptLst>
  <dgm:cxnLst>
    <dgm:cxn modelId="{8F338D07-2CF4-4F45-B441-43E27E9AE33B}" srcId="{E5FC2FC7-8A78-40F1-A2EB-AB3534A63E27}" destId="{C6594498-60A6-4AF1-B544-959FEC4A0424}" srcOrd="9" destOrd="0" parTransId="{26DAB0D2-B4F3-414A-920A-9159C55E362F}" sibTransId="{38E853B6-55BD-4D97-ABAD-1B036828880D}"/>
    <dgm:cxn modelId="{793A1019-E077-45EF-80A8-E8849ED18A7F}" type="presOf" srcId="{E5FC2FC7-8A78-40F1-A2EB-AB3534A63E27}" destId="{A91CDD2C-12B6-4856-AD0C-71EDEC948475}" srcOrd="0" destOrd="0" presId="urn:microsoft.com/office/officeart/2005/8/layout/default"/>
    <dgm:cxn modelId="{9C49582A-A0E9-4519-9B39-DA6125F2D5C4}" srcId="{E5FC2FC7-8A78-40F1-A2EB-AB3534A63E27}" destId="{20B19B13-6488-489E-B6F4-BFF64AD82CD1}" srcOrd="0" destOrd="0" parTransId="{EAA3318D-1013-4509-88F6-36B629E7BFFC}" sibTransId="{D1C0E620-8C92-497E-A5C2-467F018247D0}"/>
    <dgm:cxn modelId="{6EEDF82B-B781-46D6-9062-E1431BC26C90}" type="presOf" srcId="{D162FA05-8C64-4BBD-81C7-0743E9AECEAA}" destId="{B9057336-6A65-4EAB-B6D3-A1AF318C7AAB}" srcOrd="0" destOrd="0" presId="urn:microsoft.com/office/officeart/2005/8/layout/default"/>
    <dgm:cxn modelId="{A0E3752E-23E6-4752-956E-EBFC93EF3B12}" type="presOf" srcId="{20B19B13-6488-489E-B6F4-BFF64AD82CD1}" destId="{0D3FB02F-AE42-4AE3-A02C-D1D3AFEAD41E}" srcOrd="0" destOrd="0" presId="urn:microsoft.com/office/officeart/2005/8/layout/default"/>
    <dgm:cxn modelId="{3C7A3C37-7216-4F92-BBF9-4BA4A5C07F09}" srcId="{E5FC2FC7-8A78-40F1-A2EB-AB3534A63E27}" destId="{3AF39AA6-9087-4EA3-90DE-3A6A528E9685}" srcOrd="3" destOrd="0" parTransId="{CB98D7B2-CF45-475F-8958-26B4AF91B11E}" sibTransId="{834FAA4B-B356-408E-B60D-E4F2F2A8638F}"/>
    <dgm:cxn modelId="{42BE4637-86BF-4CF3-94FB-EB10132933FF}" srcId="{E5FC2FC7-8A78-40F1-A2EB-AB3534A63E27}" destId="{D2E41FD5-E483-4B61-8D6C-E9ACFF09EDDD}" srcOrd="7" destOrd="0" parTransId="{6907B5A7-E5FB-498C-A9BB-0A6C92D0558D}" sibTransId="{05836F5E-B6F3-4322-A3FC-580AAC660938}"/>
    <dgm:cxn modelId="{4DACF53B-B4F0-4B9A-BF61-949323451113}" type="presOf" srcId="{1E18E263-6CA6-4F35-A52D-D553A8CC1DD2}" destId="{DD4A5A33-0A37-4263-B6AA-40B207E54ED2}" srcOrd="0" destOrd="0" presId="urn:microsoft.com/office/officeart/2005/8/layout/default"/>
    <dgm:cxn modelId="{87173D5C-34E3-4335-8257-AA34CBB9BD90}" srcId="{E5FC2FC7-8A78-40F1-A2EB-AB3534A63E27}" destId="{4467F755-772B-41F0-9252-2A7D352023A9}" srcOrd="10" destOrd="0" parTransId="{D3DAD751-D2F7-4A02-9C0E-3FDE4673AAF4}" sibTransId="{B0DE1F89-319B-4FF3-AA60-428190A5DE98}"/>
    <dgm:cxn modelId="{2D5CCC61-6213-4CBE-8B49-A2C6A1BD3460}" srcId="{E5FC2FC7-8A78-40F1-A2EB-AB3534A63E27}" destId="{7B6C2D74-ED86-4726-BB50-E584E10B60CE}" srcOrd="6" destOrd="0" parTransId="{26814577-EA35-4DDD-A548-51552BCE6A13}" sibTransId="{6B506160-BEF8-4E5A-8983-C0FB25F2A19B}"/>
    <dgm:cxn modelId="{00E11649-938D-49CC-8D6B-2D7DE4DBC2D8}" srcId="{E5FC2FC7-8A78-40F1-A2EB-AB3534A63E27}" destId="{AB0826D1-9317-4479-AD92-CC07D4927664}" srcOrd="11" destOrd="0" parTransId="{A34DE28E-1487-46A5-98B9-0B83DF43C63E}" sibTransId="{3E806834-F86D-4476-928C-C5ACD752644F}"/>
    <dgm:cxn modelId="{E9A15571-D482-4CC2-A571-8630E4629D7C}" type="presOf" srcId="{BB658A19-AE53-4B0E-B5ED-46C7B9AF91D4}" destId="{515884DD-DD54-4462-82D6-4C0150665F60}" srcOrd="0" destOrd="0" presId="urn:microsoft.com/office/officeart/2005/8/layout/default"/>
    <dgm:cxn modelId="{35395052-B5D3-4095-9F7E-98D5B8215FC6}" type="presOf" srcId="{D2E41FD5-E483-4B61-8D6C-E9ACFF09EDDD}" destId="{AA89096F-4839-4D02-8CD5-5FB9D5BE8918}" srcOrd="0" destOrd="0" presId="urn:microsoft.com/office/officeart/2005/8/layout/default"/>
    <dgm:cxn modelId="{E0D49283-EF89-475C-9CD5-D6A4205677B8}" srcId="{E5FC2FC7-8A78-40F1-A2EB-AB3534A63E27}" destId="{F8B8FD22-2D54-42F4-834D-02C664231258}" srcOrd="5" destOrd="0" parTransId="{D8861B2E-872F-4EEC-8AC7-4F2EDF3F8E5C}" sibTransId="{04746885-3805-43E8-92CE-C96371393D42}"/>
    <dgm:cxn modelId="{C599F191-CF3D-4A51-9F1F-B12804311C50}" srcId="{E5FC2FC7-8A78-40F1-A2EB-AB3534A63E27}" destId="{1E18E263-6CA6-4F35-A52D-D553A8CC1DD2}" srcOrd="8" destOrd="0" parTransId="{5D7312A7-8954-41AA-8E79-05B4023CB779}" sibTransId="{9FBD15E3-FEC4-424C-8B77-F060C2520B96}"/>
    <dgm:cxn modelId="{A01CF791-2FF4-46A5-8BA6-03A52156FC53}" type="presOf" srcId="{4467F755-772B-41F0-9252-2A7D352023A9}" destId="{18D3313D-FD9D-400B-9096-2DB0991FD9F0}" srcOrd="0" destOrd="0" presId="urn:microsoft.com/office/officeart/2005/8/layout/default"/>
    <dgm:cxn modelId="{8A61E99E-254E-47AB-9DAC-ED80E712B58A}" type="presOf" srcId="{F8B8FD22-2D54-42F4-834D-02C664231258}" destId="{9A6BC8F6-21A4-41BE-AD34-81BBFB3E3951}" srcOrd="0" destOrd="0" presId="urn:microsoft.com/office/officeart/2005/8/layout/default"/>
    <dgm:cxn modelId="{7B1AAEA7-EDDF-493F-81F9-7E08C323BB17}" srcId="{E5FC2FC7-8A78-40F1-A2EB-AB3534A63E27}" destId="{45D25915-A079-4428-8685-92E5CCF8FDDF}" srcOrd="1" destOrd="0" parTransId="{AAFCDD0B-8DE6-41D0-A580-9566E969C78A}" sibTransId="{2156001D-C46B-47DF-9469-83546F474D65}"/>
    <dgm:cxn modelId="{718025B7-EC6D-4700-ACC3-89D4733F7559}" type="presOf" srcId="{45D25915-A079-4428-8685-92E5CCF8FDDF}" destId="{546591D0-E4A8-43DD-91DC-D46B7B0AC553}" srcOrd="0" destOrd="0" presId="urn:microsoft.com/office/officeart/2005/8/layout/default"/>
    <dgm:cxn modelId="{468D4BBF-922E-4076-8EBA-554FB87D3470}" type="presOf" srcId="{AB0826D1-9317-4479-AD92-CC07D4927664}" destId="{CBB074DF-67C8-4301-BD8B-9D943B6A685B}" srcOrd="0" destOrd="0" presId="urn:microsoft.com/office/officeart/2005/8/layout/default"/>
    <dgm:cxn modelId="{A89B89C5-C278-4C4D-BAAC-5985E17451D0}" srcId="{E5FC2FC7-8A78-40F1-A2EB-AB3534A63E27}" destId="{D162FA05-8C64-4BBD-81C7-0743E9AECEAA}" srcOrd="4" destOrd="0" parTransId="{C123DE64-668E-43FA-B904-64C3707079AE}" sibTransId="{AEBAC146-BD29-4380-8B70-5876B56BF772}"/>
    <dgm:cxn modelId="{943082D1-C347-485A-9565-75439C986AD6}" type="presOf" srcId="{3AF39AA6-9087-4EA3-90DE-3A6A528E9685}" destId="{A8BC89C4-B464-47B4-8D5F-BC9CD9144F04}" srcOrd="0" destOrd="0" presId="urn:microsoft.com/office/officeart/2005/8/layout/default"/>
    <dgm:cxn modelId="{35E2A2E4-BAAA-4C12-81F3-67E2EB6F1C76}" type="presOf" srcId="{C6594498-60A6-4AF1-B544-959FEC4A0424}" destId="{FA33A9AB-BB56-4737-9278-E7D0FDED5D02}" srcOrd="0" destOrd="0" presId="urn:microsoft.com/office/officeart/2005/8/layout/default"/>
    <dgm:cxn modelId="{A76924E6-B9F4-47D5-8E47-C0423EE2F708}" type="presOf" srcId="{7B6C2D74-ED86-4726-BB50-E584E10B60CE}" destId="{EF41390F-CA61-42A8-8D9C-B881834D6720}" srcOrd="0" destOrd="0" presId="urn:microsoft.com/office/officeart/2005/8/layout/default"/>
    <dgm:cxn modelId="{D49EF0F1-6F3D-40E3-8ECA-6317790B66F1}" srcId="{E5FC2FC7-8A78-40F1-A2EB-AB3534A63E27}" destId="{BB658A19-AE53-4B0E-B5ED-46C7B9AF91D4}" srcOrd="2" destOrd="0" parTransId="{180899FC-08FB-406E-A730-2EB45A561468}" sibTransId="{DAC5BB89-7CBA-4FF1-8A75-834770E47803}"/>
    <dgm:cxn modelId="{3A0E559D-7329-4CB2-B4E0-2B615EB48950}" type="presParOf" srcId="{A91CDD2C-12B6-4856-AD0C-71EDEC948475}" destId="{0D3FB02F-AE42-4AE3-A02C-D1D3AFEAD41E}" srcOrd="0" destOrd="0" presId="urn:microsoft.com/office/officeart/2005/8/layout/default"/>
    <dgm:cxn modelId="{BF3BF8CB-58A7-4CE6-A5F1-9008039B47B4}" type="presParOf" srcId="{A91CDD2C-12B6-4856-AD0C-71EDEC948475}" destId="{87803F8A-1A55-419A-B54D-D5CD2E98213C}" srcOrd="1" destOrd="0" presId="urn:microsoft.com/office/officeart/2005/8/layout/default"/>
    <dgm:cxn modelId="{B2354983-1484-4933-B747-E8D6D2EC17F3}" type="presParOf" srcId="{A91CDD2C-12B6-4856-AD0C-71EDEC948475}" destId="{546591D0-E4A8-43DD-91DC-D46B7B0AC553}" srcOrd="2" destOrd="0" presId="urn:microsoft.com/office/officeart/2005/8/layout/default"/>
    <dgm:cxn modelId="{6FD53265-F22C-42BF-B92E-CDB9DE2B2CF1}" type="presParOf" srcId="{A91CDD2C-12B6-4856-AD0C-71EDEC948475}" destId="{EEBB1557-727E-44C5-8FEC-BC563754BB69}" srcOrd="3" destOrd="0" presId="urn:microsoft.com/office/officeart/2005/8/layout/default"/>
    <dgm:cxn modelId="{BA175EDB-B055-428F-8E86-6E7A378702FD}" type="presParOf" srcId="{A91CDD2C-12B6-4856-AD0C-71EDEC948475}" destId="{515884DD-DD54-4462-82D6-4C0150665F60}" srcOrd="4" destOrd="0" presId="urn:microsoft.com/office/officeart/2005/8/layout/default"/>
    <dgm:cxn modelId="{CA049B20-B5E3-457C-9069-9BB9FDAAD813}" type="presParOf" srcId="{A91CDD2C-12B6-4856-AD0C-71EDEC948475}" destId="{02A2C1A2-6E40-445B-9F82-7C4FCCEA9C66}" srcOrd="5" destOrd="0" presId="urn:microsoft.com/office/officeart/2005/8/layout/default"/>
    <dgm:cxn modelId="{131D419F-3026-4A2D-BA18-AA1C9A2F9FF8}" type="presParOf" srcId="{A91CDD2C-12B6-4856-AD0C-71EDEC948475}" destId="{A8BC89C4-B464-47B4-8D5F-BC9CD9144F04}" srcOrd="6" destOrd="0" presId="urn:microsoft.com/office/officeart/2005/8/layout/default"/>
    <dgm:cxn modelId="{AD45561E-4911-42DB-8CFB-503148458487}" type="presParOf" srcId="{A91CDD2C-12B6-4856-AD0C-71EDEC948475}" destId="{C85F6FE1-8C14-45FF-AFBD-EADC319A670C}" srcOrd="7" destOrd="0" presId="urn:microsoft.com/office/officeart/2005/8/layout/default"/>
    <dgm:cxn modelId="{08EE6E7A-074A-408D-9706-9600E5EB9463}" type="presParOf" srcId="{A91CDD2C-12B6-4856-AD0C-71EDEC948475}" destId="{B9057336-6A65-4EAB-B6D3-A1AF318C7AAB}" srcOrd="8" destOrd="0" presId="urn:microsoft.com/office/officeart/2005/8/layout/default"/>
    <dgm:cxn modelId="{6E5DF1A6-3D90-4D30-8313-EE495C048E3A}" type="presParOf" srcId="{A91CDD2C-12B6-4856-AD0C-71EDEC948475}" destId="{8197CA8E-C680-4489-87E9-0189EC797898}" srcOrd="9" destOrd="0" presId="urn:microsoft.com/office/officeart/2005/8/layout/default"/>
    <dgm:cxn modelId="{C6FB5992-8DBA-4BD7-BD43-8B10593E53BB}" type="presParOf" srcId="{A91CDD2C-12B6-4856-AD0C-71EDEC948475}" destId="{9A6BC8F6-21A4-41BE-AD34-81BBFB3E3951}" srcOrd="10" destOrd="0" presId="urn:microsoft.com/office/officeart/2005/8/layout/default"/>
    <dgm:cxn modelId="{2984D340-D171-40F9-96E2-4EEB3A6C3782}" type="presParOf" srcId="{A91CDD2C-12B6-4856-AD0C-71EDEC948475}" destId="{7C6D543E-CFA8-47FA-BDE2-8F14B7D22326}" srcOrd="11" destOrd="0" presId="urn:microsoft.com/office/officeart/2005/8/layout/default"/>
    <dgm:cxn modelId="{F120593C-8415-4010-8213-E225BA67FB04}" type="presParOf" srcId="{A91CDD2C-12B6-4856-AD0C-71EDEC948475}" destId="{EF41390F-CA61-42A8-8D9C-B881834D6720}" srcOrd="12" destOrd="0" presId="urn:microsoft.com/office/officeart/2005/8/layout/default"/>
    <dgm:cxn modelId="{0145CD57-E96A-4A88-A737-96344F89C33A}" type="presParOf" srcId="{A91CDD2C-12B6-4856-AD0C-71EDEC948475}" destId="{D4A9DD98-D29B-4173-A8E5-A3483BBB6124}" srcOrd="13" destOrd="0" presId="urn:microsoft.com/office/officeart/2005/8/layout/default"/>
    <dgm:cxn modelId="{EDFDBBB4-20DC-48AC-81AF-B14C538389EC}" type="presParOf" srcId="{A91CDD2C-12B6-4856-AD0C-71EDEC948475}" destId="{AA89096F-4839-4D02-8CD5-5FB9D5BE8918}" srcOrd="14" destOrd="0" presId="urn:microsoft.com/office/officeart/2005/8/layout/default"/>
    <dgm:cxn modelId="{F06FD74C-875A-4D0C-9D08-FF21B67AB932}" type="presParOf" srcId="{A91CDD2C-12B6-4856-AD0C-71EDEC948475}" destId="{6E80114C-6FAE-41DE-B93F-C98C9F2178A8}" srcOrd="15" destOrd="0" presId="urn:microsoft.com/office/officeart/2005/8/layout/default"/>
    <dgm:cxn modelId="{575722A7-B595-4ED5-9FE3-DB4093A9EA49}" type="presParOf" srcId="{A91CDD2C-12B6-4856-AD0C-71EDEC948475}" destId="{DD4A5A33-0A37-4263-B6AA-40B207E54ED2}" srcOrd="16" destOrd="0" presId="urn:microsoft.com/office/officeart/2005/8/layout/default"/>
    <dgm:cxn modelId="{9312D732-B0EB-4FDE-A59C-E549D65C11A9}" type="presParOf" srcId="{A91CDD2C-12B6-4856-AD0C-71EDEC948475}" destId="{7E7D09AD-3BBE-4DBE-BBBB-5A46ED437358}" srcOrd="17" destOrd="0" presId="urn:microsoft.com/office/officeart/2005/8/layout/default"/>
    <dgm:cxn modelId="{45B5648B-D29F-497A-A9ED-D0BAADE732A6}" type="presParOf" srcId="{A91CDD2C-12B6-4856-AD0C-71EDEC948475}" destId="{FA33A9AB-BB56-4737-9278-E7D0FDED5D02}" srcOrd="18" destOrd="0" presId="urn:microsoft.com/office/officeart/2005/8/layout/default"/>
    <dgm:cxn modelId="{F367153C-FABD-4235-B70D-D8C198589707}" type="presParOf" srcId="{A91CDD2C-12B6-4856-AD0C-71EDEC948475}" destId="{CA4D37E7-4E88-45AD-80C6-BB8CA2744666}" srcOrd="19" destOrd="0" presId="urn:microsoft.com/office/officeart/2005/8/layout/default"/>
    <dgm:cxn modelId="{25FC1843-DBEA-4FCC-A480-10B6BC154CEE}" type="presParOf" srcId="{A91CDD2C-12B6-4856-AD0C-71EDEC948475}" destId="{18D3313D-FD9D-400B-9096-2DB0991FD9F0}" srcOrd="20" destOrd="0" presId="urn:microsoft.com/office/officeart/2005/8/layout/default"/>
    <dgm:cxn modelId="{477046E0-0D3D-4285-93D3-A10F2AC39B5F}" type="presParOf" srcId="{A91CDD2C-12B6-4856-AD0C-71EDEC948475}" destId="{D38D9F6F-6A60-4C43-8670-4E6488E659FB}" srcOrd="21" destOrd="0" presId="urn:microsoft.com/office/officeart/2005/8/layout/default"/>
    <dgm:cxn modelId="{A81E1A26-D5E9-4C5E-A907-21BF57E4CD2F}" type="presParOf" srcId="{A91CDD2C-12B6-4856-AD0C-71EDEC948475}" destId="{CBB074DF-67C8-4301-BD8B-9D943B6A685B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CB50DC-BA5B-4BE0-A171-089D87852A83}" type="doc">
      <dgm:prSet loTypeId="urn:microsoft.com/office/officeart/2005/8/layout/hierarchy2" loCatId="hierarchy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255C09C-C2F7-40E2-A7DE-FDD720B485A5}">
      <dgm:prSet/>
      <dgm:spPr/>
      <dgm:t>
        <a:bodyPr/>
        <a:lstStyle/>
        <a:p>
          <a:r>
            <a:rPr lang="en-US"/>
            <a:t>Completing</a:t>
          </a:r>
        </a:p>
      </dgm:t>
    </dgm:pt>
    <dgm:pt modelId="{1F57EA7D-16ED-47E6-845F-BE040ED717DE}" type="parTrans" cxnId="{51CA37E8-93A0-4703-9016-31FA3707D190}">
      <dgm:prSet/>
      <dgm:spPr/>
      <dgm:t>
        <a:bodyPr/>
        <a:lstStyle/>
        <a:p>
          <a:endParaRPr lang="en-US"/>
        </a:p>
      </dgm:t>
    </dgm:pt>
    <dgm:pt modelId="{1B3CC097-FD10-4A88-9F74-132853ADBF3E}" type="sibTrans" cxnId="{51CA37E8-93A0-4703-9016-31FA3707D190}">
      <dgm:prSet/>
      <dgm:spPr/>
      <dgm:t>
        <a:bodyPr/>
        <a:lstStyle/>
        <a:p>
          <a:endParaRPr lang="en-US"/>
        </a:p>
      </dgm:t>
    </dgm:pt>
    <dgm:pt modelId="{2B9C3A81-4CD7-4B74-A1B5-F180E77F7C89}">
      <dgm:prSet/>
      <dgm:spPr/>
      <dgm:t>
        <a:bodyPr/>
        <a:lstStyle/>
        <a:p>
          <a:r>
            <a:rPr lang="en-US"/>
            <a:t>Completing the project despite my illness</a:t>
          </a:r>
        </a:p>
      </dgm:t>
    </dgm:pt>
    <dgm:pt modelId="{BCF73581-DF9D-4A2F-B38F-326E5D47AF08}" type="parTrans" cxnId="{EA3A8919-6AE4-4642-948E-6A99ECED1D18}">
      <dgm:prSet/>
      <dgm:spPr/>
      <dgm:t>
        <a:bodyPr/>
        <a:lstStyle/>
        <a:p>
          <a:endParaRPr lang="en-US"/>
        </a:p>
      </dgm:t>
    </dgm:pt>
    <dgm:pt modelId="{9932F9FB-1F2C-4C14-A725-99A8E217D02B}" type="sibTrans" cxnId="{EA3A8919-6AE4-4642-948E-6A99ECED1D18}">
      <dgm:prSet/>
      <dgm:spPr/>
      <dgm:t>
        <a:bodyPr/>
        <a:lstStyle/>
        <a:p>
          <a:endParaRPr lang="en-US"/>
        </a:p>
      </dgm:t>
    </dgm:pt>
    <dgm:pt modelId="{29A58687-79E3-4543-9F52-F9C643330AE2}">
      <dgm:prSet/>
      <dgm:spPr/>
      <dgm:t>
        <a:bodyPr/>
        <a:lstStyle/>
        <a:p>
          <a:r>
            <a:rPr lang="en-US"/>
            <a:t>Improving</a:t>
          </a:r>
        </a:p>
      </dgm:t>
    </dgm:pt>
    <dgm:pt modelId="{1CC06275-FF32-4015-B2F0-E1AE55D13353}" type="parTrans" cxnId="{190AE1AC-4D4E-49FD-8FFA-4AEA8A14D3B8}">
      <dgm:prSet/>
      <dgm:spPr/>
      <dgm:t>
        <a:bodyPr/>
        <a:lstStyle/>
        <a:p>
          <a:endParaRPr lang="en-US"/>
        </a:p>
      </dgm:t>
    </dgm:pt>
    <dgm:pt modelId="{DF535AAC-8D71-4438-B849-60B3D0BE06AF}" type="sibTrans" cxnId="{190AE1AC-4D4E-49FD-8FFA-4AEA8A14D3B8}">
      <dgm:prSet/>
      <dgm:spPr/>
      <dgm:t>
        <a:bodyPr/>
        <a:lstStyle/>
        <a:p>
          <a:endParaRPr lang="en-US"/>
        </a:p>
      </dgm:t>
    </dgm:pt>
    <dgm:pt modelId="{4271EF3D-BC9F-4BA7-9808-0EDB87C5CFDD}">
      <dgm:prSet/>
      <dgm:spPr/>
      <dgm:t>
        <a:bodyPr/>
        <a:lstStyle/>
        <a:p>
          <a:r>
            <a:rPr lang="en-US"/>
            <a:t>Improving my understanding of how illness affects concentration </a:t>
          </a:r>
        </a:p>
      </dgm:t>
    </dgm:pt>
    <dgm:pt modelId="{662523A7-8152-4D22-AE32-E5EC80FFE8DF}" type="parTrans" cxnId="{40DFC190-84C6-459E-865A-3C7D017C947F}">
      <dgm:prSet/>
      <dgm:spPr/>
      <dgm:t>
        <a:bodyPr/>
        <a:lstStyle/>
        <a:p>
          <a:endParaRPr lang="en-US"/>
        </a:p>
      </dgm:t>
    </dgm:pt>
    <dgm:pt modelId="{DCA2CAB7-C5B9-4FBD-A68E-4A0A9AA27E4B}" type="sibTrans" cxnId="{40DFC190-84C6-459E-865A-3C7D017C947F}">
      <dgm:prSet/>
      <dgm:spPr/>
      <dgm:t>
        <a:bodyPr/>
        <a:lstStyle/>
        <a:p>
          <a:endParaRPr lang="en-US"/>
        </a:p>
      </dgm:t>
    </dgm:pt>
    <dgm:pt modelId="{78F11A65-8206-436D-8516-6A5E36CB4658}">
      <dgm:prSet/>
      <dgm:spPr/>
      <dgm:t>
        <a:bodyPr/>
        <a:lstStyle/>
        <a:p>
          <a:r>
            <a:rPr lang="en-US"/>
            <a:t>Recognising</a:t>
          </a:r>
        </a:p>
      </dgm:t>
    </dgm:pt>
    <dgm:pt modelId="{716CC63E-E88E-4CAA-86C0-495A94B7CF55}" type="parTrans" cxnId="{6D0FC36F-4D8B-4AE7-9015-7BA9D0EBF1F3}">
      <dgm:prSet/>
      <dgm:spPr/>
      <dgm:t>
        <a:bodyPr/>
        <a:lstStyle/>
        <a:p>
          <a:endParaRPr lang="en-US"/>
        </a:p>
      </dgm:t>
    </dgm:pt>
    <dgm:pt modelId="{ED482E3F-18D4-4EBD-9846-A7CBC6727B40}" type="sibTrans" cxnId="{6D0FC36F-4D8B-4AE7-9015-7BA9D0EBF1F3}">
      <dgm:prSet/>
      <dgm:spPr/>
      <dgm:t>
        <a:bodyPr/>
        <a:lstStyle/>
        <a:p>
          <a:endParaRPr lang="en-US"/>
        </a:p>
      </dgm:t>
    </dgm:pt>
    <dgm:pt modelId="{4954FA66-0BE8-4CFA-9BA3-215D0CA92523}">
      <dgm:prSet/>
      <dgm:spPr/>
      <dgm:t>
        <a:bodyPr/>
        <a:lstStyle/>
        <a:p>
          <a:r>
            <a:rPr lang="en-US"/>
            <a:t>Recognising how technology can be both a challenge and a useful tool</a:t>
          </a:r>
        </a:p>
      </dgm:t>
    </dgm:pt>
    <dgm:pt modelId="{6F82D8CB-F9BC-458F-9BC7-45843AE7207C}" type="parTrans" cxnId="{5667A7A7-F4A8-4AF3-9733-B80214390D8A}">
      <dgm:prSet/>
      <dgm:spPr/>
      <dgm:t>
        <a:bodyPr/>
        <a:lstStyle/>
        <a:p>
          <a:endParaRPr lang="en-US"/>
        </a:p>
      </dgm:t>
    </dgm:pt>
    <dgm:pt modelId="{79E9FBFA-8ADA-4A94-881C-9742D6ACCE00}" type="sibTrans" cxnId="{5667A7A7-F4A8-4AF3-9733-B80214390D8A}">
      <dgm:prSet/>
      <dgm:spPr/>
      <dgm:t>
        <a:bodyPr/>
        <a:lstStyle/>
        <a:p>
          <a:endParaRPr lang="en-US"/>
        </a:p>
      </dgm:t>
    </dgm:pt>
    <dgm:pt modelId="{AE1A6421-5BA4-4F4F-8944-128A4F3448B6}">
      <dgm:prSet/>
      <dgm:spPr/>
      <dgm:t>
        <a:bodyPr/>
        <a:lstStyle/>
        <a:p>
          <a:r>
            <a:rPr lang="en-US"/>
            <a:t>Becoming</a:t>
          </a:r>
        </a:p>
      </dgm:t>
    </dgm:pt>
    <dgm:pt modelId="{15652C5A-C40F-41DE-9C33-DB33B792F6FA}" type="parTrans" cxnId="{AEF4B820-71EC-426B-B4BA-02D415428B20}">
      <dgm:prSet/>
      <dgm:spPr/>
      <dgm:t>
        <a:bodyPr/>
        <a:lstStyle/>
        <a:p>
          <a:endParaRPr lang="en-US"/>
        </a:p>
      </dgm:t>
    </dgm:pt>
    <dgm:pt modelId="{4F7F7CC8-DE86-46E7-AA1F-4AF7CD556375}" type="sibTrans" cxnId="{AEF4B820-71EC-426B-B4BA-02D415428B20}">
      <dgm:prSet/>
      <dgm:spPr/>
      <dgm:t>
        <a:bodyPr/>
        <a:lstStyle/>
        <a:p>
          <a:endParaRPr lang="en-US"/>
        </a:p>
      </dgm:t>
    </dgm:pt>
    <dgm:pt modelId="{593DF0F5-86B1-4541-986A-D3B53D23BC05}">
      <dgm:prSet/>
      <dgm:spPr/>
      <dgm:t>
        <a:bodyPr/>
        <a:lstStyle/>
        <a:p>
          <a:r>
            <a:rPr lang="en-US"/>
            <a:t>Becoming more resilient and adaptable </a:t>
          </a:r>
        </a:p>
      </dgm:t>
    </dgm:pt>
    <dgm:pt modelId="{A535E4F0-F2C5-47A3-BD4D-73A55EC0F413}" type="parTrans" cxnId="{9B786B4A-6A38-4659-B164-FB82D11C4937}">
      <dgm:prSet/>
      <dgm:spPr/>
      <dgm:t>
        <a:bodyPr/>
        <a:lstStyle/>
        <a:p>
          <a:endParaRPr lang="en-US"/>
        </a:p>
      </dgm:t>
    </dgm:pt>
    <dgm:pt modelId="{B2F054E7-64D6-44CB-9578-DDCC7F673B64}" type="sibTrans" cxnId="{9B786B4A-6A38-4659-B164-FB82D11C4937}">
      <dgm:prSet/>
      <dgm:spPr/>
      <dgm:t>
        <a:bodyPr/>
        <a:lstStyle/>
        <a:p>
          <a:endParaRPr lang="en-US"/>
        </a:p>
      </dgm:t>
    </dgm:pt>
    <dgm:pt modelId="{E95B1D08-906D-40C5-8E72-2ED354AE83BD}" type="pres">
      <dgm:prSet presAssocID="{96CB50DC-BA5B-4BE0-A171-089D87852A8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F262763A-5E92-4FE0-B519-9B049C8B4EC9}" type="pres">
      <dgm:prSet presAssocID="{D255C09C-C2F7-40E2-A7DE-FDD720B485A5}" presName="root1" presStyleCnt="0"/>
      <dgm:spPr/>
    </dgm:pt>
    <dgm:pt modelId="{C63A8F0F-933F-4AA7-8B26-55A2C5368143}" type="pres">
      <dgm:prSet presAssocID="{D255C09C-C2F7-40E2-A7DE-FDD720B485A5}" presName="LevelOneTextNode" presStyleLbl="node0" presStyleIdx="0" presStyleCnt="4">
        <dgm:presLayoutVars>
          <dgm:chPref val="3"/>
        </dgm:presLayoutVars>
      </dgm:prSet>
      <dgm:spPr/>
    </dgm:pt>
    <dgm:pt modelId="{FC964B94-340F-4B01-B3E5-52CC8201060A}" type="pres">
      <dgm:prSet presAssocID="{D255C09C-C2F7-40E2-A7DE-FDD720B485A5}" presName="level2hierChild" presStyleCnt="0"/>
      <dgm:spPr/>
    </dgm:pt>
    <dgm:pt modelId="{22FD3A52-59F7-479A-AB53-BBF0E4E17822}" type="pres">
      <dgm:prSet presAssocID="{BCF73581-DF9D-4A2F-B38F-326E5D47AF08}" presName="conn2-1" presStyleLbl="parChTrans1D2" presStyleIdx="0" presStyleCnt="4"/>
      <dgm:spPr/>
    </dgm:pt>
    <dgm:pt modelId="{A12B76A7-261D-4831-8979-A0F6114CDE00}" type="pres">
      <dgm:prSet presAssocID="{BCF73581-DF9D-4A2F-B38F-326E5D47AF08}" presName="connTx" presStyleLbl="parChTrans1D2" presStyleIdx="0" presStyleCnt="4"/>
      <dgm:spPr/>
    </dgm:pt>
    <dgm:pt modelId="{E047FD29-C587-4A51-B928-A6469A65F4A4}" type="pres">
      <dgm:prSet presAssocID="{2B9C3A81-4CD7-4B74-A1B5-F180E77F7C89}" presName="root2" presStyleCnt="0"/>
      <dgm:spPr/>
    </dgm:pt>
    <dgm:pt modelId="{1F48454D-4C86-4E7A-818A-0D20E669E5ED}" type="pres">
      <dgm:prSet presAssocID="{2B9C3A81-4CD7-4B74-A1B5-F180E77F7C89}" presName="LevelTwoTextNode" presStyleLbl="node2" presStyleIdx="0" presStyleCnt="4">
        <dgm:presLayoutVars>
          <dgm:chPref val="3"/>
        </dgm:presLayoutVars>
      </dgm:prSet>
      <dgm:spPr/>
    </dgm:pt>
    <dgm:pt modelId="{DE4A120D-7E3D-4A22-B9EC-6E14033C71F9}" type="pres">
      <dgm:prSet presAssocID="{2B9C3A81-4CD7-4B74-A1B5-F180E77F7C89}" presName="level3hierChild" presStyleCnt="0"/>
      <dgm:spPr/>
    </dgm:pt>
    <dgm:pt modelId="{3F14C303-73C7-4179-9191-00D3B512DE52}" type="pres">
      <dgm:prSet presAssocID="{29A58687-79E3-4543-9F52-F9C643330AE2}" presName="root1" presStyleCnt="0"/>
      <dgm:spPr/>
    </dgm:pt>
    <dgm:pt modelId="{19CCCD3A-7148-49A0-9EC4-18ACA9F23A27}" type="pres">
      <dgm:prSet presAssocID="{29A58687-79E3-4543-9F52-F9C643330AE2}" presName="LevelOneTextNode" presStyleLbl="node0" presStyleIdx="1" presStyleCnt="4">
        <dgm:presLayoutVars>
          <dgm:chPref val="3"/>
        </dgm:presLayoutVars>
      </dgm:prSet>
      <dgm:spPr/>
    </dgm:pt>
    <dgm:pt modelId="{523E7291-B992-40D6-B5D9-52CD5904FD55}" type="pres">
      <dgm:prSet presAssocID="{29A58687-79E3-4543-9F52-F9C643330AE2}" presName="level2hierChild" presStyleCnt="0"/>
      <dgm:spPr/>
    </dgm:pt>
    <dgm:pt modelId="{9BBA3E9A-3D45-4AD8-A1B8-9B8D519B69E5}" type="pres">
      <dgm:prSet presAssocID="{662523A7-8152-4D22-AE32-E5EC80FFE8DF}" presName="conn2-1" presStyleLbl="parChTrans1D2" presStyleIdx="1" presStyleCnt="4"/>
      <dgm:spPr/>
    </dgm:pt>
    <dgm:pt modelId="{871C65BD-B04D-4C08-B760-3351CE136782}" type="pres">
      <dgm:prSet presAssocID="{662523A7-8152-4D22-AE32-E5EC80FFE8DF}" presName="connTx" presStyleLbl="parChTrans1D2" presStyleIdx="1" presStyleCnt="4"/>
      <dgm:spPr/>
    </dgm:pt>
    <dgm:pt modelId="{3020B36F-93CB-440D-A3B7-BF5EC3B7DC87}" type="pres">
      <dgm:prSet presAssocID="{4271EF3D-BC9F-4BA7-9808-0EDB87C5CFDD}" presName="root2" presStyleCnt="0"/>
      <dgm:spPr/>
    </dgm:pt>
    <dgm:pt modelId="{D0EB0DA6-AE25-48D3-9C7E-177935B89508}" type="pres">
      <dgm:prSet presAssocID="{4271EF3D-BC9F-4BA7-9808-0EDB87C5CFDD}" presName="LevelTwoTextNode" presStyleLbl="node2" presStyleIdx="1" presStyleCnt="4">
        <dgm:presLayoutVars>
          <dgm:chPref val="3"/>
        </dgm:presLayoutVars>
      </dgm:prSet>
      <dgm:spPr/>
    </dgm:pt>
    <dgm:pt modelId="{17C8100D-C1ED-4EBC-ABAA-DF216B7E4E48}" type="pres">
      <dgm:prSet presAssocID="{4271EF3D-BC9F-4BA7-9808-0EDB87C5CFDD}" presName="level3hierChild" presStyleCnt="0"/>
      <dgm:spPr/>
    </dgm:pt>
    <dgm:pt modelId="{A555D557-97CF-49D6-BB91-D5BFF7ADF1D3}" type="pres">
      <dgm:prSet presAssocID="{78F11A65-8206-436D-8516-6A5E36CB4658}" presName="root1" presStyleCnt="0"/>
      <dgm:spPr/>
    </dgm:pt>
    <dgm:pt modelId="{1F2CA0E7-39D9-40A0-BA25-60CB0E54B67D}" type="pres">
      <dgm:prSet presAssocID="{78F11A65-8206-436D-8516-6A5E36CB4658}" presName="LevelOneTextNode" presStyleLbl="node0" presStyleIdx="2" presStyleCnt="4">
        <dgm:presLayoutVars>
          <dgm:chPref val="3"/>
        </dgm:presLayoutVars>
      </dgm:prSet>
      <dgm:spPr/>
    </dgm:pt>
    <dgm:pt modelId="{72EA9966-DE66-4AB9-BC95-31785035B21D}" type="pres">
      <dgm:prSet presAssocID="{78F11A65-8206-436D-8516-6A5E36CB4658}" presName="level2hierChild" presStyleCnt="0"/>
      <dgm:spPr/>
    </dgm:pt>
    <dgm:pt modelId="{A30E564D-35F4-4CCE-A444-6884125D5354}" type="pres">
      <dgm:prSet presAssocID="{6F82D8CB-F9BC-458F-9BC7-45843AE7207C}" presName="conn2-1" presStyleLbl="parChTrans1D2" presStyleIdx="2" presStyleCnt="4"/>
      <dgm:spPr/>
    </dgm:pt>
    <dgm:pt modelId="{B7196F99-7276-4795-9F48-1A648ED3BEA7}" type="pres">
      <dgm:prSet presAssocID="{6F82D8CB-F9BC-458F-9BC7-45843AE7207C}" presName="connTx" presStyleLbl="parChTrans1D2" presStyleIdx="2" presStyleCnt="4"/>
      <dgm:spPr/>
    </dgm:pt>
    <dgm:pt modelId="{6C73CD01-84AF-4D86-A334-4C552401CCE7}" type="pres">
      <dgm:prSet presAssocID="{4954FA66-0BE8-4CFA-9BA3-215D0CA92523}" presName="root2" presStyleCnt="0"/>
      <dgm:spPr/>
    </dgm:pt>
    <dgm:pt modelId="{58142C55-5654-4227-A05B-08AC54C84A71}" type="pres">
      <dgm:prSet presAssocID="{4954FA66-0BE8-4CFA-9BA3-215D0CA92523}" presName="LevelTwoTextNode" presStyleLbl="node2" presStyleIdx="2" presStyleCnt="4">
        <dgm:presLayoutVars>
          <dgm:chPref val="3"/>
        </dgm:presLayoutVars>
      </dgm:prSet>
      <dgm:spPr/>
    </dgm:pt>
    <dgm:pt modelId="{C0FCEA3A-6B0D-4AA6-AAFD-C72C27FE733B}" type="pres">
      <dgm:prSet presAssocID="{4954FA66-0BE8-4CFA-9BA3-215D0CA92523}" presName="level3hierChild" presStyleCnt="0"/>
      <dgm:spPr/>
    </dgm:pt>
    <dgm:pt modelId="{792AB5B4-EFA3-4C16-985F-9680C1B05988}" type="pres">
      <dgm:prSet presAssocID="{AE1A6421-5BA4-4F4F-8944-128A4F3448B6}" presName="root1" presStyleCnt="0"/>
      <dgm:spPr/>
    </dgm:pt>
    <dgm:pt modelId="{3FD03C7E-0DD2-4CD7-B6FA-8A5D08A76646}" type="pres">
      <dgm:prSet presAssocID="{AE1A6421-5BA4-4F4F-8944-128A4F3448B6}" presName="LevelOneTextNode" presStyleLbl="node0" presStyleIdx="3" presStyleCnt="4">
        <dgm:presLayoutVars>
          <dgm:chPref val="3"/>
        </dgm:presLayoutVars>
      </dgm:prSet>
      <dgm:spPr/>
    </dgm:pt>
    <dgm:pt modelId="{E0E2BC5F-20F3-4EE9-BF52-65BD16791241}" type="pres">
      <dgm:prSet presAssocID="{AE1A6421-5BA4-4F4F-8944-128A4F3448B6}" presName="level2hierChild" presStyleCnt="0"/>
      <dgm:spPr/>
    </dgm:pt>
    <dgm:pt modelId="{E713EBA0-B9E1-4D52-8B82-3A1FF4632D1A}" type="pres">
      <dgm:prSet presAssocID="{A535E4F0-F2C5-47A3-BD4D-73A55EC0F413}" presName="conn2-1" presStyleLbl="parChTrans1D2" presStyleIdx="3" presStyleCnt="4"/>
      <dgm:spPr/>
    </dgm:pt>
    <dgm:pt modelId="{C846431D-2646-4E41-B957-EDF00A7AF877}" type="pres">
      <dgm:prSet presAssocID="{A535E4F0-F2C5-47A3-BD4D-73A55EC0F413}" presName="connTx" presStyleLbl="parChTrans1D2" presStyleIdx="3" presStyleCnt="4"/>
      <dgm:spPr/>
    </dgm:pt>
    <dgm:pt modelId="{086B77F7-3778-44BB-BA7B-9D0FC68F839B}" type="pres">
      <dgm:prSet presAssocID="{593DF0F5-86B1-4541-986A-D3B53D23BC05}" presName="root2" presStyleCnt="0"/>
      <dgm:spPr/>
    </dgm:pt>
    <dgm:pt modelId="{C622E671-FE8E-43DF-9689-F98F7E7D98A1}" type="pres">
      <dgm:prSet presAssocID="{593DF0F5-86B1-4541-986A-D3B53D23BC05}" presName="LevelTwoTextNode" presStyleLbl="node2" presStyleIdx="3" presStyleCnt="4">
        <dgm:presLayoutVars>
          <dgm:chPref val="3"/>
        </dgm:presLayoutVars>
      </dgm:prSet>
      <dgm:spPr/>
    </dgm:pt>
    <dgm:pt modelId="{2CB84CB1-212F-4C39-9B9A-8D2DF75368F5}" type="pres">
      <dgm:prSet presAssocID="{593DF0F5-86B1-4541-986A-D3B53D23BC05}" presName="level3hierChild" presStyleCnt="0"/>
      <dgm:spPr/>
    </dgm:pt>
  </dgm:ptLst>
  <dgm:cxnLst>
    <dgm:cxn modelId="{B6BEC706-6700-4F88-987B-67A0C793F226}" type="presOf" srcId="{78F11A65-8206-436D-8516-6A5E36CB4658}" destId="{1F2CA0E7-39D9-40A0-BA25-60CB0E54B67D}" srcOrd="0" destOrd="0" presId="urn:microsoft.com/office/officeart/2005/8/layout/hierarchy2"/>
    <dgm:cxn modelId="{CF423413-41CE-4C4A-A933-A86710B4481D}" type="presOf" srcId="{BCF73581-DF9D-4A2F-B38F-326E5D47AF08}" destId="{A12B76A7-261D-4831-8979-A0F6114CDE00}" srcOrd="1" destOrd="0" presId="urn:microsoft.com/office/officeart/2005/8/layout/hierarchy2"/>
    <dgm:cxn modelId="{EA3A8919-6AE4-4642-948E-6A99ECED1D18}" srcId="{D255C09C-C2F7-40E2-A7DE-FDD720B485A5}" destId="{2B9C3A81-4CD7-4B74-A1B5-F180E77F7C89}" srcOrd="0" destOrd="0" parTransId="{BCF73581-DF9D-4A2F-B38F-326E5D47AF08}" sibTransId="{9932F9FB-1F2C-4C14-A725-99A8E217D02B}"/>
    <dgm:cxn modelId="{AEF4B820-71EC-426B-B4BA-02D415428B20}" srcId="{96CB50DC-BA5B-4BE0-A171-089D87852A83}" destId="{AE1A6421-5BA4-4F4F-8944-128A4F3448B6}" srcOrd="3" destOrd="0" parTransId="{15652C5A-C40F-41DE-9C33-DB33B792F6FA}" sibTransId="{4F7F7CC8-DE86-46E7-AA1F-4AF7CD556375}"/>
    <dgm:cxn modelId="{2A489B24-CE77-4426-A1A6-6CFC39308CC2}" type="presOf" srcId="{AE1A6421-5BA4-4F4F-8944-128A4F3448B6}" destId="{3FD03C7E-0DD2-4CD7-B6FA-8A5D08A76646}" srcOrd="0" destOrd="0" presId="urn:microsoft.com/office/officeart/2005/8/layout/hierarchy2"/>
    <dgm:cxn modelId="{F1063333-A1A2-403F-86E0-994D249F47DF}" type="presOf" srcId="{6F82D8CB-F9BC-458F-9BC7-45843AE7207C}" destId="{B7196F99-7276-4795-9F48-1A648ED3BEA7}" srcOrd="1" destOrd="0" presId="urn:microsoft.com/office/officeart/2005/8/layout/hierarchy2"/>
    <dgm:cxn modelId="{58FDD233-BC34-41D8-A007-8404D7CDD4A4}" type="presOf" srcId="{96CB50DC-BA5B-4BE0-A171-089D87852A83}" destId="{E95B1D08-906D-40C5-8E72-2ED354AE83BD}" srcOrd="0" destOrd="0" presId="urn:microsoft.com/office/officeart/2005/8/layout/hierarchy2"/>
    <dgm:cxn modelId="{06E04247-3709-49AE-BA89-07BF2422123E}" type="presOf" srcId="{BCF73581-DF9D-4A2F-B38F-326E5D47AF08}" destId="{22FD3A52-59F7-479A-AB53-BBF0E4E17822}" srcOrd="0" destOrd="0" presId="urn:microsoft.com/office/officeart/2005/8/layout/hierarchy2"/>
    <dgm:cxn modelId="{6C5B4248-9FB2-49F0-95AA-981EF8767EEE}" type="presOf" srcId="{4271EF3D-BC9F-4BA7-9808-0EDB87C5CFDD}" destId="{D0EB0DA6-AE25-48D3-9C7E-177935B89508}" srcOrd="0" destOrd="0" presId="urn:microsoft.com/office/officeart/2005/8/layout/hierarchy2"/>
    <dgm:cxn modelId="{9B786B4A-6A38-4659-B164-FB82D11C4937}" srcId="{AE1A6421-5BA4-4F4F-8944-128A4F3448B6}" destId="{593DF0F5-86B1-4541-986A-D3B53D23BC05}" srcOrd="0" destOrd="0" parTransId="{A535E4F0-F2C5-47A3-BD4D-73A55EC0F413}" sibTransId="{B2F054E7-64D6-44CB-9578-DDCC7F673B64}"/>
    <dgm:cxn modelId="{6D0FC36F-4D8B-4AE7-9015-7BA9D0EBF1F3}" srcId="{96CB50DC-BA5B-4BE0-A171-089D87852A83}" destId="{78F11A65-8206-436D-8516-6A5E36CB4658}" srcOrd="2" destOrd="0" parTransId="{716CC63E-E88E-4CAA-86C0-495A94B7CF55}" sibTransId="{ED482E3F-18D4-4EBD-9846-A7CBC6727B40}"/>
    <dgm:cxn modelId="{1EB32D70-FC00-47BC-99F6-9F82A68D994A}" type="presOf" srcId="{29A58687-79E3-4543-9F52-F9C643330AE2}" destId="{19CCCD3A-7148-49A0-9EC4-18ACA9F23A27}" srcOrd="0" destOrd="0" presId="urn:microsoft.com/office/officeart/2005/8/layout/hierarchy2"/>
    <dgm:cxn modelId="{375BA652-E785-4E80-8642-326FA02D15BE}" type="presOf" srcId="{662523A7-8152-4D22-AE32-E5EC80FFE8DF}" destId="{9BBA3E9A-3D45-4AD8-A1B8-9B8D519B69E5}" srcOrd="0" destOrd="0" presId="urn:microsoft.com/office/officeart/2005/8/layout/hierarchy2"/>
    <dgm:cxn modelId="{92E8B076-310D-4415-8122-4C292D1848E6}" type="presOf" srcId="{4954FA66-0BE8-4CFA-9BA3-215D0CA92523}" destId="{58142C55-5654-4227-A05B-08AC54C84A71}" srcOrd="0" destOrd="0" presId="urn:microsoft.com/office/officeart/2005/8/layout/hierarchy2"/>
    <dgm:cxn modelId="{5E7E6B59-F883-47A0-96C5-D5E8D559D1AC}" type="presOf" srcId="{2B9C3A81-4CD7-4B74-A1B5-F180E77F7C89}" destId="{1F48454D-4C86-4E7A-818A-0D20E669E5ED}" srcOrd="0" destOrd="0" presId="urn:microsoft.com/office/officeart/2005/8/layout/hierarchy2"/>
    <dgm:cxn modelId="{FD1D4482-7406-4E97-9173-69E5C5133B7F}" type="presOf" srcId="{A535E4F0-F2C5-47A3-BD4D-73A55EC0F413}" destId="{E713EBA0-B9E1-4D52-8B82-3A1FF4632D1A}" srcOrd="0" destOrd="0" presId="urn:microsoft.com/office/officeart/2005/8/layout/hierarchy2"/>
    <dgm:cxn modelId="{40DFC190-84C6-459E-865A-3C7D017C947F}" srcId="{29A58687-79E3-4543-9F52-F9C643330AE2}" destId="{4271EF3D-BC9F-4BA7-9808-0EDB87C5CFDD}" srcOrd="0" destOrd="0" parTransId="{662523A7-8152-4D22-AE32-E5EC80FFE8DF}" sibTransId="{DCA2CAB7-C5B9-4FBD-A68E-4A0A9AA27E4B}"/>
    <dgm:cxn modelId="{5667A7A7-F4A8-4AF3-9733-B80214390D8A}" srcId="{78F11A65-8206-436D-8516-6A5E36CB4658}" destId="{4954FA66-0BE8-4CFA-9BA3-215D0CA92523}" srcOrd="0" destOrd="0" parTransId="{6F82D8CB-F9BC-458F-9BC7-45843AE7207C}" sibTransId="{79E9FBFA-8ADA-4A94-881C-9742D6ACCE00}"/>
    <dgm:cxn modelId="{6CBFFDA9-7BAE-4C90-8CFD-08B441F08E28}" type="presOf" srcId="{A535E4F0-F2C5-47A3-BD4D-73A55EC0F413}" destId="{C846431D-2646-4E41-B957-EDF00A7AF877}" srcOrd="1" destOrd="0" presId="urn:microsoft.com/office/officeart/2005/8/layout/hierarchy2"/>
    <dgm:cxn modelId="{A7C5BCAC-3783-4C35-90CE-042BD2CC4029}" type="presOf" srcId="{662523A7-8152-4D22-AE32-E5EC80FFE8DF}" destId="{871C65BD-B04D-4C08-B760-3351CE136782}" srcOrd="1" destOrd="0" presId="urn:microsoft.com/office/officeart/2005/8/layout/hierarchy2"/>
    <dgm:cxn modelId="{190AE1AC-4D4E-49FD-8FFA-4AEA8A14D3B8}" srcId="{96CB50DC-BA5B-4BE0-A171-089D87852A83}" destId="{29A58687-79E3-4543-9F52-F9C643330AE2}" srcOrd="1" destOrd="0" parTransId="{1CC06275-FF32-4015-B2F0-E1AE55D13353}" sibTransId="{DF535AAC-8D71-4438-B849-60B3D0BE06AF}"/>
    <dgm:cxn modelId="{3519D9E0-EB2E-41AE-8334-0F9D9B13B833}" type="presOf" srcId="{593DF0F5-86B1-4541-986A-D3B53D23BC05}" destId="{C622E671-FE8E-43DF-9689-F98F7E7D98A1}" srcOrd="0" destOrd="0" presId="urn:microsoft.com/office/officeart/2005/8/layout/hierarchy2"/>
    <dgm:cxn modelId="{76B801E3-6F0A-48B6-B8A1-A463D4AB44B6}" type="presOf" srcId="{6F82D8CB-F9BC-458F-9BC7-45843AE7207C}" destId="{A30E564D-35F4-4CCE-A444-6884125D5354}" srcOrd="0" destOrd="0" presId="urn:microsoft.com/office/officeart/2005/8/layout/hierarchy2"/>
    <dgm:cxn modelId="{51CA37E8-93A0-4703-9016-31FA3707D190}" srcId="{96CB50DC-BA5B-4BE0-A171-089D87852A83}" destId="{D255C09C-C2F7-40E2-A7DE-FDD720B485A5}" srcOrd="0" destOrd="0" parTransId="{1F57EA7D-16ED-47E6-845F-BE040ED717DE}" sibTransId="{1B3CC097-FD10-4A88-9F74-132853ADBF3E}"/>
    <dgm:cxn modelId="{E5A8B0F8-5F7A-46D5-A4E9-0D31B7376B92}" type="presOf" srcId="{D255C09C-C2F7-40E2-A7DE-FDD720B485A5}" destId="{C63A8F0F-933F-4AA7-8B26-55A2C5368143}" srcOrd="0" destOrd="0" presId="urn:microsoft.com/office/officeart/2005/8/layout/hierarchy2"/>
    <dgm:cxn modelId="{5947C664-01CD-4E99-9BBA-BA439B521951}" type="presParOf" srcId="{E95B1D08-906D-40C5-8E72-2ED354AE83BD}" destId="{F262763A-5E92-4FE0-B519-9B049C8B4EC9}" srcOrd="0" destOrd="0" presId="urn:microsoft.com/office/officeart/2005/8/layout/hierarchy2"/>
    <dgm:cxn modelId="{5D0DB34B-4E08-4ED2-8E51-0195967399B3}" type="presParOf" srcId="{F262763A-5E92-4FE0-B519-9B049C8B4EC9}" destId="{C63A8F0F-933F-4AA7-8B26-55A2C5368143}" srcOrd="0" destOrd="0" presId="urn:microsoft.com/office/officeart/2005/8/layout/hierarchy2"/>
    <dgm:cxn modelId="{BB741985-30C6-4D23-9051-5F45B9E4821D}" type="presParOf" srcId="{F262763A-5E92-4FE0-B519-9B049C8B4EC9}" destId="{FC964B94-340F-4B01-B3E5-52CC8201060A}" srcOrd="1" destOrd="0" presId="urn:microsoft.com/office/officeart/2005/8/layout/hierarchy2"/>
    <dgm:cxn modelId="{B0605178-B950-47B9-AD40-DCDD9CCD042D}" type="presParOf" srcId="{FC964B94-340F-4B01-B3E5-52CC8201060A}" destId="{22FD3A52-59F7-479A-AB53-BBF0E4E17822}" srcOrd="0" destOrd="0" presId="urn:microsoft.com/office/officeart/2005/8/layout/hierarchy2"/>
    <dgm:cxn modelId="{B822B142-F4BC-4D2D-973A-C04BC960EAAC}" type="presParOf" srcId="{22FD3A52-59F7-479A-AB53-BBF0E4E17822}" destId="{A12B76A7-261D-4831-8979-A0F6114CDE00}" srcOrd="0" destOrd="0" presId="urn:microsoft.com/office/officeart/2005/8/layout/hierarchy2"/>
    <dgm:cxn modelId="{F4DD0F10-52F4-429D-9F85-D344AE3E18FE}" type="presParOf" srcId="{FC964B94-340F-4B01-B3E5-52CC8201060A}" destId="{E047FD29-C587-4A51-B928-A6469A65F4A4}" srcOrd="1" destOrd="0" presId="urn:microsoft.com/office/officeart/2005/8/layout/hierarchy2"/>
    <dgm:cxn modelId="{65A160E4-6934-4459-A1DA-359CA09A7065}" type="presParOf" srcId="{E047FD29-C587-4A51-B928-A6469A65F4A4}" destId="{1F48454D-4C86-4E7A-818A-0D20E669E5ED}" srcOrd="0" destOrd="0" presId="urn:microsoft.com/office/officeart/2005/8/layout/hierarchy2"/>
    <dgm:cxn modelId="{9E93A502-F34E-4A15-9C32-60347AE11DF6}" type="presParOf" srcId="{E047FD29-C587-4A51-B928-A6469A65F4A4}" destId="{DE4A120D-7E3D-4A22-B9EC-6E14033C71F9}" srcOrd="1" destOrd="0" presId="urn:microsoft.com/office/officeart/2005/8/layout/hierarchy2"/>
    <dgm:cxn modelId="{79A80A48-3244-43B0-BF32-99CBD0583977}" type="presParOf" srcId="{E95B1D08-906D-40C5-8E72-2ED354AE83BD}" destId="{3F14C303-73C7-4179-9191-00D3B512DE52}" srcOrd="1" destOrd="0" presId="urn:microsoft.com/office/officeart/2005/8/layout/hierarchy2"/>
    <dgm:cxn modelId="{C4573DFA-4F39-48F1-BA35-AB39641EC277}" type="presParOf" srcId="{3F14C303-73C7-4179-9191-00D3B512DE52}" destId="{19CCCD3A-7148-49A0-9EC4-18ACA9F23A27}" srcOrd="0" destOrd="0" presId="urn:microsoft.com/office/officeart/2005/8/layout/hierarchy2"/>
    <dgm:cxn modelId="{A743D0C6-28E3-4A47-97F5-086CCA595E6E}" type="presParOf" srcId="{3F14C303-73C7-4179-9191-00D3B512DE52}" destId="{523E7291-B992-40D6-B5D9-52CD5904FD55}" srcOrd="1" destOrd="0" presId="urn:microsoft.com/office/officeart/2005/8/layout/hierarchy2"/>
    <dgm:cxn modelId="{FE7F9D07-94C1-4047-AB5E-C341DD02F132}" type="presParOf" srcId="{523E7291-B992-40D6-B5D9-52CD5904FD55}" destId="{9BBA3E9A-3D45-4AD8-A1B8-9B8D519B69E5}" srcOrd="0" destOrd="0" presId="urn:microsoft.com/office/officeart/2005/8/layout/hierarchy2"/>
    <dgm:cxn modelId="{92AACFB1-0F68-4342-826B-8C7383B02D98}" type="presParOf" srcId="{9BBA3E9A-3D45-4AD8-A1B8-9B8D519B69E5}" destId="{871C65BD-B04D-4C08-B760-3351CE136782}" srcOrd="0" destOrd="0" presId="urn:microsoft.com/office/officeart/2005/8/layout/hierarchy2"/>
    <dgm:cxn modelId="{D6726AF8-DF48-4659-B777-1D0DC49A1100}" type="presParOf" srcId="{523E7291-B992-40D6-B5D9-52CD5904FD55}" destId="{3020B36F-93CB-440D-A3B7-BF5EC3B7DC87}" srcOrd="1" destOrd="0" presId="urn:microsoft.com/office/officeart/2005/8/layout/hierarchy2"/>
    <dgm:cxn modelId="{C6B8A1BD-E9D8-49D0-9585-E3F4FDB81C06}" type="presParOf" srcId="{3020B36F-93CB-440D-A3B7-BF5EC3B7DC87}" destId="{D0EB0DA6-AE25-48D3-9C7E-177935B89508}" srcOrd="0" destOrd="0" presId="urn:microsoft.com/office/officeart/2005/8/layout/hierarchy2"/>
    <dgm:cxn modelId="{112C4826-0C39-47AC-92D7-7FA79A197053}" type="presParOf" srcId="{3020B36F-93CB-440D-A3B7-BF5EC3B7DC87}" destId="{17C8100D-C1ED-4EBC-ABAA-DF216B7E4E48}" srcOrd="1" destOrd="0" presId="urn:microsoft.com/office/officeart/2005/8/layout/hierarchy2"/>
    <dgm:cxn modelId="{6BFF4B11-4353-4665-9735-D946E0C479C4}" type="presParOf" srcId="{E95B1D08-906D-40C5-8E72-2ED354AE83BD}" destId="{A555D557-97CF-49D6-BB91-D5BFF7ADF1D3}" srcOrd="2" destOrd="0" presId="urn:microsoft.com/office/officeart/2005/8/layout/hierarchy2"/>
    <dgm:cxn modelId="{36B416EA-4651-4411-8DD0-08BA0AAA8DD7}" type="presParOf" srcId="{A555D557-97CF-49D6-BB91-D5BFF7ADF1D3}" destId="{1F2CA0E7-39D9-40A0-BA25-60CB0E54B67D}" srcOrd="0" destOrd="0" presId="urn:microsoft.com/office/officeart/2005/8/layout/hierarchy2"/>
    <dgm:cxn modelId="{B713F923-B9C7-411F-BD87-97CD462CF0B0}" type="presParOf" srcId="{A555D557-97CF-49D6-BB91-D5BFF7ADF1D3}" destId="{72EA9966-DE66-4AB9-BC95-31785035B21D}" srcOrd="1" destOrd="0" presId="urn:microsoft.com/office/officeart/2005/8/layout/hierarchy2"/>
    <dgm:cxn modelId="{F5C582B2-B833-463B-8A1F-71152B6A6594}" type="presParOf" srcId="{72EA9966-DE66-4AB9-BC95-31785035B21D}" destId="{A30E564D-35F4-4CCE-A444-6884125D5354}" srcOrd="0" destOrd="0" presId="urn:microsoft.com/office/officeart/2005/8/layout/hierarchy2"/>
    <dgm:cxn modelId="{44C90F47-716B-4182-A75B-92ADA41D7A70}" type="presParOf" srcId="{A30E564D-35F4-4CCE-A444-6884125D5354}" destId="{B7196F99-7276-4795-9F48-1A648ED3BEA7}" srcOrd="0" destOrd="0" presId="urn:microsoft.com/office/officeart/2005/8/layout/hierarchy2"/>
    <dgm:cxn modelId="{728AB1A3-680B-4B4C-B9FF-DEEF8986ED0C}" type="presParOf" srcId="{72EA9966-DE66-4AB9-BC95-31785035B21D}" destId="{6C73CD01-84AF-4D86-A334-4C552401CCE7}" srcOrd="1" destOrd="0" presId="urn:microsoft.com/office/officeart/2005/8/layout/hierarchy2"/>
    <dgm:cxn modelId="{1FA05E39-7447-42E0-88D2-EC2DF2A7C795}" type="presParOf" srcId="{6C73CD01-84AF-4D86-A334-4C552401CCE7}" destId="{58142C55-5654-4227-A05B-08AC54C84A71}" srcOrd="0" destOrd="0" presId="urn:microsoft.com/office/officeart/2005/8/layout/hierarchy2"/>
    <dgm:cxn modelId="{8A0C487F-411A-46C7-AAC2-8E1AA3A956E3}" type="presParOf" srcId="{6C73CD01-84AF-4D86-A334-4C552401CCE7}" destId="{C0FCEA3A-6B0D-4AA6-AAFD-C72C27FE733B}" srcOrd="1" destOrd="0" presId="urn:microsoft.com/office/officeart/2005/8/layout/hierarchy2"/>
    <dgm:cxn modelId="{45323FD0-F953-4BB6-9233-7902A0E17E6A}" type="presParOf" srcId="{E95B1D08-906D-40C5-8E72-2ED354AE83BD}" destId="{792AB5B4-EFA3-4C16-985F-9680C1B05988}" srcOrd="3" destOrd="0" presId="urn:microsoft.com/office/officeart/2005/8/layout/hierarchy2"/>
    <dgm:cxn modelId="{051F67A6-F060-41C9-A94D-B8203EA4081D}" type="presParOf" srcId="{792AB5B4-EFA3-4C16-985F-9680C1B05988}" destId="{3FD03C7E-0DD2-4CD7-B6FA-8A5D08A76646}" srcOrd="0" destOrd="0" presId="urn:microsoft.com/office/officeart/2005/8/layout/hierarchy2"/>
    <dgm:cxn modelId="{03B583E1-6B1C-4C88-9D2B-8654E231DD19}" type="presParOf" srcId="{792AB5B4-EFA3-4C16-985F-9680C1B05988}" destId="{E0E2BC5F-20F3-4EE9-BF52-65BD16791241}" srcOrd="1" destOrd="0" presId="urn:microsoft.com/office/officeart/2005/8/layout/hierarchy2"/>
    <dgm:cxn modelId="{55582A57-9FD0-402E-9F06-E55A437D9E0E}" type="presParOf" srcId="{E0E2BC5F-20F3-4EE9-BF52-65BD16791241}" destId="{E713EBA0-B9E1-4D52-8B82-3A1FF4632D1A}" srcOrd="0" destOrd="0" presId="urn:microsoft.com/office/officeart/2005/8/layout/hierarchy2"/>
    <dgm:cxn modelId="{8F7EFEBF-CB20-44A2-8216-3545867EA8DA}" type="presParOf" srcId="{E713EBA0-B9E1-4D52-8B82-3A1FF4632D1A}" destId="{C846431D-2646-4E41-B957-EDF00A7AF877}" srcOrd="0" destOrd="0" presId="urn:microsoft.com/office/officeart/2005/8/layout/hierarchy2"/>
    <dgm:cxn modelId="{7FFF5BA8-3FCF-434A-BB91-FA92AE58E82A}" type="presParOf" srcId="{E0E2BC5F-20F3-4EE9-BF52-65BD16791241}" destId="{086B77F7-3778-44BB-BA7B-9D0FC68F839B}" srcOrd="1" destOrd="0" presId="urn:microsoft.com/office/officeart/2005/8/layout/hierarchy2"/>
    <dgm:cxn modelId="{A5C813E7-1CC7-4EDF-B99D-B715364FAB34}" type="presParOf" srcId="{086B77F7-3778-44BB-BA7B-9D0FC68F839B}" destId="{C622E671-FE8E-43DF-9689-F98F7E7D98A1}" srcOrd="0" destOrd="0" presId="urn:microsoft.com/office/officeart/2005/8/layout/hierarchy2"/>
    <dgm:cxn modelId="{DE51F66D-E37A-4679-B5D5-40547FB1E78B}" type="presParOf" srcId="{086B77F7-3778-44BB-BA7B-9D0FC68F839B}" destId="{2CB84CB1-212F-4C39-9B9A-8D2DF75368F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AB76825-3EED-4E3F-978D-AEFF009FE188}" type="doc">
      <dgm:prSet loTypeId="urn:microsoft.com/office/officeart/2016/7/layout/VerticalHollowAction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53DFC45-2BCE-46BC-9DD8-7B5BDF420FBA}">
      <dgm:prSet/>
      <dgm:spPr/>
      <dgm:t>
        <a:bodyPr/>
        <a:lstStyle/>
        <a:p>
          <a:r>
            <a:rPr lang="en-US"/>
            <a:t>Be</a:t>
          </a:r>
        </a:p>
      </dgm:t>
    </dgm:pt>
    <dgm:pt modelId="{4DF63EE8-EE10-4F4C-BAB2-5C25E56F0739}" type="parTrans" cxnId="{2AF2B6B5-B7B4-46A7-A61E-450A5DFF0A19}">
      <dgm:prSet/>
      <dgm:spPr/>
      <dgm:t>
        <a:bodyPr/>
        <a:lstStyle/>
        <a:p>
          <a:endParaRPr lang="en-US"/>
        </a:p>
      </dgm:t>
    </dgm:pt>
    <dgm:pt modelId="{7095F9A0-229F-4225-9D08-0BFAB116A2F4}" type="sibTrans" cxnId="{2AF2B6B5-B7B4-46A7-A61E-450A5DFF0A19}">
      <dgm:prSet/>
      <dgm:spPr/>
      <dgm:t>
        <a:bodyPr/>
        <a:lstStyle/>
        <a:p>
          <a:endParaRPr lang="en-US"/>
        </a:p>
      </dgm:t>
    </dgm:pt>
    <dgm:pt modelId="{658B4024-B8C3-48AC-8F48-A82C80392BB2}">
      <dgm:prSet/>
      <dgm:spPr/>
      <dgm:t>
        <a:bodyPr/>
        <a:lstStyle/>
        <a:p>
          <a:r>
            <a:rPr lang="en-US"/>
            <a:t>Be more aware of my health and energy levels</a:t>
          </a:r>
        </a:p>
      </dgm:t>
    </dgm:pt>
    <dgm:pt modelId="{37AE4AC7-A511-48BD-A969-2A5BB6EBF118}" type="parTrans" cxnId="{BE669390-7DC4-4D8B-A2BF-681E0776A735}">
      <dgm:prSet/>
      <dgm:spPr/>
      <dgm:t>
        <a:bodyPr/>
        <a:lstStyle/>
        <a:p>
          <a:endParaRPr lang="en-US"/>
        </a:p>
      </dgm:t>
    </dgm:pt>
    <dgm:pt modelId="{12F3B401-9591-48CF-8C9C-6049AD495B28}" type="sibTrans" cxnId="{BE669390-7DC4-4D8B-A2BF-681E0776A735}">
      <dgm:prSet/>
      <dgm:spPr/>
      <dgm:t>
        <a:bodyPr/>
        <a:lstStyle/>
        <a:p>
          <a:endParaRPr lang="en-US"/>
        </a:p>
      </dgm:t>
    </dgm:pt>
    <dgm:pt modelId="{1708F492-171F-4A4B-A65D-094483674023}">
      <dgm:prSet/>
      <dgm:spPr/>
      <dgm:t>
        <a:bodyPr/>
        <a:lstStyle/>
        <a:p>
          <a:r>
            <a:rPr lang="en-US"/>
            <a:t>Seek</a:t>
          </a:r>
        </a:p>
      </dgm:t>
    </dgm:pt>
    <dgm:pt modelId="{2222E0EF-83F5-4C66-9A2A-B33F08FE0618}" type="parTrans" cxnId="{7B28505A-4B89-4460-84A9-5E0528CE0706}">
      <dgm:prSet/>
      <dgm:spPr/>
      <dgm:t>
        <a:bodyPr/>
        <a:lstStyle/>
        <a:p>
          <a:endParaRPr lang="en-US"/>
        </a:p>
      </dgm:t>
    </dgm:pt>
    <dgm:pt modelId="{B0F66EB1-A517-4EEB-BCA5-ED881FD0C8A6}" type="sibTrans" cxnId="{7B28505A-4B89-4460-84A9-5E0528CE0706}">
      <dgm:prSet/>
      <dgm:spPr/>
      <dgm:t>
        <a:bodyPr/>
        <a:lstStyle/>
        <a:p>
          <a:endParaRPr lang="en-US"/>
        </a:p>
      </dgm:t>
    </dgm:pt>
    <dgm:pt modelId="{FFA6C343-3DB4-4F01-B0C3-B45BCF5AB23E}">
      <dgm:prSet/>
      <dgm:spPr/>
      <dgm:t>
        <a:bodyPr/>
        <a:lstStyle/>
        <a:p>
          <a:r>
            <a:rPr lang="en-US"/>
            <a:t>Seek support sooner instead of pushing through fatigue </a:t>
          </a:r>
        </a:p>
      </dgm:t>
    </dgm:pt>
    <dgm:pt modelId="{368968EE-407A-47E1-B636-437FBB2EE8DB}" type="parTrans" cxnId="{96B960A8-BBB5-4AFC-8906-BC6B6FE501FE}">
      <dgm:prSet/>
      <dgm:spPr/>
      <dgm:t>
        <a:bodyPr/>
        <a:lstStyle/>
        <a:p>
          <a:endParaRPr lang="en-US"/>
        </a:p>
      </dgm:t>
    </dgm:pt>
    <dgm:pt modelId="{18D71B78-1FC4-4C44-8386-312C15DD7974}" type="sibTrans" cxnId="{96B960A8-BBB5-4AFC-8906-BC6B6FE501FE}">
      <dgm:prSet/>
      <dgm:spPr/>
      <dgm:t>
        <a:bodyPr/>
        <a:lstStyle/>
        <a:p>
          <a:endParaRPr lang="en-US"/>
        </a:p>
      </dgm:t>
    </dgm:pt>
    <dgm:pt modelId="{FCAF7193-6A05-4055-9ED8-19A26A584B5C}">
      <dgm:prSet/>
      <dgm:spPr/>
      <dgm:t>
        <a:bodyPr/>
        <a:lstStyle/>
        <a:p>
          <a:r>
            <a:rPr lang="en-US"/>
            <a:t>Continue</a:t>
          </a:r>
        </a:p>
      </dgm:t>
    </dgm:pt>
    <dgm:pt modelId="{8A450769-4BD1-4D1E-9528-2986D86A72F6}" type="parTrans" cxnId="{6795BEEC-9DDB-4614-87D7-554D1F5A0D06}">
      <dgm:prSet/>
      <dgm:spPr/>
      <dgm:t>
        <a:bodyPr/>
        <a:lstStyle/>
        <a:p>
          <a:endParaRPr lang="en-US"/>
        </a:p>
      </dgm:t>
    </dgm:pt>
    <dgm:pt modelId="{47900056-FBAA-4B82-A360-60A4C79AD327}" type="sibTrans" cxnId="{6795BEEC-9DDB-4614-87D7-554D1F5A0D06}">
      <dgm:prSet/>
      <dgm:spPr/>
      <dgm:t>
        <a:bodyPr/>
        <a:lstStyle/>
        <a:p>
          <a:endParaRPr lang="en-US"/>
        </a:p>
      </dgm:t>
    </dgm:pt>
    <dgm:pt modelId="{7DF90CF5-5397-43C7-A7AE-F9D7D94FA7CB}">
      <dgm:prSet/>
      <dgm:spPr/>
      <dgm:t>
        <a:bodyPr/>
        <a:lstStyle/>
        <a:p>
          <a:r>
            <a:rPr lang="en-US"/>
            <a:t>Continue to use study techniques </a:t>
          </a:r>
        </a:p>
      </dgm:t>
    </dgm:pt>
    <dgm:pt modelId="{232AACC0-B6D0-4A2B-8EED-06A4443A6755}" type="parTrans" cxnId="{31B663FF-D89D-4749-9A4A-3CC45B5CE668}">
      <dgm:prSet/>
      <dgm:spPr/>
      <dgm:t>
        <a:bodyPr/>
        <a:lstStyle/>
        <a:p>
          <a:endParaRPr lang="en-US"/>
        </a:p>
      </dgm:t>
    </dgm:pt>
    <dgm:pt modelId="{5036C5FB-7F93-42E1-93FA-7D2E5742D7EA}" type="sibTrans" cxnId="{31B663FF-D89D-4749-9A4A-3CC45B5CE668}">
      <dgm:prSet/>
      <dgm:spPr/>
      <dgm:t>
        <a:bodyPr/>
        <a:lstStyle/>
        <a:p>
          <a:endParaRPr lang="en-US"/>
        </a:p>
      </dgm:t>
    </dgm:pt>
    <dgm:pt modelId="{7FD993EF-2C3C-4EFC-963F-572F019041ED}">
      <dgm:prSet/>
      <dgm:spPr/>
      <dgm:t>
        <a:bodyPr/>
        <a:lstStyle/>
        <a:p>
          <a:r>
            <a:rPr lang="en-US"/>
            <a:t>Balance</a:t>
          </a:r>
        </a:p>
      </dgm:t>
    </dgm:pt>
    <dgm:pt modelId="{595C5B6F-5ACA-4FAB-86DE-E1D741123F86}" type="parTrans" cxnId="{70C5955B-2FD5-417F-B681-7D84DDD53325}">
      <dgm:prSet/>
      <dgm:spPr/>
      <dgm:t>
        <a:bodyPr/>
        <a:lstStyle/>
        <a:p>
          <a:endParaRPr lang="en-US"/>
        </a:p>
      </dgm:t>
    </dgm:pt>
    <dgm:pt modelId="{310F54E1-82BB-4B7B-A7E3-F9E6B50C2C9F}" type="sibTrans" cxnId="{70C5955B-2FD5-417F-B681-7D84DDD53325}">
      <dgm:prSet/>
      <dgm:spPr/>
      <dgm:t>
        <a:bodyPr/>
        <a:lstStyle/>
        <a:p>
          <a:endParaRPr lang="en-US"/>
        </a:p>
      </dgm:t>
    </dgm:pt>
    <dgm:pt modelId="{7F45F5FF-3013-4507-ADDF-3BF3BDB9C883}">
      <dgm:prSet/>
      <dgm:spPr/>
      <dgm:t>
        <a:bodyPr/>
        <a:lstStyle/>
        <a:p>
          <a:r>
            <a:rPr lang="en-US"/>
            <a:t>Overall I will balance work more effectively </a:t>
          </a:r>
        </a:p>
      </dgm:t>
    </dgm:pt>
    <dgm:pt modelId="{42DF543B-994E-4804-8385-51E409A667FA}" type="parTrans" cxnId="{BB3B4329-B234-4D8C-A06F-606C98826258}">
      <dgm:prSet/>
      <dgm:spPr/>
      <dgm:t>
        <a:bodyPr/>
        <a:lstStyle/>
        <a:p>
          <a:endParaRPr lang="en-US"/>
        </a:p>
      </dgm:t>
    </dgm:pt>
    <dgm:pt modelId="{66090125-1761-4A04-91B8-0808D3C8509A}" type="sibTrans" cxnId="{BB3B4329-B234-4D8C-A06F-606C98826258}">
      <dgm:prSet/>
      <dgm:spPr/>
      <dgm:t>
        <a:bodyPr/>
        <a:lstStyle/>
        <a:p>
          <a:endParaRPr lang="en-US"/>
        </a:p>
      </dgm:t>
    </dgm:pt>
    <dgm:pt modelId="{5A0FA627-715B-4EF2-A6E1-9DD1549FA5B0}" type="pres">
      <dgm:prSet presAssocID="{1AB76825-3EED-4E3F-978D-AEFF009FE188}" presName="Name0" presStyleCnt="0">
        <dgm:presLayoutVars>
          <dgm:dir/>
          <dgm:animLvl val="lvl"/>
          <dgm:resizeHandles val="exact"/>
        </dgm:presLayoutVars>
      </dgm:prSet>
      <dgm:spPr/>
    </dgm:pt>
    <dgm:pt modelId="{994EA7E8-6EEF-49D4-90EB-C9EEEBB4C472}" type="pres">
      <dgm:prSet presAssocID="{553DFC45-2BCE-46BC-9DD8-7B5BDF420FBA}" presName="linNode" presStyleCnt="0"/>
      <dgm:spPr/>
    </dgm:pt>
    <dgm:pt modelId="{42E96704-A7D8-4B4B-8883-7E48C57AAEF8}" type="pres">
      <dgm:prSet presAssocID="{553DFC45-2BCE-46BC-9DD8-7B5BDF420FBA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D2A1CA46-1D1D-445D-B5F4-CB59D04065FA}" type="pres">
      <dgm:prSet presAssocID="{553DFC45-2BCE-46BC-9DD8-7B5BDF420FBA}" presName="descendantText" presStyleLbl="alignNode1" presStyleIdx="0" presStyleCnt="4">
        <dgm:presLayoutVars>
          <dgm:bulletEnabled/>
        </dgm:presLayoutVars>
      </dgm:prSet>
      <dgm:spPr/>
    </dgm:pt>
    <dgm:pt modelId="{44E4D32C-E87D-4C2D-9AC3-28A5BF213F83}" type="pres">
      <dgm:prSet presAssocID="{7095F9A0-229F-4225-9D08-0BFAB116A2F4}" presName="sp" presStyleCnt="0"/>
      <dgm:spPr/>
    </dgm:pt>
    <dgm:pt modelId="{F920D6A8-7367-40C8-8392-058006BA0F30}" type="pres">
      <dgm:prSet presAssocID="{1708F492-171F-4A4B-A65D-094483674023}" presName="linNode" presStyleCnt="0"/>
      <dgm:spPr/>
    </dgm:pt>
    <dgm:pt modelId="{31918FBF-41C8-45A3-9441-A2570E51CDB1}" type="pres">
      <dgm:prSet presAssocID="{1708F492-171F-4A4B-A65D-094483674023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67E0F063-7328-4673-AF1A-C58AFAEEC4E4}" type="pres">
      <dgm:prSet presAssocID="{1708F492-171F-4A4B-A65D-094483674023}" presName="descendantText" presStyleLbl="alignNode1" presStyleIdx="1" presStyleCnt="4">
        <dgm:presLayoutVars>
          <dgm:bulletEnabled/>
        </dgm:presLayoutVars>
      </dgm:prSet>
      <dgm:spPr/>
    </dgm:pt>
    <dgm:pt modelId="{8332D99D-8F0C-47C3-B100-B7048A92150C}" type="pres">
      <dgm:prSet presAssocID="{B0F66EB1-A517-4EEB-BCA5-ED881FD0C8A6}" presName="sp" presStyleCnt="0"/>
      <dgm:spPr/>
    </dgm:pt>
    <dgm:pt modelId="{5011108F-9E9A-4129-8C78-6A2F6487F4A3}" type="pres">
      <dgm:prSet presAssocID="{FCAF7193-6A05-4055-9ED8-19A26A584B5C}" presName="linNode" presStyleCnt="0"/>
      <dgm:spPr/>
    </dgm:pt>
    <dgm:pt modelId="{08D0AA57-37FD-4E2D-ADF3-0A0ED894A3A5}" type="pres">
      <dgm:prSet presAssocID="{FCAF7193-6A05-4055-9ED8-19A26A584B5C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03BD9AA0-F09C-46AE-A810-12C84CB8EB14}" type="pres">
      <dgm:prSet presAssocID="{FCAF7193-6A05-4055-9ED8-19A26A584B5C}" presName="descendantText" presStyleLbl="alignNode1" presStyleIdx="2" presStyleCnt="4">
        <dgm:presLayoutVars>
          <dgm:bulletEnabled/>
        </dgm:presLayoutVars>
      </dgm:prSet>
      <dgm:spPr/>
    </dgm:pt>
    <dgm:pt modelId="{0671F1F7-A7F2-4901-AD4E-E7C85E6A68D4}" type="pres">
      <dgm:prSet presAssocID="{47900056-FBAA-4B82-A360-60A4C79AD327}" presName="sp" presStyleCnt="0"/>
      <dgm:spPr/>
    </dgm:pt>
    <dgm:pt modelId="{CFBF0E8D-2A38-44E7-BE42-2C95B7ED3F00}" type="pres">
      <dgm:prSet presAssocID="{7FD993EF-2C3C-4EFC-963F-572F019041ED}" presName="linNode" presStyleCnt="0"/>
      <dgm:spPr/>
    </dgm:pt>
    <dgm:pt modelId="{31371911-9EAB-46F9-BCC6-6D77A24F4801}" type="pres">
      <dgm:prSet presAssocID="{7FD993EF-2C3C-4EFC-963F-572F019041ED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D3203C08-FB69-4107-9845-AFE6D38980CB}" type="pres">
      <dgm:prSet presAssocID="{7FD993EF-2C3C-4EFC-963F-572F019041ED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24DFFA11-92A9-4F97-B435-C0E62DFD264A}" type="presOf" srcId="{7DF90CF5-5397-43C7-A7AE-F9D7D94FA7CB}" destId="{03BD9AA0-F09C-46AE-A810-12C84CB8EB14}" srcOrd="0" destOrd="0" presId="urn:microsoft.com/office/officeart/2016/7/layout/VerticalHollowActionList"/>
    <dgm:cxn modelId="{99C5D618-58CE-4A17-927C-1BD6FDA15722}" type="presOf" srcId="{FFA6C343-3DB4-4F01-B0C3-B45BCF5AB23E}" destId="{67E0F063-7328-4673-AF1A-C58AFAEEC4E4}" srcOrd="0" destOrd="0" presId="urn:microsoft.com/office/officeart/2016/7/layout/VerticalHollowActionList"/>
    <dgm:cxn modelId="{BB3B4329-B234-4D8C-A06F-606C98826258}" srcId="{7FD993EF-2C3C-4EFC-963F-572F019041ED}" destId="{7F45F5FF-3013-4507-ADDF-3BF3BDB9C883}" srcOrd="0" destOrd="0" parTransId="{42DF543B-994E-4804-8385-51E409A667FA}" sibTransId="{66090125-1761-4A04-91B8-0808D3C8509A}"/>
    <dgm:cxn modelId="{70C5955B-2FD5-417F-B681-7D84DDD53325}" srcId="{1AB76825-3EED-4E3F-978D-AEFF009FE188}" destId="{7FD993EF-2C3C-4EFC-963F-572F019041ED}" srcOrd="3" destOrd="0" parTransId="{595C5B6F-5ACA-4FAB-86DE-E1D741123F86}" sibTransId="{310F54E1-82BB-4B7B-A7E3-F9E6B50C2C9F}"/>
    <dgm:cxn modelId="{6F533A62-41CF-42F7-A49A-D582A7042B3A}" type="presOf" srcId="{553DFC45-2BCE-46BC-9DD8-7B5BDF420FBA}" destId="{42E96704-A7D8-4B4B-8883-7E48C57AAEF8}" srcOrd="0" destOrd="0" presId="urn:microsoft.com/office/officeart/2016/7/layout/VerticalHollowActionList"/>
    <dgm:cxn modelId="{925A7B4B-00B2-4E93-B601-64A0E1973142}" type="presOf" srcId="{FCAF7193-6A05-4055-9ED8-19A26A584B5C}" destId="{08D0AA57-37FD-4E2D-ADF3-0A0ED894A3A5}" srcOrd="0" destOrd="0" presId="urn:microsoft.com/office/officeart/2016/7/layout/VerticalHollowActionList"/>
    <dgm:cxn modelId="{29A2E14D-618C-4CE7-99E7-B1AD6B5D1844}" type="presOf" srcId="{7F45F5FF-3013-4507-ADDF-3BF3BDB9C883}" destId="{D3203C08-FB69-4107-9845-AFE6D38980CB}" srcOrd="0" destOrd="0" presId="urn:microsoft.com/office/officeart/2016/7/layout/VerticalHollowActionList"/>
    <dgm:cxn modelId="{951E0A54-BC95-4B91-9FA8-CC1279CD784E}" type="presOf" srcId="{1708F492-171F-4A4B-A65D-094483674023}" destId="{31918FBF-41C8-45A3-9441-A2570E51CDB1}" srcOrd="0" destOrd="0" presId="urn:microsoft.com/office/officeart/2016/7/layout/VerticalHollowActionList"/>
    <dgm:cxn modelId="{7B28505A-4B89-4460-84A9-5E0528CE0706}" srcId="{1AB76825-3EED-4E3F-978D-AEFF009FE188}" destId="{1708F492-171F-4A4B-A65D-094483674023}" srcOrd="1" destOrd="0" parTransId="{2222E0EF-83F5-4C66-9A2A-B33F08FE0618}" sibTransId="{B0F66EB1-A517-4EEB-BCA5-ED881FD0C8A6}"/>
    <dgm:cxn modelId="{BE669390-7DC4-4D8B-A2BF-681E0776A735}" srcId="{553DFC45-2BCE-46BC-9DD8-7B5BDF420FBA}" destId="{658B4024-B8C3-48AC-8F48-A82C80392BB2}" srcOrd="0" destOrd="0" parTransId="{37AE4AC7-A511-48BD-A969-2A5BB6EBF118}" sibTransId="{12F3B401-9591-48CF-8C9C-6049AD495B28}"/>
    <dgm:cxn modelId="{54D7F89B-07C7-4379-BB76-D0C4C8E6CFF8}" type="presOf" srcId="{7FD993EF-2C3C-4EFC-963F-572F019041ED}" destId="{31371911-9EAB-46F9-BCC6-6D77A24F4801}" srcOrd="0" destOrd="0" presId="urn:microsoft.com/office/officeart/2016/7/layout/VerticalHollowActionList"/>
    <dgm:cxn modelId="{F64460A6-89A2-4810-9E47-4C369A8991C3}" type="presOf" srcId="{1AB76825-3EED-4E3F-978D-AEFF009FE188}" destId="{5A0FA627-715B-4EF2-A6E1-9DD1549FA5B0}" srcOrd="0" destOrd="0" presId="urn:microsoft.com/office/officeart/2016/7/layout/VerticalHollowActionList"/>
    <dgm:cxn modelId="{96B960A8-BBB5-4AFC-8906-BC6B6FE501FE}" srcId="{1708F492-171F-4A4B-A65D-094483674023}" destId="{FFA6C343-3DB4-4F01-B0C3-B45BCF5AB23E}" srcOrd="0" destOrd="0" parTransId="{368968EE-407A-47E1-B636-437FBB2EE8DB}" sibTransId="{18D71B78-1FC4-4C44-8386-312C15DD7974}"/>
    <dgm:cxn modelId="{9B7386AF-2B90-4375-9C89-E85FA5057E96}" type="presOf" srcId="{658B4024-B8C3-48AC-8F48-A82C80392BB2}" destId="{D2A1CA46-1D1D-445D-B5F4-CB59D04065FA}" srcOrd="0" destOrd="0" presId="urn:microsoft.com/office/officeart/2016/7/layout/VerticalHollowActionList"/>
    <dgm:cxn modelId="{2AF2B6B5-B7B4-46A7-A61E-450A5DFF0A19}" srcId="{1AB76825-3EED-4E3F-978D-AEFF009FE188}" destId="{553DFC45-2BCE-46BC-9DD8-7B5BDF420FBA}" srcOrd="0" destOrd="0" parTransId="{4DF63EE8-EE10-4F4C-BAB2-5C25E56F0739}" sibTransId="{7095F9A0-229F-4225-9D08-0BFAB116A2F4}"/>
    <dgm:cxn modelId="{6795BEEC-9DDB-4614-87D7-554D1F5A0D06}" srcId="{1AB76825-3EED-4E3F-978D-AEFF009FE188}" destId="{FCAF7193-6A05-4055-9ED8-19A26A584B5C}" srcOrd="2" destOrd="0" parTransId="{8A450769-4BD1-4D1E-9528-2986D86A72F6}" sibTransId="{47900056-FBAA-4B82-A360-60A4C79AD327}"/>
    <dgm:cxn modelId="{31B663FF-D89D-4749-9A4A-3CC45B5CE668}" srcId="{FCAF7193-6A05-4055-9ED8-19A26A584B5C}" destId="{7DF90CF5-5397-43C7-A7AE-F9D7D94FA7CB}" srcOrd="0" destOrd="0" parTransId="{232AACC0-B6D0-4A2B-8EED-06A4443A6755}" sibTransId="{5036C5FB-7F93-42E1-93FA-7D2E5742D7EA}"/>
    <dgm:cxn modelId="{939F609A-6F73-4E11-9210-4559AE40342D}" type="presParOf" srcId="{5A0FA627-715B-4EF2-A6E1-9DD1549FA5B0}" destId="{994EA7E8-6EEF-49D4-90EB-C9EEEBB4C472}" srcOrd="0" destOrd="0" presId="urn:microsoft.com/office/officeart/2016/7/layout/VerticalHollowActionList"/>
    <dgm:cxn modelId="{F51D97A1-A1FB-4CE5-9912-F6DEEC8C1626}" type="presParOf" srcId="{994EA7E8-6EEF-49D4-90EB-C9EEEBB4C472}" destId="{42E96704-A7D8-4B4B-8883-7E48C57AAEF8}" srcOrd="0" destOrd="0" presId="urn:microsoft.com/office/officeart/2016/7/layout/VerticalHollowActionList"/>
    <dgm:cxn modelId="{304CBA3A-3B42-454E-B4EE-D4A492228C3A}" type="presParOf" srcId="{994EA7E8-6EEF-49D4-90EB-C9EEEBB4C472}" destId="{D2A1CA46-1D1D-445D-B5F4-CB59D04065FA}" srcOrd="1" destOrd="0" presId="urn:microsoft.com/office/officeart/2016/7/layout/VerticalHollowActionList"/>
    <dgm:cxn modelId="{47959F8E-7DB7-4801-BA0C-4F83A1606F48}" type="presParOf" srcId="{5A0FA627-715B-4EF2-A6E1-9DD1549FA5B0}" destId="{44E4D32C-E87D-4C2D-9AC3-28A5BF213F83}" srcOrd="1" destOrd="0" presId="urn:microsoft.com/office/officeart/2016/7/layout/VerticalHollowActionList"/>
    <dgm:cxn modelId="{0100DE24-AC8B-4660-825B-10D04E05CE32}" type="presParOf" srcId="{5A0FA627-715B-4EF2-A6E1-9DD1549FA5B0}" destId="{F920D6A8-7367-40C8-8392-058006BA0F30}" srcOrd="2" destOrd="0" presId="urn:microsoft.com/office/officeart/2016/7/layout/VerticalHollowActionList"/>
    <dgm:cxn modelId="{A3EBEF0F-F36B-472C-9835-E0AAF9DD95BE}" type="presParOf" srcId="{F920D6A8-7367-40C8-8392-058006BA0F30}" destId="{31918FBF-41C8-45A3-9441-A2570E51CDB1}" srcOrd="0" destOrd="0" presId="urn:microsoft.com/office/officeart/2016/7/layout/VerticalHollowActionList"/>
    <dgm:cxn modelId="{C5FF25F4-23A5-4B25-ABFE-CD7C7E4F732A}" type="presParOf" srcId="{F920D6A8-7367-40C8-8392-058006BA0F30}" destId="{67E0F063-7328-4673-AF1A-C58AFAEEC4E4}" srcOrd="1" destOrd="0" presId="urn:microsoft.com/office/officeart/2016/7/layout/VerticalHollowActionList"/>
    <dgm:cxn modelId="{AD6BB0F7-3A3B-45C6-B1D4-3C4AC4CAEE8E}" type="presParOf" srcId="{5A0FA627-715B-4EF2-A6E1-9DD1549FA5B0}" destId="{8332D99D-8F0C-47C3-B100-B7048A92150C}" srcOrd="3" destOrd="0" presId="urn:microsoft.com/office/officeart/2016/7/layout/VerticalHollowActionList"/>
    <dgm:cxn modelId="{344381FC-9386-478E-A1E6-B67976452919}" type="presParOf" srcId="{5A0FA627-715B-4EF2-A6E1-9DD1549FA5B0}" destId="{5011108F-9E9A-4129-8C78-6A2F6487F4A3}" srcOrd="4" destOrd="0" presId="urn:microsoft.com/office/officeart/2016/7/layout/VerticalHollowActionList"/>
    <dgm:cxn modelId="{BFF34E81-DCC6-48D4-9BBA-6F1D461EE3E4}" type="presParOf" srcId="{5011108F-9E9A-4129-8C78-6A2F6487F4A3}" destId="{08D0AA57-37FD-4E2D-ADF3-0A0ED894A3A5}" srcOrd="0" destOrd="0" presId="urn:microsoft.com/office/officeart/2016/7/layout/VerticalHollowActionList"/>
    <dgm:cxn modelId="{9BD8FC88-8B82-4AB2-937E-9040626C560D}" type="presParOf" srcId="{5011108F-9E9A-4129-8C78-6A2F6487F4A3}" destId="{03BD9AA0-F09C-46AE-A810-12C84CB8EB14}" srcOrd="1" destOrd="0" presId="urn:microsoft.com/office/officeart/2016/7/layout/VerticalHollowActionList"/>
    <dgm:cxn modelId="{41C3F1DD-07E6-4192-9109-F49FA7FB15A4}" type="presParOf" srcId="{5A0FA627-715B-4EF2-A6E1-9DD1549FA5B0}" destId="{0671F1F7-A7F2-4901-AD4E-E7C85E6A68D4}" srcOrd="5" destOrd="0" presId="urn:microsoft.com/office/officeart/2016/7/layout/VerticalHollowActionList"/>
    <dgm:cxn modelId="{BA43AE47-6086-4D29-853D-202A7EDC4B60}" type="presParOf" srcId="{5A0FA627-715B-4EF2-A6E1-9DD1549FA5B0}" destId="{CFBF0E8D-2A38-44E7-BE42-2C95B7ED3F00}" srcOrd="6" destOrd="0" presId="urn:microsoft.com/office/officeart/2016/7/layout/VerticalHollowActionList"/>
    <dgm:cxn modelId="{4754EB9F-BA0D-471D-A596-C0808C1E8EC2}" type="presParOf" srcId="{CFBF0E8D-2A38-44E7-BE42-2C95B7ED3F00}" destId="{31371911-9EAB-46F9-BCC6-6D77A24F4801}" srcOrd="0" destOrd="0" presId="urn:microsoft.com/office/officeart/2016/7/layout/VerticalHollowActionList"/>
    <dgm:cxn modelId="{31E61C1B-BF1A-4B45-B3E6-74F2B765D335}" type="presParOf" srcId="{CFBF0E8D-2A38-44E7-BE42-2C95B7ED3F00}" destId="{D3203C08-FB69-4107-9845-AFE6D38980CB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B4605F3-B7E3-43E4-8892-E408C8F9738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5B7CC28-F0A6-4029-ACB4-00E3A2BBD586}">
      <dgm:prSet/>
      <dgm:spPr/>
      <dgm:t>
        <a:bodyPr/>
        <a:lstStyle/>
        <a:p>
          <a:pPr>
            <a:defRPr cap="all"/>
          </a:pPr>
          <a:r>
            <a:rPr lang="en-US"/>
            <a:t>• Learned that focus is a skill you can train.</a:t>
          </a:r>
        </a:p>
      </dgm:t>
    </dgm:pt>
    <dgm:pt modelId="{B65772BC-5D3C-4FA0-AF65-D3EC8F890E3C}" type="parTrans" cxnId="{82D61449-E4F4-452B-8CC2-CBF030696C27}">
      <dgm:prSet/>
      <dgm:spPr/>
      <dgm:t>
        <a:bodyPr/>
        <a:lstStyle/>
        <a:p>
          <a:endParaRPr lang="en-US"/>
        </a:p>
      </dgm:t>
    </dgm:pt>
    <dgm:pt modelId="{A48CDEAB-2AC2-4BED-959A-F3B0AEE2C4B9}" type="sibTrans" cxnId="{82D61449-E4F4-452B-8CC2-CBF030696C27}">
      <dgm:prSet/>
      <dgm:spPr/>
      <dgm:t>
        <a:bodyPr/>
        <a:lstStyle/>
        <a:p>
          <a:endParaRPr lang="en-US"/>
        </a:p>
      </dgm:t>
    </dgm:pt>
    <dgm:pt modelId="{175BBFAE-79D8-4D49-9BC3-3876FFA99CE0}">
      <dgm:prSet/>
      <dgm:spPr/>
      <dgm:t>
        <a:bodyPr/>
        <a:lstStyle/>
        <a:p>
          <a:pPr>
            <a:defRPr cap="all"/>
          </a:pPr>
          <a:r>
            <a:rPr lang="en-US"/>
            <a:t>• Awareness of habits helps improve concentration.</a:t>
          </a:r>
        </a:p>
      </dgm:t>
    </dgm:pt>
    <dgm:pt modelId="{8AFFE1B3-4B9D-4FD1-9A80-22A4AB5CA448}" type="parTrans" cxnId="{D795D655-23EA-4033-AEBD-36047BFAF1F9}">
      <dgm:prSet/>
      <dgm:spPr/>
      <dgm:t>
        <a:bodyPr/>
        <a:lstStyle/>
        <a:p>
          <a:endParaRPr lang="en-US"/>
        </a:p>
      </dgm:t>
    </dgm:pt>
    <dgm:pt modelId="{14A6C333-53D1-4CB0-9BB4-3D35F88546DE}" type="sibTrans" cxnId="{D795D655-23EA-4033-AEBD-36047BFAF1F9}">
      <dgm:prSet/>
      <dgm:spPr/>
      <dgm:t>
        <a:bodyPr/>
        <a:lstStyle/>
        <a:p>
          <a:endParaRPr lang="en-US"/>
        </a:p>
      </dgm:t>
    </dgm:pt>
    <dgm:pt modelId="{C2A0A554-6DAB-40D9-A6DB-F0570BCE6E0E}">
      <dgm:prSet/>
      <dgm:spPr/>
      <dgm:t>
        <a:bodyPr/>
        <a:lstStyle/>
        <a:p>
          <a:pPr>
            <a:defRPr cap="all"/>
          </a:pPr>
          <a:r>
            <a:rPr lang="en-US"/>
            <a:t>• Balancing health and technology is key.</a:t>
          </a:r>
        </a:p>
      </dgm:t>
    </dgm:pt>
    <dgm:pt modelId="{E96D03C0-7240-4C06-84CC-ADFF75676757}" type="parTrans" cxnId="{69DF3612-65E9-4E6C-845B-1482B7555078}">
      <dgm:prSet/>
      <dgm:spPr/>
      <dgm:t>
        <a:bodyPr/>
        <a:lstStyle/>
        <a:p>
          <a:endParaRPr lang="en-US"/>
        </a:p>
      </dgm:t>
    </dgm:pt>
    <dgm:pt modelId="{C0F52132-DF9E-4C17-B579-7D553387F2AA}" type="sibTrans" cxnId="{69DF3612-65E9-4E6C-845B-1482B7555078}">
      <dgm:prSet/>
      <dgm:spPr/>
      <dgm:t>
        <a:bodyPr/>
        <a:lstStyle/>
        <a:p>
          <a:endParaRPr lang="en-US"/>
        </a:p>
      </dgm:t>
    </dgm:pt>
    <dgm:pt modelId="{E43FB90B-A10F-4CF9-B757-FC5D9CBB81FC}" type="pres">
      <dgm:prSet presAssocID="{2B4605F3-B7E3-43E4-8892-E408C8F9738C}" presName="root" presStyleCnt="0">
        <dgm:presLayoutVars>
          <dgm:dir/>
          <dgm:resizeHandles val="exact"/>
        </dgm:presLayoutVars>
      </dgm:prSet>
      <dgm:spPr/>
    </dgm:pt>
    <dgm:pt modelId="{1FF969CB-F334-44FC-8915-0E606650391A}" type="pres">
      <dgm:prSet presAssocID="{15B7CC28-F0A6-4029-ACB4-00E3A2BBD586}" presName="compNode" presStyleCnt="0"/>
      <dgm:spPr/>
    </dgm:pt>
    <dgm:pt modelId="{B0C02A97-299D-459E-876A-068159AB5839}" type="pres">
      <dgm:prSet presAssocID="{15B7CC28-F0A6-4029-ACB4-00E3A2BBD586}" presName="iconBgRect" presStyleLbl="bgShp" presStyleIdx="0" presStyleCnt="3"/>
      <dgm:spPr/>
    </dgm:pt>
    <dgm:pt modelId="{F3CA1161-CBD5-4485-9D0B-91D1A7C6B6AD}" type="pres">
      <dgm:prSet presAssocID="{15B7CC28-F0A6-4029-ACB4-00E3A2BBD58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story"/>
        </a:ext>
      </dgm:extLst>
    </dgm:pt>
    <dgm:pt modelId="{586F468E-70D3-4D88-99D7-DF2A0249EE06}" type="pres">
      <dgm:prSet presAssocID="{15B7CC28-F0A6-4029-ACB4-00E3A2BBD586}" presName="spaceRect" presStyleCnt="0"/>
      <dgm:spPr/>
    </dgm:pt>
    <dgm:pt modelId="{8DDD0DA1-B47F-48A6-B15C-E565D7F686AE}" type="pres">
      <dgm:prSet presAssocID="{15B7CC28-F0A6-4029-ACB4-00E3A2BBD586}" presName="textRect" presStyleLbl="revTx" presStyleIdx="0" presStyleCnt="3">
        <dgm:presLayoutVars>
          <dgm:chMax val="1"/>
          <dgm:chPref val="1"/>
        </dgm:presLayoutVars>
      </dgm:prSet>
      <dgm:spPr/>
    </dgm:pt>
    <dgm:pt modelId="{13B00A6E-5468-4131-9F48-FED96F46E32B}" type="pres">
      <dgm:prSet presAssocID="{A48CDEAB-2AC2-4BED-959A-F3B0AEE2C4B9}" presName="sibTrans" presStyleCnt="0"/>
      <dgm:spPr/>
    </dgm:pt>
    <dgm:pt modelId="{025D39AF-A0C9-4D84-AD7B-41D5C84B16F8}" type="pres">
      <dgm:prSet presAssocID="{175BBFAE-79D8-4D49-9BC3-3876FFA99CE0}" presName="compNode" presStyleCnt="0"/>
      <dgm:spPr/>
    </dgm:pt>
    <dgm:pt modelId="{7250E68B-9774-4757-A278-04E043D07DB4}" type="pres">
      <dgm:prSet presAssocID="{175BBFAE-79D8-4D49-9BC3-3876FFA99CE0}" presName="iconBgRect" presStyleLbl="bgShp" presStyleIdx="1" presStyleCnt="3"/>
      <dgm:spPr/>
    </dgm:pt>
    <dgm:pt modelId="{62DBB26E-DBAA-4BCA-AD82-B50C14F9DB7E}" type="pres">
      <dgm:prSet presAssocID="{175BBFAE-79D8-4D49-9BC3-3876FFA99CE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ning"/>
        </a:ext>
      </dgm:extLst>
    </dgm:pt>
    <dgm:pt modelId="{31FFD454-1B32-499E-9501-3D2B96C9E09A}" type="pres">
      <dgm:prSet presAssocID="{175BBFAE-79D8-4D49-9BC3-3876FFA99CE0}" presName="spaceRect" presStyleCnt="0"/>
      <dgm:spPr/>
    </dgm:pt>
    <dgm:pt modelId="{6B679F05-9547-47F8-AD77-D72D5D8D7835}" type="pres">
      <dgm:prSet presAssocID="{175BBFAE-79D8-4D49-9BC3-3876FFA99CE0}" presName="textRect" presStyleLbl="revTx" presStyleIdx="1" presStyleCnt="3">
        <dgm:presLayoutVars>
          <dgm:chMax val="1"/>
          <dgm:chPref val="1"/>
        </dgm:presLayoutVars>
      </dgm:prSet>
      <dgm:spPr/>
    </dgm:pt>
    <dgm:pt modelId="{928E83BA-20DA-42B2-B731-CE4DDDD5C195}" type="pres">
      <dgm:prSet presAssocID="{14A6C333-53D1-4CB0-9BB4-3D35F88546DE}" presName="sibTrans" presStyleCnt="0"/>
      <dgm:spPr/>
    </dgm:pt>
    <dgm:pt modelId="{87C219B6-8637-4DE8-953D-2E7FE087849C}" type="pres">
      <dgm:prSet presAssocID="{C2A0A554-6DAB-40D9-A6DB-F0570BCE6E0E}" presName="compNode" presStyleCnt="0"/>
      <dgm:spPr/>
    </dgm:pt>
    <dgm:pt modelId="{9317DAA6-4E30-4DE2-9143-86C4BDA90123}" type="pres">
      <dgm:prSet presAssocID="{C2A0A554-6DAB-40D9-A6DB-F0570BCE6E0E}" presName="iconBgRect" presStyleLbl="bgShp" presStyleIdx="2" presStyleCnt="3"/>
      <dgm:spPr/>
    </dgm:pt>
    <dgm:pt modelId="{B6B23F41-01AA-4D3A-BA8F-76606BBEC428}" type="pres">
      <dgm:prSet presAssocID="{C2A0A554-6DAB-40D9-A6DB-F0570BCE6E0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65AC5E8F-9808-4F28-8141-645B3101D4D2}" type="pres">
      <dgm:prSet presAssocID="{C2A0A554-6DAB-40D9-A6DB-F0570BCE6E0E}" presName="spaceRect" presStyleCnt="0"/>
      <dgm:spPr/>
    </dgm:pt>
    <dgm:pt modelId="{CE706BD4-A370-4B89-A011-643DE04A1689}" type="pres">
      <dgm:prSet presAssocID="{C2A0A554-6DAB-40D9-A6DB-F0570BCE6E0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9DF3612-65E9-4E6C-845B-1482B7555078}" srcId="{2B4605F3-B7E3-43E4-8892-E408C8F9738C}" destId="{C2A0A554-6DAB-40D9-A6DB-F0570BCE6E0E}" srcOrd="2" destOrd="0" parTransId="{E96D03C0-7240-4C06-84CC-ADFF75676757}" sibTransId="{C0F52132-DF9E-4C17-B579-7D553387F2AA}"/>
    <dgm:cxn modelId="{0AB16345-DC51-412B-8075-7A285CBF4749}" type="presOf" srcId="{2B4605F3-B7E3-43E4-8892-E408C8F9738C}" destId="{E43FB90B-A10F-4CF9-B757-FC5D9CBB81FC}" srcOrd="0" destOrd="0" presId="urn:microsoft.com/office/officeart/2018/5/layout/IconCircleLabelList"/>
    <dgm:cxn modelId="{82D61449-E4F4-452B-8CC2-CBF030696C27}" srcId="{2B4605F3-B7E3-43E4-8892-E408C8F9738C}" destId="{15B7CC28-F0A6-4029-ACB4-00E3A2BBD586}" srcOrd="0" destOrd="0" parTransId="{B65772BC-5D3C-4FA0-AF65-D3EC8F890E3C}" sibTransId="{A48CDEAB-2AC2-4BED-959A-F3B0AEE2C4B9}"/>
    <dgm:cxn modelId="{36E22D6A-4074-4D6F-B9F9-341B3DDAEA48}" type="presOf" srcId="{C2A0A554-6DAB-40D9-A6DB-F0570BCE6E0E}" destId="{CE706BD4-A370-4B89-A011-643DE04A1689}" srcOrd="0" destOrd="0" presId="urn:microsoft.com/office/officeart/2018/5/layout/IconCircleLabelList"/>
    <dgm:cxn modelId="{D795D655-23EA-4033-AEBD-36047BFAF1F9}" srcId="{2B4605F3-B7E3-43E4-8892-E408C8F9738C}" destId="{175BBFAE-79D8-4D49-9BC3-3876FFA99CE0}" srcOrd="1" destOrd="0" parTransId="{8AFFE1B3-4B9D-4FD1-9A80-22A4AB5CA448}" sibTransId="{14A6C333-53D1-4CB0-9BB4-3D35F88546DE}"/>
    <dgm:cxn modelId="{4B4DBABD-2597-4B00-876B-D5CEE37C9639}" type="presOf" srcId="{15B7CC28-F0A6-4029-ACB4-00E3A2BBD586}" destId="{8DDD0DA1-B47F-48A6-B15C-E565D7F686AE}" srcOrd="0" destOrd="0" presId="urn:microsoft.com/office/officeart/2018/5/layout/IconCircleLabelList"/>
    <dgm:cxn modelId="{0461AAD7-0463-4998-9618-96717E3E8647}" type="presOf" srcId="{175BBFAE-79D8-4D49-9BC3-3876FFA99CE0}" destId="{6B679F05-9547-47F8-AD77-D72D5D8D7835}" srcOrd="0" destOrd="0" presId="urn:microsoft.com/office/officeart/2018/5/layout/IconCircleLabelList"/>
    <dgm:cxn modelId="{24E54F11-1A18-4D7F-9883-8F535FB4C253}" type="presParOf" srcId="{E43FB90B-A10F-4CF9-B757-FC5D9CBB81FC}" destId="{1FF969CB-F334-44FC-8915-0E606650391A}" srcOrd="0" destOrd="0" presId="urn:microsoft.com/office/officeart/2018/5/layout/IconCircleLabelList"/>
    <dgm:cxn modelId="{4828C626-A7DA-4BF3-9BD0-B35577A9721C}" type="presParOf" srcId="{1FF969CB-F334-44FC-8915-0E606650391A}" destId="{B0C02A97-299D-459E-876A-068159AB5839}" srcOrd="0" destOrd="0" presId="urn:microsoft.com/office/officeart/2018/5/layout/IconCircleLabelList"/>
    <dgm:cxn modelId="{F5023E1E-F341-461F-87FE-55517139FC43}" type="presParOf" srcId="{1FF969CB-F334-44FC-8915-0E606650391A}" destId="{F3CA1161-CBD5-4485-9D0B-91D1A7C6B6AD}" srcOrd="1" destOrd="0" presId="urn:microsoft.com/office/officeart/2018/5/layout/IconCircleLabelList"/>
    <dgm:cxn modelId="{D69BC0A1-CD67-473D-9241-39536361E3E2}" type="presParOf" srcId="{1FF969CB-F334-44FC-8915-0E606650391A}" destId="{586F468E-70D3-4D88-99D7-DF2A0249EE06}" srcOrd="2" destOrd="0" presId="urn:microsoft.com/office/officeart/2018/5/layout/IconCircleLabelList"/>
    <dgm:cxn modelId="{F96A91DC-3E56-4EE9-93B2-3A9AE2DC9351}" type="presParOf" srcId="{1FF969CB-F334-44FC-8915-0E606650391A}" destId="{8DDD0DA1-B47F-48A6-B15C-E565D7F686AE}" srcOrd="3" destOrd="0" presId="urn:microsoft.com/office/officeart/2018/5/layout/IconCircleLabelList"/>
    <dgm:cxn modelId="{DF297FF3-34F9-4A75-9D0C-B9B770257BFE}" type="presParOf" srcId="{E43FB90B-A10F-4CF9-B757-FC5D9CBB81FC}" destId="{13B00A6E-5468-4131-9F48-FED96F46E32B}" srcOrd="1" destOrd="0" presId="urn:microsoft.com/office/officeart/2018/5/layout/IconCircleLabelList"/>
    <dgm:cxn modelId="{C40488C1-77BD-4FAD-8E13-782CEED45DDF}" type="presParOf" srcId="{E43FB90B-A10F-4CF9-B757-FC5D9CBB81FC}" destId="{025D39AF-A0C9-4D84-AD7B-41D5C84B16F8}" srcOrd="2" destOrd="0" presId="urn:microsoft.com/office/officeart/2018/5/layout/IconCircleLabelList"/>
    <dgm:cxn modelId="{B6A37BF6-8380-46F9-BB80-91F887236802}" type="presParOf" srcId="{025D39AF-A0C9-4D84-AD7B-41D5C84B16F8}" destId="{7250E68B-9774-4757-A278-04E043D07DB4}" srcOrd="0" destOrd="0" presId="urn:microsoft.com/office/officeart/2018/5/layout/IconCircleLabelList"/>
    <dgm:cxn modelId="{AD3BA80E-9526-495E-9BCC-C155DE5A8115}" type="presParOf" srcId="{025D39AF-A0C9-4D84-AD7B-41D5C84B16F8}" destId="{62DBB26E-DBAA-4BCA-AD82-B50C14F9DB7E}" srcOrd="1" destOrd="0" presId="urn:microsoft.com/office/officeart/2018/5/layout/IconCircleLabelList"/>
    <dgm:cxn modelId="{2E23F623-3FBD-4F29-B39E-9D1F328E66AF}" type="presParOf" srcId="{025D39AF-A0C9-4D84-AD7B-41D5C84B16F8}" destId="{31FFD454-1B32-499E-9501-3D2B96C9E09A}" srcOrd="2" destOrd="0" presId="urn:microsoft.com/office/officeart/2018/5/layout/IconCircleLabelList"/>
    <dgm:cxn modelId="{5B301E1A-2C24-422A-9E48-4C50285F5948}" type="presParOf" srcId="{025D39AF-A0C9-4D84-AD7B-41D5C84B16F8}" destId="{6B679F05-9547-47F8-AD77-D72D5D8D7835}" srcOrd="3" destOrd="0" presId="urn:microsoft.com/office/officeart/2018/5/layout/IconCircleLabelList"/>
    <dgm:cxn modelId="{21347C79-065B-40ED-884E-97CCC9A29C45}" type="presParOf" srcId="{E43FB90B-A10F-4CF9-B757-FC5D9CBB81FC}" destId="{928E83BA-20DA-42B2-B731-CE4DDDD5C195}" srcOrd="3" destOrd="0" presId="urn:microsoft.com/office/officeart/2018/5/layout/IconCircleLabelList"/>
    <dgm:cxn modelId="{72DA55F5-1367-4126-9C35-2002B3993C9D}" type="presParOf" srcId="{E43FB90B-A10F-4CF9-B757-FC5D9CBB81FC}" destId="{87C219B6-8637-4DE8-953D-2E7FE087849C}" srcOrd="4" destOrd="0" presId="urn:microsoft.com/office/officeart/2018/5/layout/IconCircleLabelList"/>
    <dgm:cxn modelId="{B4ADEA63-2572-441F-8BFF-FB449D8ED10E}" type="presParOf" srcId="{87C219B6-8637-4DE8-953D-2E7FE087849C}" destId="{9317DAA6-4E30-4DE2-9143-86C4BDA90123}" srcOrd="0" destOrd="0" presId="urn:microsoft.com/office/officeart/2018/5/layout/IconCircleLabelList"/>
    <dgm:cxn modelId="{9631D8C3-FF05-4138-B15A-5B82187C7E21}" type="presParOf" srcId="{87C219B6-8637-4DE8-953D-2E7FE087849C}" destId="{B6B23F41-01AA-4D3A-BA8F-76606BBEC428}" srcOrd="1" destOrd="0" presId="urn:microsoft.com/office/officeart/2018/5/layout/IconCircleLabelList"/>
    <dgm:cxn modelId="{2A375B55-B8F9-48E9-AF29-89221791DF18}" type="presParOf" srcId="{87C219B6-8637-4DE8-953D-2E7FE087849C}" destId="{65AC5E8F-9808-4F28-8141-645B3101D4D2}" srcOrd="2" destOrd="0" presId="urn:microsoft.com/office/officeart/2018/5/layout/IconCircleLabelList"/>
    <dgm:cxn modelId="{8AF78748-EF38-4940-AB85-5D6E8F4AD1D8}" type="presParOf" srcId="{87C219B6-8637-4DE8-953D-2E7FE087849C}" destId="{CE706BD4-A370-4B89-A011-643DE04A168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66B9F-B67E-4F72-854E-7807E066217B}">
      <dsp:nvSpPr>
        <dsp:cNvPr id="0" name=""/>
        <dsp:cNvSpPr/>
      </dsp:nvSpPr>
      <dsp:spPr>
        <a:xfrm>
          <a:off x="2280144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3486" y="1228553"/>
        <a:ext cx="26172" cy="5234"/>
      </dsp:txXfrm>
    </dsp:sp>
    <dsp:sp modelId="{1D5A14E9-ADD4-46EB-A1B3-59DEFA460D24}">
      <dsp:nvSpPr>
        <dsp:cNvPr id="0" name=""/>
        <dsp:cNvSpPr/>
      </dsp:nvSpPr>
      <dsp:spPr>
        <a:xfrm>
          <a:off x="6045" y="548401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Calibri"/>
            </a:rPr>
            <a:t>I needed to understand my low concentration and energy levels </a:t>
          </a:r>
          <a:endParaRPr lang="en-GB" sz="1600" kern="1200" dirty="0"/>
        </a:p>
      </dsp:txBody>
      <dsp:txXfrm>
        <a:off x="6045" y="548401"/>
        <a:ext cx="2275898" cy="1365538"/>
      </dsp:txXfrm>
    </dsp:sp>
    <dsp:sp modelId="{FA045F5A-5B5E-4CC3-BA6F-F1CFCB4D1157}">
      <dsp:nvSpPr>
        <dsp:cNvPr id="0" name=""/>
        <dsp:cNvSpPr/>
      </dsp:nvSpPr>
      <dsp:spPr>
        <a:xfrm>
          <a:off x="5079499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1228553"/>
        <a:ext cx="26172" cy="5234"/>
      </dsp:txXfrm>
    </dsp:sp>
    <dsp:sp modelId="{588AD0F6-EC94-4BE1-818A-79AD223BB3AE}">
      <dsp:nvSpPr>
        <dsp:cNvPr id="0" name=""/>
        <dsp:cNvSpPr/>
      </dsp:nvSpPr>
      <dsp:spPr>
        <a:xfrm>
          <a:off x="2805400" y="548401"/>
          <a:ext cx="2275898" cy="136553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It is a personally meaningful </a:t>
          </a:r>
          <a:endParaRPr lang="en-US" sz="1600" kern="1200" dirty="0"/>
        </a:p>
      </dsp:txBody>
      <dsp:txXfrm>
        <a:off x="2805400" y="548401"/>
        <a:ext cx="2275898" cy="1365538"/>
      </dsp:txXfrm>
    </dsp:sp>
    <dsp:sp modelId="{DCA7BAD3-93BC-45C4-90B7-905B378FB96D}">
      <dsp:nvSpPr>
        <dsp:cNvPr id="0" name=""/>
        <dsp:cNvSpPr/>
      </dsp:nvSpPr>
      <dsp:spPr>
        <a:xfrm>
          <a:off x="1143995" y="1912140"/>
          <a:ext cx="5598709" cy="492856"/>
        </a:xfrm>
        <a:custGeom>
          <a:avLst/>
          <a:gdLst/>
          <a:ahLst/>
          <a:cxnLst/>
          <a:rect l="0" t="0" r="0" b="0"/>
          <a:pathLst>
            <a:path>
              <a:moveTo>
                <a:pt x="5598709" y="0"/>
              </a:moveTo>
              <a:lnTo>
                <a:pt x="5598709" y="263528"/>
              </a:lnTo>
              <a:lnTo>
                <a:pt x="0" y="263528"/>
              </a:lnTo>
              <a:lnTo>
                <a:pt x="0" y="492856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2771" y="2155951"/>
        <a:ext cx="281156" cy="5234"/>
      </dsp:txXfrm>
    </dsp:sp>
    <dsp:sp modelId="{D569F9A7-91F9-47D9-9882-C0BBB0F38431}">
      <dsp:nvSpPr>
        <dsp:cNvPr id="0" name=""/>
        <dsp:cNvSpPr/>
      </dsp:nvSpPr>
      <dsp:spPr>
        <a:xfrm>
          <a:off x="5604755" y="548401"/>
          <a:ext cx="2275898" cy="136553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Meningitis affected my memory attention and energy </a:t>
          </a:r>
          <a:endParaRPr lang="en-US" sz="1600" kern="1200" dirty="0"/>
        </a:p>
      </dsp:txBody>
      <dsp:txXfrm>
        <a:off x="5604755" y="548401"/>
        <a:ext cx="2275898" cy="1365538"/>
      </dsp:txXfrm>
    </dsp:sp>
    <dsp:sp modelId="{83FC8062-71DE-4092-A00C-8080B8980C21}">
      <dsp:nvSpPr>
        <dsp:cNvPr id="0" name=""/>
        <dsp:cNvSpPr/>
      </dsp:nvSpPr>
      <dsp:spPr>
        <a:xfrm>
          <a:off x="2280144" y="3074446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3486" y="3117549"/>
        <a:ext cx="26172" cy="5234"/>
      </dsp:txXfrm>
    </dsp:sp>
    <dsp:sp modelId="{29A2201A-29EB-463B-888F-4A21D7915E66}">
      <dsp:nvSpPr>
        <dsp:cNvPr id="0" name=""/>
        <dsp:cNvSpPr/>
      </dsp:nvSpPr>
      <dsp:spPr>
        <a:xfrm>
          <a:off x="6045" y="2437397"/>
          <a:ext cx="2275898" cy="136553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wanted to understand why concentration was harder after illness </a:t>
          </a:r>
          <a:endParaRPr lang="en-US" sz="1600" kern="1200" dirty="0"/>
        </a:p>
      </dsp:txBody>
      <dsp:txXfrm>
        <a:off x="6045" y="2437397"/>
        <a:ext cx="2275898" cy="1365538"/>
      </dsp:txXfrm>
    </dsp:sp>
    <dsp:sp modelId="{2DA55C21-D3E8-4974-BA47-2BAC34155B45}">
      <dsp:nvSpPr>
        <dsp:cNvPr id="0" name=""/>
        <dsp:cNvSpPr/>
      </dsp:nvSpPr>
      <dsp:spPr>
        <a:xfrm>
          <a:off x="5079499" y="3074446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3117549"/>
        <a:ext cx="26172" cy="5234"/>
      </dsp:txXfrm>
    </dsp:sp>
    <dsp:sp modelId="{B5639FB6-4FEC-490A-B63F-304B564BFF46}">
      <dsp:nvSpPr>
        <dsp:cNvPr id="0" name=""/>
        <dsp:cNvSpPr/>
      </dsp:nvSpPr>
      <dsp:spPr>
        <a:xfrm>
          <a:off x="2805400" y="2437397"/>
          <a:ext cx="2275898" cy="136553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Digital </a:t>
          </a:r>
          <a:r>
            <a:rPr lang="en-GB" sz="1600" kern="1200" dirty="0" err="1">
              <a:latin typeface="Calibri"/>
            </a:rPr>
            <a:t>distrations</a:t>
          </a:r>
          <a:r>
            <a:rPr lang="en-GB" sz="1600" kern="1200" dirty="0"/>
            <a:t> are a major issue for students today </a:t>
          </a:r>
          <a:endParaRPr lang="en-US" sz="1600" kern="1200" dirty="0"/>
        </a:p>
      </dsp:txBody>
      <dsp:txXfrm>
        <a:off x="2805400" y="2437397"/>
        <a:ext cx="2275898" cy="1365538"/>
      </dsp:txXfrm>
    </dsp:sp>
    <dsp:sp modelId="{C910783D-E8B7-4CE0-B54F-823A2F82FE10}">
      <dsp:nvSpPr>
        <dsp:cNvPr id="0" name=""/>
        <dsp:cNvSpPr/>
      </dsp:nvSpPr>
      <dsp:spPr>
        <a:xfrm>
          <a:off x="5604755" y="2437397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/>
            </a:rPr>
            <a:t>I wanted to learn practical ways to improve my concentration while doing my studys </a:t>
          </a:r>
          <a:endParaRPr lang="en-US" sz="1600" kern="1200" dirty="0" err="1"/>
        </a:p>
      </dsp:txBody>
      <dsp:txXfrm>
        <a:off x="5604755" y="2437397"/>
        <a:ext cx="2275898" cy="13655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2AAEA-A799-4C6A-B0BF-A98FDE274A39}">
      <dsp:nvSpPr>
        <dsp:cNvPr id="0" name=""/>
        <dsp:cNvSpPr/>
      </dsp:nvSpPr>
      <dsp:spPr>
        <a:xfrm>
          <a:off x="0" y="682"/>
          <a:ext cx="4683949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C97A5-E42D-496C-BB2D-8D7EDEBB51DE}">
      <dsp:nvSpPr>
        <dsp:cNvPr id="0" name=""/>
        <dsp:cNvSpPr/>
      </dsp:nvSpPr>
      <dsp:spPr>
        <a:xfrm>
          <a:off x="173370" y="129635"/>
          <a:ext cx="315219" cy="3152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9DCC4A-586F-4977-98A8-72AB64BA850F}">
      <dsp:nvSpPr>
        <dsp:cNvPr id="0" name=""/>
        <dsp:cNvSpPr/>
      </dsp:nvSpPr>
      <dsp:spPr>
        <a:xfrm>
          <a:off x="661960" y="682"/>
          <a:ext cx="4021988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Difficult </a:t>
          </a:r>
        </a:p>
      </dsp:txBody>
      <dsp:txXfrm>
        <a:off x="661960" y="682"/>
        <a:ext cx="4021988" cy="573126"/>
      </dsp:txXfrm>
    </dsp:sp>
    <dsp:sp modelId="{BDA4DE99-07BD-4696-BD02-720BA9FE2F32}">
      <dsp:nvSpPr>
        <dsp:cNvPr id="0" name=""/>
        <dsp:cNvSpPr/>
      </dsp:nvSpPr>
      <dsp:spPr>
        <a:xfrm>
          <a:off x="0" y="717090"/>
          <a:ext cx="4683949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E46C35-4836-4994-8E33-9E5F719B96C7}">
      <dsp:nvSpPr>
        <dsp:cNvPr id="0" name=""/>
        <dsp:cNvSpPr/>
      </dsp:nvSpPr>
      <dsp:spPr>
        <a:xfrm>
          <a:off x="173370" y="846043"/>
          <a:ext cx="315219" cy="3152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8B3D4-EB1F-42B8-BC8C-B8001761A3E1}">
      <dsp:nvSpPr>
        <dsp:cNvPr id="0" name=""/>
        <dsp:cNvSpPr/>
      </dsp:nvSpPr>
      <dsp:spPr>
        <a:xfrm>
          <a:off x="661960" y="717090"/>
          <a:ext cx="4021988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Finding sources linking meningitis to concentration issues </a:t>
          </a:r>
        </a:p>
      </dsp:txBody>
      <dsp:txXfrm>
        <a:off x="661960" y="717090"/>
        <a:ext cx="4021988" cy="573126"/>
      </dsp:txXfrm>
    </dsp:sp>
    <dsp:sp modelId="{A966D7AC-4B7D-4131-9E20-713B06317C53}">
      <dsp:nvSpPr>
        <dsp:cNvPr id="0" name=""/>
        <dsp:cNvSpPr/>
      </dsp:nvSpPr>
      <dsp:spPr>
        <a:xfrm>
          <a:off x="0" y="1433498"/>
          <a:ext cx="4683949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49ADD-FE48-45AD-8571-29E318286ACE}">
      <dsp:nvSpPr>
        <dsp:cNvPr id="0" name=""/>
        <dsp:cNvSpPr/>
      </dsp:nvSpPr>
      <dsp:spPr>
        <a:xfrm>
          <a:off x="173370" y="1562451"/>
          <a:ext cx="315219" cy="3152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A8E89-5D07-4A59-A034-E381E166AAF1}">
      <dsp:nvSpPr>
        <dsp:cNvPr id="0" name=""/>
        <dsp:cNvSpPr/>
      </dsp:nvSpPr>
      <dsp:spPr>
        <a:xfrm>
          <a:off x="661960" y="1433498"/>
          <a:ext cx="4021988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Managing screen time and fatigue while researching </a:t>
          </a:r>
        </a:p>
      </dsp:txBody>
      <dsp:txXfrm>
        <a:off x="661960" y="1433498"/>
        <a:ext cx="4021988" cy="573126"/>
      </dsp:txXfrm>
    </dsp:sp>
    <dsp:sp modelId="{6F5BA3D3-590C-46AC-B1C9-DEDCF40F4A71}">
      <dsp:nvSpPr>
        <dsp:cNvPr id="0" name=""/>
        <dsp:cNvSpPr/>
      </dsp:nvSpPr>
      <dsp:spPr>
        <a:xfrm>
          <a:off x="0" y="2149906"/>
          <a:ext cx="4683949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79D958-8EDF-4E19-8FE9-A24DCD6D218C}">
      <dsp:nvSpPr>
        <dsp:cNvPr id="0" name=""/>
        <dsp:cNvSpPr/>
      </dsp:nvSpPr>
      <dsp:spPr>
        <a:xfrm>
          <a:off x="173370" y="2278859"/>
          <a:ext cx="315219" cy="3152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AD058-E4EF-44BF-9773-A7A6BB6C4085}">
      <dsp:nvSpPr>
        <dsp:cNvPr id="0" name=""/>
        <dsp:cNvSpPr/>
      </dsp:nvSpPr>
      <dsp:spPr>
        <a:xfrm>
          <a:off x="661960" y="2149906"/>
          <a:ext cx="4021988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Sorting through a lot of information to find what was relevant </a:t>
          </a:r>
        </a:p>
      </dsp:txBody>
      <dsp:txXfrm>
        <a:off x="661960" y="2149906"/>
        <a:ext cx="4021988" cy="573126"/>
      </dsp:txXfrm>
    </dsp:sp>
    <dsp:sp modelId="{0C8919BF-25DF-4660-83A5-78E26D1CEEEF}">
      <dsp:nvSpPr>
        <dsp:cNvPr id="0" name=""/>
        <dsp:cNvSpPr/>
      </dsp:nvSpPr>
      <dsp:spPr>
        <a:xfrm>
          <a:off x="0" y="2866314"/>
          <a:ext cx="4683949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BE281-41BE-4989-BCA5-9E476814DE0A}">
      <dsp:nvSpPr>
        <dsp:cNvPr id="0" name=""/>
        <dsp:cNvSpPr/>
      </dsp:nvSpPr>
      <dsp:spPr>
        <a:xfrm>
          <a:off x="173370" y="2995267"/>
          <a:ext cx="315219" cy="31521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E70949-0571-4E77-AC7E-BC8C4809FBB0}">
      <dsp:nvSpPr>
        <dsp:cNvPr id="0" name=""/>
        <dsp:cNvSpPr/>
      </dsp:nvSpPr>
      <dsp:spPr>
        <a:xfrm>
          <a:off x="661960" y="2866314"/>
          <a:ext cx="4021988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Easy </a:t>
          </a:r>
        </a:p>
      </dsp:txBody>
      <dsp:txXfrm>
        <a:off x="661960" y="2866314"/>
        <a:ext cx="4021988" cy="573126"/>
      </dsp:txXfrm>
    </dsp:sp>
    <dsp:sp modelId="{DCBEE1FE-9DB2-475E-9C9F-01D39927AC98}">
      <dsp:nvSpPr>
        <dsp:cNvPr id="0" name=""/>
        <dsp:cNvSpPr/>
      </dsp:nvSpPr>
      <dsp:spPr>
        <a:xfrm>
          <a:off x="0" y="3582722"/>
          <a:ext cx="4683949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E24031-1F2D-4D33-8481-9642412C2D06}">
      <dsp:nvSpPr>
        <dsp:cNvPr id="0" name=""/>
        <dsp:cNvSpPr/>
      </dsp:nvSpPr>
      <dsp:spPr>
        <a:xfrm>
          <a:off x="173370" y="3711675"/>
          <a:ext cx="315219" cy="31521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EC3DC-8C2D-4A3C-90F5-D3B739A49D50}">
      <dsp:nvSpPr>
        <dsp:cNvPr id="0" name=""/>
        <dsp:cNvSpPr/>
      </dsp:nvSpPr>
      <dsp:spPr>
        <a:xfrm>
          <a:off x="661960" y="3582722"/>
          <a:ext cx="4021988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Finding general information on digital distrations </a:t>
          </a:r>
        </a:p>
      </dsp:txBody>
      <dsp:txXfrm>
        <a:off x="661960" y="3582722"/>
        <a:ext cx="4021988" cy="573126"/>
      </dsp:txXfrm>
    </dsp:sp>
    <dsp:sp modelId="{3864CA96-2D6E-43AD-BA0D-C847AF25AD81}">
      <dsp:nvSpPr>
        <dsp:cNvPr id="0" name=""/>
        <dsp:cNvSpPr/>
      </dsp:nvSpPr>
      <dsp:spPr>
        <a:xfrm>
          <a:off x="0" y="4299130"/>
          <a:ext cx="4683949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DA8222-E0B4-4AB9-B028-28E02171DB06}">
      <dsp:nvSpPr>
        <dsp:cNvPr id="0" name=""/>
        <dsp:cNvSpPr/>
      </dsp:nvSpPr>
      <dsp:spPr>
        <a:xfrm>
          <a:off x="173370" y="4428083"/>
          <a:ext cx="315219" cy="31521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53D8A-E186-4D6A-9A7D-8843C9EEB0EC}">
      <dsp:nvSpPr>
        <dsp:cNvPr id="0" name=""/>
        <dsp:cNvSpPr/>
      </dsp:nvSpPr>
      <dsp:spPr>
        <a:xfrm>
          <a:off x="661960" y="4299130"/>
          <a:ext cx="4021988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Understanding how multitasking affects focus </a:t>
          </a:r>
        </a:p>
      </dsp:txBody>
      <dsp:txXfrm>
        <a:off x="661960" y="4299130"/>
        <a:ext cx="4021988" cy="573126"/>
      </dsp:txXfrm>
    </dsp:sp>
    <dsp:sp modelId="{BFD59B00-E351-42CC-90AC-5FFD64B17937}">
      <dsp:nvSpPr>
        <dsp:cNvPr id="0" name=""/>
        <dsp:cNvSpPr/>
      </dsp:nvSpPr>
      <dsp:spPr>
        <a:xfrm>
          <a:off x="0" y="5015538"/>
          <a:ext cx="4683949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B7BB3-E3B1-4EC9-8EAE-244DE514BF68}">
      <dsp:nvSpPr>
        <dsp:cNvPr id="0" name=""/>
        <dsp:cNvSpPr/>
      </dsp:nvSpPr>
      <dsp:spPr>
        <a:xfrm>
          <a:off x="173370" y="5144491"/>
          <a:ext cx="315219" cy="31521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5B56F2-E21F-4B9E-AD28-E27401C507C9}">
      <dsp:nvSpPr>
        <dsp:cNvPr id="0" name=""/>
        <dsp:cNvSpPr/>
      </dsp:nvSpPr>
      <dsp:spPr>
        <a:xfrm>
          <a:off x="661960" y="5015538"/>
          <a:ext cx="4021988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Collecting and organising my notes </a:t>
          </a:r>
        </a:p>
      </dsp:txBody>
      <dsp:txXfrm>
        <a:off x="661960" y="5015538"/>
        <a:ext cx="4021988" cy="5731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3FB02F-AE42-4AE3-A02C-D1D3AFEAD41E}">
      <dsp:nvSpPr>
        <dsp:cNvPr id="0" name=""/>
        <dsp:cNvSpPr/>
      </dsp:nvSpPr>
      <dsp:spPr>
        <a:xfrm>
          <a:off x="2310" y="342627"/>
          <a:ext cx="1833041" cy="10998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Managing concentration during recovery from meningitis </a:t>
          </a:r>
          <a:endParaRPr lang="en-US" sz="1600" kern="1200" dirty="0"/>
        </a:p>
      </dsp:txBody>
      <dsp:txXfrm>
        <a:off x="2310" y="342627"/>
        <a:ext cx="1833041" cy="1099824"/>
      </dsp:txXfrm>
    </dsp:sp>
    <dsp:sp modelId="{546591D0-E4A8-43DD-91DC-D46B7B0AC553}">
      <dsp:nvSpPr>
        <dsp:cNvPr id="0" name=""/>
        <dsp:cNvSpPr/>
      </dsp:nvSpPr>
      <dsp:spPr>
        <a:xfrm>
          <a:off x="2018656" y="342627"/>
          <a:ext cx="1833041" cy="1099824"/>
        </a:xfrm>
        <a:prstGeom prst="rect">
          <a:avLst/>
        </a:prstGeom>
        <a:solidFill>
          <a:schemeClr val="accent5">
            <a:hueOff val="-903080"/>
            <a:satOff val="3619"/>
            <a:lumOff val="78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Memory processing speed and attention were affected </a:t>
          </a:r>
          <a:endParaRPr lang="en-US" sz="1600" kern="1200" dirty="0"/>
        </a:p>
      </dsp:txBody>
      <dsp:txXfrm>
        <a:off x="2018656" y="342627"/>
        <a:ext cx="1833041" cy="1099824"/>
      </dsp:txXfrm>
    </dsp:sp>
    <dsp:sp modelId="{515884DD-DD54-4462-82D6-4C0150665F60}">
      <dsp:nvSpPr>
        <dsp:cNvPr id="0" name=""/>
        <dsp:cNvSpPr/>
      </dsp:nvSpPr>
      <dsp:spPr>
        <a:xfrm>
          <a:off x="4035002" y="342627"/>
          <a:ext cx="1833041" cy="1099824"/>
        </a:xfrm>
        <a:prstGeom prst="rect">
          <a:avLst/>
        </a:prstGeom>
        <a:solidFill>
          <a:schemeClr val="accent5">
            <a:hueOff val="-1806159"/>
            <a:satOff val="7238"/>
            <a:lumOff val="1569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Digital distractions like social media and notifications made studying harder </a:t>
          </a:r>
          <a:endParaRPr lang="en-US" sz="1600" kern="1200" dirty="0"/>
        </a:p>
      </dsp:txBody>
      <dsp:txXfrm>
        <a:off x="4035002" y="342627"/>
        <a:ext cx="1833041" cy="1099824"/>
      </dsp:txXfrm>
    </dsp:sp>
    <dsp:sp modelId="{A8BC89C4-B464-47B4-8D5F-BC9CD9144F04}">
      <dsp:nvSpPr>
        <dsp:cNvPr id="0" name=""/>
        <dsp:cNvSpPr/>
      </dsp:nvSpPr>
      <dsp:spPr>
        <a:xfrm>
          <a:off x="6051347" y="342627"/>
          <a:ext cx="1833041" cy="1099824"/>
        </a:xfrm>
        <a:prstGeom prst="rect">
          <a:avLst/>
        </a:prstGeom>
        <a:solidFill>
          <a:schemeClr val="accent5">
            <a:hueOff val="-2709239"/>
            <a:satOff val="10858"/>
            <a:lumOff val="235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Balancing health rest and making my deadlines </a:t>
          </a:r>
          <a:endParaRPr lang="en-US" sz="1600" kern="1200" dirty="0"/>
        </a:p>
      </dsp:txBody>
      <dsp:txXfrm>
        <a:off x="6051347" y="342627"/>
        <a:ext cx="1833041" cy="1099824"/>
      </dsp:txXfrm>
    </dsp:sp>
    <dsp:sp modelId="{B9057336-6A65-4EAB-B6D3-A1AF318C7AAB}">
      <dsp:nvSpPr>
        <dsp:cNvPr id="0" name=""/>
        <dsp:cNvSpPr/>
      </dsp:nvSpPr>
      <dsp:spPr>
        <a:xfrm>
          <a:off x="2310" y="1625756"/>
          <a:ext cx="1833041" cy="1099824"/>
        </a:xfrm>
        <a:prstGeom prst="rect">
          <a:avLst/>
        </a:prstGeom>
        <a:solidFill>
          <a:schemeClr val="accent5">
            <a:hueOff val="-3612319"/>
            <a:satOff val="14477"/>
            <a:lumOff val="313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Calibri"/>
            </a:rPr>
            <a:t>How I overcome these challenges </a:t>
          </a:r>
        </a:p>
      </dsp:txBody>
      <dsp:txXfrm>
        <a:off x="2310" y="1625756"/>
        <a:ext cx="1833041" cy="1099824"/>
      </dsp:txXfrm>
    </dsp:sp>
    <dsp:sp modelId="{9A6BC8F6-21A4-41BE-AD34-81BBFB3E3951}">
      <dsp:nvSpPr>
        <dsp:cNvPr id="0" name=""/>
        <dsp:cNvSpPr/>
      </dsp:nvSpPr>
      <dsp:spPr>
        <a:xfrm>
          <a:off x="2018656" y="1625756"/>
          <a:ext cx="1833041" cy="1099824"/>
        </a:xfrm>
        <a:prstGeom prst="rect">
          <a:avLst/>
        </a:prstGeom>
        <a:solidFill>
          <a:schemeClr val="accent5">
            <a:hueOff val="-4515398"/>
            <a:satOff val="18096"/>
            <a:lumOff val="3922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Calibri"/>
            </a:rPr>
            <a:t>Taking time off to recover </a:t>
          </a:r>
        </a:p>
      </dsp:txBody>
      <dsp:txXfrm>
        <a:off x="2018656" y="1625756"/>
        <a:ext cx="1833041" cy="1099824"/>
      </dsp:txXfrm>
    </dsp:sp>
    <dsp:sp modelId="{EF41390F-CA61-42A8-8D9C-B881834D6720}">
      <dsp:nvSpPr>
        <dsp:cNvPr id="0" name=""/>
        <dsp:cNvSpPr/>
      </dsp:nvSpPr>
      <dsp:spPr>
        <a:xfrm>
          <a:off x="4035002" y="1625756"/>
          <a:ext cx="1833041" cy="1099824"/>
        </a:xfrm>
        <a:prstGeom prst="rect">
          <a:avLst/>
        </a:prstGeom>
        <a:solidFill>
          <a:schemeClr val="accent5">
            <a:hueOff val="-5418478"/>
            <a:satOff val="21715"/>
            <a:lumOff val="470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Calibri"/>
            </a:rPr>
            <a:t>Working with plenty of breaks </a:t>
          </a:r>
        </a:p>
      </dsp:txBody>
      <dsp:txXfrm>
        <a:off x="4035002" y="1625756"/>
        <a:ext cx="1833041" cy="1099824"/>
      </dsp:txXfrm>
    </dsp:sp>
    <dsp:sp modelId="{AA89096F-4839-4D02-8CD5-5FB9D5BE8918}">
      <dsp:nvSpPr>
        <dsp:cNvPr id="0" name=""/>
        <dsp:cNvSpPr/>
      </dsp:nvSpPr>
      <dsp:spPr>
        <a:xfrm>
          <a:off x="6051347" y="1625756"/>
          <a:ext cx="1833041" cy="1099824"/>
        </a:xfrm>
        <a:prstGeom prst="rect">
          <a:avLst/>
        </a:prstGeom>
        <a:solidFill>
          <a:schemeClr val="accent5">
            <a:hueOff val="-6321557"/>
            <a:satOff val="25334"/>
            <a:lumOff val="549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Calibri"/>
            </a:rPr>
            <a:t>Using tools like do not disturb mode</a:t>
          </a:r>
        </a:p>
      </dsp:txBody>
      <dsp:txXfrm>
        <a:off x="6051347" y="1625756"/>
        <a:ext cx="1833041" cy="1099824"/>
      </dsp:txXfrm>
    </dsp:sp>
    <dsp:sp modelId="{DD4A5A33-0A37-4263-B6AA-40B207E54ED2}">
      <dsp:nvSpPr>
        <dsp:cNvPr id="0" name=""/>
        <dsp:cNvSpPr/>
      </dsp:nvSpPr>
      <dsp:spPr>
        <a:xfrm>
          <a:off x="2310" y="2908885"/>
          <a:ext cx="1833041" cy="1099824"/>
        </a:xfrm>
        <a:prstGeom prst="rect">
          <a:avLst/>
        </a:prstGeom>
        <a:solidFill>
          <a:schemeClr val="accent5">
            <a:hueOff val="-7224638"/>
            <a:satOff val="28953"/>
            <a:lumOff val="6275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Calibri"/>
            </a:rPr>
            <a:t>Setting realistic study goals </a:t>
          </a:r>
          <a:endParaRPr lang="en-GB" sz="1600" b="1" kern="1200" dirty="0"/>
        </a:p>
      </dsp:txBody>
      <dsp:txXfrm>
        <a:off x="2310" y="2908885"/>
        <a:ext cx="1833041" cy="1099824"/>
      </dsp:txXfrm>
    </dsp:sp>
    <dsp:sp modelId="{FA33A9AB-BB56-4737-9278-E7D0FDED5D02}">
      <dsp:nvSpPr>
        <dsp:cNvPr id="0" name=""/>
        <dsp:cNvSpPr/>
      </dsp:nvSpPr>
      <dsp:spPr>
        <a:xfrm>
          <a:off x="2018656" y="2908885"/>
          <a:ext cx="1833041" cy="1099824"/>
        </a:xfrm>
        <a:prstGeom prst="rect">
          <a:avLst/>
        </a:prstGeom>
        <a:solidFill>
          <a:schemeClr val="accent5">
            <a:hueOff val="-8127717"/>
            <a:satOff val="32573"/>
            <a:lumOff val="7059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Calibri"/>
            </a:rPr>
            <a:t>Making drafts </a:t>
          </a:r>
        </a:p>
      </dsp:txBody>
      <dsp:txXfrm>
        <a:off x="2018656" y="2908885"/>
        <a:ext cx="1833041" cy="1099824"/>
      </dsp:txXfrm>
    </dsp:sp>
    <dsp:sp modelId="{18D3313D-FD9D-400B-9096-2DB0991FD9F0}">
      <dsp:nvSpPr>
        <dsp:cNvPr id="0" name=""/>
        <dsp:cNvSpPr/>
      </dsp:nvSpPr>
      <dsp:spPr>
        <a:xfrm>
          <a:off x="4035002" y="2908885"/>
          <a:ext cx="1833041" cy="1099824"/>
        </a:xfrm>
        <a:prstGeom prst="rect">
          <a:avLst/>
        </a:prstGeom>
        <a:solidFill>
          <a:schemeClr val="accent5">
            <a:hueOff val="-9030797"/>
            <a:satOff val="36192"/>
            <a:lumOff val="784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Calibri"/>
            </a:rPr>
            <a:t>And last but not least self disapline </a:t>
          </a:r>
        </a:p>
      </dsp:txBody>
      <dsp:txXfrm>
        <a:off x="4035002" y="2908885"/>
        <a:ext cx="1833041" cy="1099824"/>
      </dsp:txXfrm>
    </dsp:sp>
    <dsp:sp modelId="{CBB074DF-67C8-4301-BD8B-9D943B6A685B}">
      <dsp:nvSpPr>
        <dsp:cNvPr id="0" name=""/>
        <dsp:cNvSpPr/>
      </dsp:nvSpPr>
      <dsp:spPr>
        <a:xfrm>
          <a:off x="6051347" y="2908885"/>
          <a:ext cx="1833041" cy="1099824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>
            <a:latin typeface="Calibri"/>
          </a:endParaRPr>
        </a:p>
      </dsp:txBody>
      <dsp:txXfrm>
        <a:off x="6051347" y="2908885"/>
        <a:ext cx="1833041" cy="10998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A8F0F-933F-4AA7-8B26-55A2C5368143}">
      <dsp:nvSpPr>
        <dsp:cNvPr id="0" name=""/>
        <dsp:cNvSpPr/>
      </dsp:nvSpPr>
      <dsp:spPr>
        <a:xfrm>
          <a:off x="929" y="109543"/>
          <a:ext cx="1663124" cy="8315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Completing</a:t>
          </a:r>
        </a:p>
      </dsp:txBody>
      <dsp:txXfrm>
        <a:off x="25285" y="133899"/>
        <a:ext cx="1614412" cy="782850"/>
      </dsp:txXfrm>
    </dsp:sp>
    <dsp:sp modelId="{22FD3A52-59F7-479A-AB53-BBF0E4E17822}">
      <dsp:nvSpPr>
        <dsp:cNvPr id="0" name=""/>
        <dsp:cNvSpPr/>
      </dsp:nvSpPr>
      <dsp:spPr>
        <a:xfrm>
          <a:off x="1664053" y="506230"/>
          <a:ext cx="665249" cy="38188"/>
        </a:xfrm>
        <a:custGeom>
          <a:avLst/>
          <a:gdLst/>
          <a:ahLst/>
          <a:cxnLst/>
          <a:rect l="0" t="0" r="0" b="0"/>
          <a:pathLst>
            <a:path>
              <a:moveTo>
                <a:pt x="0" y="19094"/>
              </a:moveTo>
              <a:lnTo>
                <a:pt x="665249" y="19094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80047" y="508693"/>
        <a:ext cx="33262" cy="33262"/>
      </dsp:txXfrm>
    </dsp:sp>
    <dsp:sp modelId="{1F48454D-4C86-4E7A-818A-0D20E669E5ED}">
      <dsp:nvSpPr>
        <dsp:cNvPr id="0" name=""/>
        <dsp:cNvSpPr/>
      </dsp:nvSpPr>
      <dsp:spPr>
        <a:xfrm>
          <a:off x="2329303" y="109543"/>
          <a:ext cx="1663124" cy="83156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Completing the project despite my illness</a:t>
          </a:r>
        </a:p>
      </dsp:txBody>
      <dsp:txXfrm>
        <a:off x="2353659" y="133899"/>
        <a:ext cx="1614412" cy="782850"/>
      </dsp:txXfrm>
    </dsp:sp>
    <dsp:sp modelId="{19CCCD3A-7148-49A0-9EC4-18ACA9F23A27}">
      <dsp:nvSpPr>
        <dsp:cNvPr id="0" name=""/>
        <dsp:cNvSpPr/>
      </dsp:nvSpPr>
      <dsp:spPr>
        <a:xfrm>
          <a:off x="929" y="1065839"/>
          <a:ext cx="1663124" cy="8315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Improving</a:t>
          </a:r>
        </a:p>
      </dsp:txBody>
      <dsp:txXfrm>
        <a:off x="25285" y="1090195"/>
        <a:ext cx="1614412" cy="782850"/>
      </dsp:txXfrm>
    </dsp:sp>
    <dsp:sp modelId="{9BBA3E9A-3D45-4AD8-A1B8-9B8D519B69E5}">
      <dsp:nvSpPr>
        <dsp:cNvPr id="0" name=""/>
        <dsp:cNvSpPr/>
      </dsp:nvSpPr>
      <dsp:spPr>
        <a:xfrm>
          <a:off x="1664053" y="1462526"/>
          <a:ext cx="665249" cy="38188"/>
        </a:xfrm>
        <a:custGeom>
          <a:avLst/>
          <a:gdLst/>
          <a:ahLst/>
          <a:cxnLst/>
          <a:rect l="0" t="0" r="0" b="0"/>
          <a:pathLst>
            <a:path>
              <a:moveTo>
                <a:pt x="0" y="19094"/>
              </a:moveTo>
              <a:lnTo>
                <a:pt x="665249" y="19094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80047" y="1464989"/>
        <a:ext cx="33262" cy="33262"/>
      </dsp:txXfrm>
    </dsp:sp>
    <dsp:sp modelId="{D0EB0DA6-AE25-48D3-9C7E-177935B89508}">
      <dsp:nvSpPr>
        <dsp:cNvPr id="0" name=""/>
        <dsp:cNvSpPr/>
      </dsp:nvSpPr>
      <dsp:spPr>
        <a:xfrm>
          <a:off x="2329303" y="1065839"/>
          <a:ext cx="1663124" cy="83156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Improving my understanding of how illness affects concentration </a:t>
          </a:r>
        </a:p>
      </dsp:txBody>
      <dsp:txXfrm>
        <a:off x="2353659" y="1090195"/>
        <a:ext cx="1614412" cy="782850"/>
      </dsp:txXfrm>
    </dsp:sp>
    <dsp:sp modelId="{1F2CA0E7-39D9-40A0-BA25-60CB0E54B67D}">
      <dsp:nvSpPr>
        <dsp:cNvPr id="0" name=""/>
        <dsp:cNvSpPr/>
      </dsp:nvSpPr>
      <dsp:spPr>
        <a:xfrm>
          <a:off x="929" y="2022136"/>
          <a:ext cx="1663124" cy="8315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Recognising</a:t>
          </a:r>
        </a:p>
      </dsp:txBody>
      <dsp:txXfrm>
        <a:off x="25285" y="2046492"/>
        <a:ext cx="1614412" cy="782850"/>
      </dsp:txXfrm>
    </dsp:sp>
    <dsp:sp modelId="{A30E564D-35F4-4CCE-A444-6884125D5354}">
      <dsp:nvSpPr>
        <dsp:cNvPr id="0" name=""/>
        <dsp:cNvSpPr/>
      </dsp:nvSpPr>
      <dsp:spPr>
        <a:xfrm>
          <a:off x="1664053" y="2418822"/>
          <a:ext cx="665249" cy="38188"/>
        </a:xfrm>
        <a:custGeom>
          <a:avLst/>
          <a:gdLst/>
          <a:ahLst/>
          <a:cxnLst/>
          <a:rect l="0" t="0" r="0" b="0"/>
          <a:pathLst>
            <a:path>
              <a:moveTo>
                <a:pt x="0" y="19094"/>
              </a:moveTo>
              <a:lnTo>
                <a:pt x="665249" y="19094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80047" y="2421285"/>
        <a:ext cx="33262" cy="33262"/>
      </dsp:txXfrm>
    </dsp:sp>
    <dsp:sp modelId="{58142C55-5654-4227-A05B-08AC54C84A71}">
      <dsp:nvSpPr>
        <dsp:cNvPr id="0" name=""/>
        <dsp:cNvSpPr/>
      </dsp:nvSpPr>
      <dsp:spPr>
        <a:xfrm>
          <a:off x="2329303" y="2022136"/>
          <a:ext cx="1663124" cy="83156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Recognising how technology can be both a challenge and a useful tool</a:t>
          </a:r>
        </a:p>
      </dsp:txBody>
      <dsp:txXfrm>
        <a:off x="2353659" y="2046492"/>
        <a:ext cx="1614412" cy="782850"/>
      </dsp:txXfrm>
    </dsp:sp>
    <dsp:sp modelId="{3FD03C7E-0DD2-4CD7-B6FA-8A5D08A76646}">
      <dsp:nvSpPr>
        <dsp:cNvPr id="0" name=""/>
        <dsp:cNvSpPr/>
      </dsp:nvSpPr>
      <dsp:spPr>
        <a:xfrm>
          <a:off x="929" y="2978432"/>
          <a:ext cx="1663124" cy="8315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Becoming</a:t>
          </a:r>
        </a:p>
      </dsp:txBody>
      <dsp:txXfrm>
        <a:off x="25285" y="3002788"/>
        <a:ext cx="1614412" cy="782850"/>
      </dsp:txXfrm>
    </dsp:sp>
    <dsp:sp modelId="{E713EBA0-B9E1-4D52-8B82-3A1FF4632D1A}">
      <dsp:nvSpPr>
        <dsp:cNvPr id="0" name=""/>
        <dsp:cNvSpPr/>
      </dsp:nvSpPr>
      <dsp:spPr>
        <a:xfrm>
          <a:off x="1664053" y="3375119"/>
          <a:ext cx="665249" cy="38188"/>
        </a:xfrm>
        <a:custGeom>
          <a:avLst/>
          <a:gdLst/>
          <a:ahLst/>
          <a:cxnLst/>
          <a:rect l="0" t="0" r="0" b="0"/>
          <a:pathLst>
            <a:path>
              <a:moveTo>
                <a:pt x="0" y="19094"/>
              </a:moveTo>
              <a:lnTo>
                <a:pt x="665249" y="19094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80047" y="3377582"/>
        <a:ext cx="33262" cy="33262"/>
      </dsp:txXfrm>
    </dsp:sp>
    <dsp:sp modelId="{C622E671-FE8E-43DF-9689-F98F7E7D98A1}">
      <dsp:nvSpPr>
        <dsp:cNvPr id="0" name=""/>
        <dsp:cNvSpPr/>
      </dsp:nvSpPr>
      <dsp:spPr>
        <a:xfrm>
          <a:off x="2329303" y="2978432"/>
          <a:ext cx="1663124" cy="83156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Becoming more resilient and adaptable </a:t>
          </a:r>
        </a:p>
      </dsp:txBody>
      <dsp:txXfrm>
        <a:off x="2353659" y="3002788"/>
        <a:ext cx="1614412" cy="7828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A1CA46-1D1D-445D-B5F4-CB59D04065FA}">
      <dsp:nvSpPr>
        <dsp:cNvPr id="0" name=""/>
        <dsp:cNvSpPr/>
      </dsp:nvSpPr>
      <dsp:spPr>
        <a:xfrm>
          <a:off x="1000024" y="2516"/>
          <a:ext cx="4000099" cy="130356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613" tIns="331105" rIns="77613" bIns="331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Be more aware of my health and energy levels</a:t>
          </a:r>
        </a:p>
      </dsp:txBody>
      <dsp:txXfrm>
        <a:off x="1000024" y="2516"/>
        <a:ext cx="4000099" cy="1303561"/>
      </dsp:txXfrm>
    </dsp:sp>
    <dsp:sp modelId="{42E96704-A7D8-4B4B-8883-7E48C57AAEF8}">
      <dsp:nvSpPr>
        <dsp:cNvPr id="0" name=""/>
        <dsp:cNvSpPr/>
      </dsp:nvSpPr>
      <dsp:spPr>
        <a:xfrm>
          <a:off x="0" y="2516"/>
          <a:ext cx="1000024" cy="130356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918" tIns="128763" rIns="52918" bIns="12876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Be</a:t>
          </a:r>
        </a:p>
      </dsp:txBody>
      <dsp:txXfrm>
        <a:off x="0" y="2516"/>
        <a:ext cx="1000024" cy="1303561"/>
      </dsp:txXfrm>
    </dsp:sp>
    <dsp:sp modelId="{67E0F063-7328-4673-AF1A-C58AFAEEC4E4}">
      <dsp:nvSpPr>
        <dsp:cNvPr id="0" name=""/>
        <dsp:cNvSpPr/>
      </dsp:nvSpPr>
      <dsp:spPr>
        <a:xfrm>
          <a:off x="1000024" y="1384291"/>
          <a:ext cx="4000099" cy="1303561"/>
        </a:xfrm>
        <a:prstGeom prst="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613" tIns="331105" rIns="77613" bIns="331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Seek support sooner instead of pushing through fatigue </a:t>
          </a:r>
        </a:p>
      </dsp:txBody>
      <dsp:txXfrm>
        <a:off x="1000024" y="1384291"/>
        <a:ext cx="4000099" cy="1303561"/>
      </dsp:txXfrm>
    </dsp:sp>
    <dsp:sp modelId="{31918FBF-41C8-45A3-9441-A2570E51CDB1}">
      <dsp:nvSpPr>
        <dsp:cNvPr id="0" name=""/>
        <dsp:cNvSpPr/>
      </dsp:nvSpPr>
      <dsp:spPr>
        <a:xfrm>
          <a:off x="0" y="1384291"/>
          <a:ext cx="1000024" cy="130356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918" tIns="128763" rIns="52918" bIns="12876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Seek</a:t>
          </a:r>
        </a:p>
      </dsp:txBody>
      <dsp:txXfrm>
        <a:off x="0" y="1384291"/>
        <a:ext cx="1000024" cy="1303561"/>
      </dsp:txXfrm>
    </dsp:sp>
    <dsp:sp modelId="{03BD9AA0-F09C-46AE-A810-12C84CB8EB14}">
      <dsp:nvSpPr>
        <dsp:cNvPr id="0" name=""/>
        <dsp:cNvSpPr/>
      </dsp:nvSpPr>
      <dsp:spPr>
        <a:xfrm>
          <a:off x="1000024" y="2766066"/>
          <a:ext cx="4000099" cy="1303561"/>
        </a:xfrm>
        <a:prstGeom prst="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613" tIns="331105" rIns="77613" bIns="331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Continue to use study techniques </a:t>
          </a:r>
        </a:p>
      </dsp:txBody>
      <dsp:txXfrm>
        <a:off x="1000024" y="2766066"/>
        <a:ext cx="4000099" cy="1303561"/>
      </dsp:txXfrm>
    </dsp:sp>
    <dsp:sp modelId="{08D0AA57-37FD-4E2D-ADF3-0A0ED894A3A5}">
      <dsp:nvSpPr>
        <dsp:cNvPr id="0" name=""/>
        <dsp:cNvSpPr/>
      </dsp:nvSpPr>
      <dsp:spPr>
        <a:xfrm>
          <a:off x="0" y="2766066"/>
          <a:ext cx="1000024" cy="130356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918" tIns="128763" rIns="52918" bIns="12876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Continue</a:t>
          </a:r>
        </a:p>
      </dsp:txBody>
      <dsp:txXfrm>
        <a:off x="0" y="2766066"/>
        <a:ext cx="1000024" cy="1303561"/>
      </dsp:txXfrm>
    </dsp:sp>
    <dsp:sp modelId="{D3203C08-FB69-4107-9845-AFE6D38980CB}">
      <dsp:nvSpPr>
        <dsp:cNvPr id="0" name=""/>
        <dsp:cNvSpPr/>
      </dsp:nvSpPr>
      <dsp:spPr>
        <a:xfrm>
          <a:off x="1000024" y="4147841"/>
          <a:ext cx="4000099" cy="1303561"/>
        </a:xfrm>
        <a:prstGeom prst="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613" tIns="331105" rIns="77613" bIns="3311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Overall I will balance work more effectively </a:t>
          </a:r>
        </a:p>
      </dsp:txBody>
      <dsp:txXfrm>
        <a:off x="1000024" y="4147841"/>
        <a:ext cx="4000099" cy="1303561"/>
      </dsp:txXfrm>
    </dsp:sp>
    <dsp:sp modelId="{31371911-9EAB-46F9-BCC6-6D77A24F4801}">
      <dsp:nvSpPr>
        <dsp:cNvPr id="0" name=""/>
        <dsp:cNvSpPr/>
      </dsp:nvSpPr>
      <dsp:spPr>
        <a:xfrm>
          <a:off x="0" y="4147841"/>
          <a:ext cx="1000024" cy="130356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918" tIns="128763" rIns="52918" bIns="12876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Balance</a:t>
          </a:r>
        </a:p>
      </dsp:txBody>
      <dsp:txXfrm>
        <a:off x="0" y="4147841"/>
        <a:ext cx="1000024" cy="13035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C02A97-299D-459E-876A-068159AB5839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CA1161-CBD5-4485-9D0B-91D1A7C6B6AD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DD0DA1-B47F-48A6-B15C-E565D7F686AE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Learned that focus is a skill you can train.</a:t>
          </a:r>
        </a:p>
      </dsp:txBody>
      <dsp:txXfrm>
        <a:off x="46529" y="2703902"/>
        <a:ext cx="2418750" cy="720000"/>
      </dsp:txXfrm>
    </dsp:sp>
    <dsp:sp modelId="{7250E68B-9774-4757-A278-04E043D07DB4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DBB26E-DBAA-4BCA-AD82-B50C14F9DB7E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79F05-9547-47F8-AD77-D72D5D8D7835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Awareness of habits helps improve concentration.</a:t>
          </a:r>
        </a:p>
      </dsp:txBody>
      <dsp:txXfrm>
        <a:off x="2888560" y="2703902"/>
        <a:ext cx="2418750" cy="720000"/>
      </dsp:txXfrm>
    </dsp:sp>
    <dsp:sp modelId="{9317DAA6-4E30-4DE2-9143-86C4BDA90123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B23F41-01AA-4D3A-BA8F-76606BBEC428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06BD4-A370-4B89-A011-643DE04A1689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Balancing health and technology is key.</a:t>
          </a:r>
        </a:p>
      </dsp:txBody>
      <dsp:txXfrm>
        <a:off x="5730591" y="2703902"/>
        <a:ext cx="241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B4A651-A0FB-4335-9768-438780B558A2}" type="datetimeFigureOut">
              <a:t>11/20/2025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5C4A13-67AC-40D7-A48B-B781F08B63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904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yourself, the topic, and explain this project is part of your Employability Skills research.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distractions and health challenges like meningitis can reduce focus. Mention why this topic is important to your personal and professional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Talk about how phones and apps compete for attention. Mention Pérez-Juárez et al. (2023) and how multitasking reduces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meningitis recovery made focusing harder. Mention Christie et al. (2017) and how illness can impact brain function.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how technology can be used positively (e.g., Pomodoro timers, screen-time trackers). Reference Martin et al. (2025).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List your key focus strategies. Emphasise that these help both in school and future employment.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Reflect on personal growth and how researching this helped you understand and manage your concentration better.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0322" y="583345"/>
            <a:ext cx="5370268" cy="4164820"/>
          </a:xfrm>
        </p:spPr>
        <p:txBody>
          <a:bodyPr anchor="t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GB" sz="6000" dirty="0">
                <a:solidFill>
                  <a:srgbClr val="FFFFFF"/>
                </a:solidFill>
                <a:ea typeface="Calibri"/>
                <a:cs typeface="Calibri"/>
              </a:rPr>
              <a:t>Health, Concentration &amp; the digital era A personal reflection</a:t>
            </a:r>
            <a:endParaRPr lang="en-GB" sz="60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6171" y="5972174"/>
            <a:ext cx="6434024" cy="504825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800">
                <a:solidFill>
                  <a:srgbClr val="FFFFFF"/>
                </a:solidFill>
              </a:rPr>
              <a:t>Scott James | 4th October 2025</a:t>
            </a:r>
          </a:p>
          <a:p>
            <a:pPr algn="l">
              <a:lnSpc>
                <a:spcPct val="90000"/>
              </a:lnSpc>
            </a:pPr>
            <a:r>
              <a:rPr lang="en-GB" sz="800">
                <a:solidFill>
                  <a:srgbClr val="FFFFFF"/>
                </a:solidFill>
              </a:rPr>
              <a:t>Alicia West 2508273</a:t>
            </a:r>
          </a:p>
          <a:p>
            <a:pPr algn="l">
              <a:lnSpc>
                <a:spcPct val="90000"/>
              </a:lnSpc>
            </a:pPr>
            <a:r>
              <a:rPr lang="en-GB" sz="800">
                <a:solidFill>
                  <a:srgbClr val="FFFFFF"/>
                </a:solidFill>
              </a:rPr>
              <a:t>BMSW4031– Employability Skills, Business Studies</a:t>
            </a:r>
            <a:endParaRPr lang="en-GB" sz="800"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24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769" y="583345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74854" y="812640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94114" y="1037066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085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7318" y="5636680"/>
            <a:ext cx="113652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9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3881" y="6096759"/>
            <a:ext cx="81469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5716" y="6238029"/>
            <a:ext cx="7181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641752"/>
            <a:ext cx="3295650" cy="1323439"/>
          </a:xfrm>
        </p:spPr>
        <p:txBody>
          <a:bodyPr anchor="t">
            <a:normAutofit/>
          </a:bodyPr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3500" b="1">
                <a:solidFill>
                  <a:schemeClr val="bg1"/>
                </a:solidFill>
                <a:cs typeface="Arial"/>
              </a:rPr>
              <a:t>Introduction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22980CB1-BCC9-942B-9CD3-64C06A30C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3146400"/>
            <a:ext cx="3295650" cy="2454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Overview of my topic 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I explored how illness (</a:t>
            </a:r>
            <a:r>
              <a:rPr lang="en-GB" sz="1900" dirty="0" err="1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esspeacially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 meningitis) and digital technology affect concentration 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I chose this topic because reduced focus and fatigue after meningitis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C4C761A-792A-990C-146E-C4C7C903F16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607" r="39383" b="-1"/>
          <a:stretch>
            <a:fillRect/>
          </a:stretch>
        </p:blipFill>
        <p:spPr>
          <a:xfrm>
            <a:off x="4314144" y="10"/>
            <a:ext cx="4829856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4273" y="0"/>
            <a:ext cx="656039" cy="6857455"/>
            <a:chOff x="5632356" y="0"/>
            <a:chExt cx="874718" cy="6857455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EFE769A-A0BF-E2E3-1C45-08CB944A50D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6731" r="7618" b="2936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2000">
                <a:cs typeface="Arial"/>
              </a:rPr>
              <a:t>Why I choose this topic</a:t>
            </a:r>
          </a:p>
        </p:txBody>
      </p:sp>
      <p:graphicFrame>
        <p:nvGraphicFramePr>
          <p:cNvPr id="52" name="Content Placeholder 25">
            <a:extLst>
              <a:ext uri="{FF2B5EF4-FFF2-40B4-BE49-F238E27FC236}">
                <a16:creationId xmlns:a16="http://schemas.microsoft.com/office/drawing/2014/main" id="{CDE6B09A-7097-F7A0-F639-EE76BCD7B5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903554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olor Cover">
            <a:extLst>
              <a:ext uri="{FF2B5EF4-FFF2-40B4-BE49-F238E27FC236}">
                <a16:creationId xmlns:a16="http://schemas.microsoft.com/office/drawing/2014/main" id="{56AD21CA-472C-4EA1-A897-F639017AF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B29A5F49-8CEE-44D2-A717-96965326A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35" name="Color">
              <a:extLst>
                <a:ext uri="{FF2B5EF4-FFF2-40B4-BE49-F238E27FC236}">
                  <a16:creationId xmlns:a16="http://schemas.microsoft.com/office/drawing/2014/main" id="{A4758941-095E-4760-9F3E-0E9F079AA2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Color">
              <a:extLst>
                <a:ext uri="{FF2B5EF4-FFF2-40B4-BE49-F238E27FC236}">
                  <a16:creationId xmlns:a16="http://schemas.microsoft.com/office/drawing/2014/main" id="{9BA7B350-F1EB-47CD-8531-349F4BD68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50" name="Freeform: Shape 3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994410" y="1947672"/>
            <a:ext cx="4471416" cy="2788920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3900">
                <a:solidFill>
                  <a:schemeClr val="bg1"/>
                </a:solidFill>
                <a:cs typeface="Arial"/>
              </a:rPr>
              <a:t>Research process </a:t>
            </a:r>
            <a:br>
              <a:rPr lang="en-GB" sz="3900">
                <a:solidFill>
                  <a:schemeClr val="bg1"/>
                </a:solidFill>
                <a:cs typeface="Arial"/>
              </a:rPr>
            </a:br>
            <a:r>
              <a:rPr lang="en-GB" sz="3900">
                <a:solidFill>
                  <a:schemeClr val="bg1"/>
                </a:solidFill>
                <a:cs typeface="Arial"/>
              </a:rPr>
              <a:t>I used academic and trusted medical sources </a:t>
            </a:r>
            <a:br>
              <a:rPr lang="en-GB" sz="3900">
                <a:solidFill>
                  <a:schemeClr val="bg1"/>
                </a:solidFill>
                <a:cs typeface="Arial"/>
              </a:rPr>
            </a:br>
            <a:endParaRPr lang="en-GB" sz="3900">
              <a:solidFill>
                <a:schemeClr val="bg1"/>
              </a:solidFill>
              <a:cs typeface="Arial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05FE506-AB9A-470B-89C8-00826996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36475" y="252484"/>
            <a:ext cx="4683084" cy="62441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Content Placeholder 2"/>
          <p:cNvSpPr>
            <a:spLocks noGrp="1"/>
          </p:cNvSpPr>
          <p:nvPr>
            <p:ph idx="1"/>
          </p:nvPr>
        </p:nvSpPr>
        <p:spPr>
          <a:xfrm>
            <a:off x="3751188" y="540048"/>
            <a:ext cx="4239072" cy="56412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600">
                <a:solidFill>
                  <a:schemeClr val="tx2"/>
                </a:solidFill>
                <a:latin typeface="Aptos"/>
                <a:ea typeface="Calibri"/>
                <a:cs typeface="Calibri"/>
              </a:rPr>
              <a:t>(Pérez-Juárez et al., 2023)</a:t>
            </a:r>
            <a:endParaRPr lang="en-US" sz="1600">
              <a:solidFill>
                <a:schemeClr val="tx2"/>
              </a:solidFill>
            </a:endParaRP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600">
                <a:solidFill>
                  <a:schemeClr val="tx2"/>
                </a:solidFill>
                <a:latin typeface="Aptos"/>
                <a:ea typeface="+mn-lt"/>
                <a:cs typeface="+mn-lt"/>
              </a:rPr>
              <a:t>Digital distrations in students</a:t>
            </a: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60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1600">
              <a:solidFill>
                <a:schemeClr val="tx2"/>
              </a:solidFill>
              <a:cs typeface="Arial"/>
            </a:endParaRP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600">
                <a:solidFill>
                  <a:schemeClr val="tx2"/>
                </a:solidFill>
              </a:rPr>
              <a:t>.</a:t>
            </a:r>
            <a:r>
              <a:rPr lang="en-US" sz="1600">
                <a:solidFill>
                  <a:schemeClr val="tx2"/>
                </a:solidFill>
                <a:latin typeface="Aptos"/>
              </a:rPr>
              <a:t>(Christie et al., 2017)</a:t>
            </a: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600">
                <a:solidFill>
                  <a:schemeClr val="tx2"/>
                </a:solidFill>
                <a:latin typeface="Aptos"/>
                <a:cs typeface="Arial"/>
              </a:rPr>
              <a:t>Effects of meningitis</a:t>
            </a: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endParaRPr lang="en-US" sz="1600">
              <a:solidFill>
                <a:schemeClr val="tx2"/>
              </a:solidFill>
              <a:latin typeface="Aptos"/>
              <a:cs typeface="Arial"/>
            </a:endParaRP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endParaRPr lang="en-US" sz="1600">
              <a:solidFill>
                <a:schemeClr val="tx2"/>
              </a:solidFill>
              <a:latin typeface="Aptos"/>
              <a:cs typeface="Arial"/>
            </a:endParaRP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600">
                <a:solidFill>
                  <a:schemeClr val="tx2"/>
                </a:solidFill>
                <a:latin typeface="Aptos"/>
                <a:cs typeface="Arial"/>
              </a:rPr>
              <a:t>Martin, F., Long, 2025</a:t>
            </a: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600">
                <a:solidFill>
                  <a:schemeClr val="tx2"/>
                </a:solidFill>
                <a:latin typeface="Aptos"/>
                <a:cs typeface="Arial"/>
              </a:rPr>
              <a:t>Digital distractions and preventions </a:t>
            </a: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600">
                <a:solidFill>
                  <a:schemeClr val="tx2"/>
                </a:solidFill>
                <a:latin typeface="Aptos"/>
                <a:cs typeface="Arial"/>
              </a:rPr>
              <a:t>I looked for reliable up to date </a:t>
            </a: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600">
                <a:solidFill>
                  <a:schemeClr val="tx2"/>
                </a:solidFill>
                <a:latin typeface="Aptos"/>
                <a:cs typeface="Arial"/>
              </a:rPr>
              <a:t>Research from </a:t>
            </a: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600">
                <a:solidFill>
                  <a:schemeClr val="tx2"/>
                </a:solidFill>
                <a:latin typeface="Aptos"/>
                <a:cs typeface="Arial"/>
              </a:rPr>
              <a:t>Academic journals </a:t>
            </a: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600">
                <a:solidFill>
                  <a:schemeClr val="tx2"/>
                </a:solidFill>
                <a:latin typeface="Aptos"/>
                <a:cs typeface="Arial"/>
              </a:rPr>
              <a:t>Open access health sources </a:t>
            </a: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1600">
                <a:solidFill>
                  <a:schemeClr val="tx2"/>
                </a:solidFill>
                <a:latin typeface="Aptos"/>
                <a:cs typeface="Arial"/>
              </a:rPr>
              <a:t>Systematic reviews </a:t>
            </a:r>
          </a:p>
          <a:p>
            <a:pPr marL="0" indent="0">
              <a:buNone/>
              <a:defRPr sz="2000">
                <a:solidFill>
                  <a:srgbClr val="000000"/>
                </a:solidFill>
                <a:latin typeface="Arial"/>
              </a:defRPr>
            </a:pPr>
            <a:endParaRPr lang="en-US" sz="1600">
              <a:solidFill>
                <a:schemeClr val="tx2"/>
              </a:solidFill>
              <a:latin typeface="Aptos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US" sz="5400" dirty="0">
                <a:ea typeface="Calibri"/>
                <a:cs typeface="Calibri"/>
              </a:rPr>
              <a:t>What was difficult &amp;easy in research 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39B448A0-7499-055B-B65B-34F197B15E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2655734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4346" y="638089"/>
            <a:ext cx="3614166" cy="147680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3300"/>
              <a:t> how I planned</a:t>
            </a:r>
            <a:br>
              <a:rPr lang="en-GB" sz="3300"/>
            </a:br>
            <a:r>
              <a:rPr lang="en-GB" sz="3300"/>
              <a:t>my work to stay focused  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CE94C49A-112B-560F-2B49-4994862713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645" r="14917" b="-1"/>
          <a:stretch>
            <a:fillRect/>
          </a:stretch>
        </p:blipFill>
        <p:spPr>
          <a:xfrm>
            <a:off x="473202" y="699512"/>
            <a:ext cx="4094226" cy="5458975"/>
          </a:xfrm>
          <a:prstGeom prst="rect">
            <a:avLst/>
          </a:prstGeom>
        </p:spPr>
      </p:pic>
      <p:sp>
        <p:nvSpPr>
          <p:cNvPr id="34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54346" y="2372868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4346" y="2664886"/>
            <a:ext cx="3614166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500" dirty="0"/>
              <a:t>• Set small goals and take breaks.to manage low concentration </a:t>
            </a:r>
            <a:endParaRPr lang="en-GB" sz="1500" dirty="0">
              <a:cs typeface="Arial"/>
            </a:endParaRPr>
          </a:p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500" dirty="0"/>
              <a:t>• Turn off notifications.</a:t>
            </a:r>
            <a:endParaRPr lang="en-GB" sz="1500" dirty="0">
              <a:cs typeface="Arial"/>
            </a:endParaRPr>
          </a:p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500" dirty="0"/>
              <a:t>• Stay organised and review notes.</a:t>
            </a:r>
            <a:endParaRPr lang="en-GB" sz="1500" dirty="0">
              <a:cs typeface="Arial"/>
            </a:endParaRPr>
          </a:p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500" dirty="0">
                <a:cs typeface="Arial"/>
              </a:rPr>
              <a:t>Ways that helped</a:t>
            </a:r>
          </a:p>
          <a:p>
            <a:pPr marL="0" indent="0">
              <a:lnSpc>
                <a:spcPct val="90000"/>
              </a:lnSpc>
              <a:buNone/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500" dirty="0">
                <a:cs typeface="Arial"/>
              </a:rPr>
              <a:t>        reviewing notes </a:t>
            </a:r>
            <a:endParaRPr lang="en-GB" dirty="0">
              <a:cs typeface="Arial"/>
            </a:endParaRPr>
          </a:p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500" dirty="0">
                <a:cs typeface="Arial"/>
              </a:rPr>
              <a:t>Rest </a:t>
            </a:r>
          </a:p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500" dirty="0">
                <a:cs typeface="Arial"/>
              </a:rPr>
              <a:t>Turning off notifications from my mobile phone </a:t>
            </a:r>
          </a:p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500" dirty="0">
                <a:cs typeface="Arial"/>
              </a:rPr>
              <a:t>Most challenging part </a:t>
            </a:r>
          </a:p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500" dirty="0">
                <a:cs typeface="Arial"/>
              </a:rPr>
              <a:t>Suffering with fatigue slow concentration due to my recovery </a:t>
            </a:r>
          </a:p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1500" dirty="0">
                <a:cs typeface="Arial"/>
              </a:rPr>
              <a:t>Staying focused while using digital services </a:t>
            </a:r>
          </a:p>
          <a:p>
            <a:pPr>
              <a:lnSpc>
                <a:spcPct val="90000"/>
              </a:lnSpc>
              <a:defRPr sz="2000">
                <a:solidFill>
                  <a:srgbClr val="000000"/>
                </a:solidFill>
                <a:latin typeface="Arial"/>
              </a:defRPr>
            </a:pPr>
            <a:endParaRPr lang="en-GB" sz="1500" dirty="0"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21E0226-5EAF-DF57-3420-B0526791C2A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4176" r="15019" b="339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29A8E-9E5A-1C70-3AD8-73C63860A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ea typeface="Calibri"/>
                <a:cs typeface="Calibri"/>
              </a:rPr>
              <a:t>Main challenges I faced </a:t>
            </a:r>
            <a:br>
              <a:rPr lang="en-GB" dirty="0">
                <a:ea typeface="Calibri"/>
                <a:cs typeface="Calibri"/>
              </a:rPr>
            </a:br>
            <a:r>
              <a:rPr lang="en-GB" dirty="0">
                <a:ea typeface="Calibri"/>
                <a:cs typeface="Calibri"/>
              </a:rPr>
              <a:t>biggest challenge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C28076-07C7-8FDD-E958-7C5C3D9435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809326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04917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FA4F5-D119-730D-D2E3-DFF7DA9DE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 b="1">
                <a:latin typeface="Garamond"/>
                <a:ea typeface="Calibri"/>
                <a:cs typeface="Calibri"/>
              </a:rPr>
              <a:t>What im most proud of</a:t>
            </a:r>
            <a:r>
              <a:rPr lang="en-GB" sz="3100" dirty="0">
                <a:ea typeface="Calibri"/>
                <a:cs typeface="Calibri"/>
              </a:rPr>
              <a:t> </a:t>
            </a:r>
            <a:br>
              <a:rPr lang="en-US" sz="3100" dirty="0"/>
            </a:br>
            <a:endParaRPr lang="en-GB" sz="31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295B5E-C8DE-37FE-42B3-53888BFCBC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25" r="51217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BDFCF4-EFE1-1E0B-BE2C-BDBF95B17C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3052439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8565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EEC745-E535-B898-60E9-C9DE76DBD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  <a:ea typeface="Calibri"/>
                <a:cs typeface="Calibri"/>
              </a:rPr>
              <a:t>Next time what I will do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E6366F-5EA1-06BF-CECD-728DDA0F1E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206230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8511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defRPr sz="2000">
                <a:solidFill>
                  <a:srgbClr val="000000"/>
                </a:solidFill>
                <a:latin typeface="Arial"/>
              </a:defRPr>
            </a:pPr>
            <a:r>
              <a:rPr lang="en-GB" sz="3500">
                <a:solidFill>
                  <a:srgbClr val="FFFFFF"/>
                </a:solidFill>
              </a:rPr>
              <a:t>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95940D-2CC0-D2FB-3928-C79CC76D39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9207949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D63BD15-A40E-4307-86D9-A19D6AB846A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942996" y="4267832"/>
            <a:ext cx="3604497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5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We come to the end of my presentation Thankyou for taking time to listen</a:t>
            </a:r>
          </a:p>
        </p:txBody>
      </p:sp>
      <p:pic>
        <p:nvPicPr>
          <p:cNvPr id="8" name="Graphic 7" descr="Smiling Face with No Fill">
            <a:extLst>
              <a:ext uri="{FF2B5EF4-FFF2-40B4-BE49-F238E27FC236}">
                <a16:creationId xmlns:a16="http://schemas.microsoft.com/office/drawing/2014/main" id="{661B65E7-224A-B252-3302-67A841849C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5352" y="2333040"/>
            <a:ext cx="3106320" cy="310632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16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57649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11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Health, Concentration &amp; the digital era A personal reflection</vt:lpstr>
      <vt:lpstr>Introduction</vt:lpstr>
      <vt:lpstr>Why I choose this topic</vt:lpstr>
      <vt:lpstr>Research process  I used academic and trusted medical sources  </vt:lpstr>
      <vt:lpstr>What was difficult &amp;easy in research </vt:lpstr>
      <vt:lpstr> how I planned my work to stay focused  </vt:lpstr>
      <vt:lpstr>Main challenges I faced  biggest challenge</vt:lpstr>
      <vt:lpstr>What im most proud of  </vt:lpstr>
      <vt:lpstr>Next time what I will do</vt:lpstr>
      <vt:lpstr>Reflection</vt:lpstr>
      <vt:lpstr>We come to the end of my presentation Thankyou for taking time to listen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470</cp:revision>
  <dcterms:created xsi:type="dcterms:W3CDTF">2013-01-27T09:14:16Z</dcterms:created>
  <dcterms:modified xsi:type="dcterms:W3CDTF">2025-11-20T17:10:46Z</dcterms:modified>
  <cp:category/>
</cp:coreProperties>
</file>