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9" r:id="rId4"/>
    <p:sldId id="268" r:id="rId5"/>
    <p:sldId id="267" r:id="rId6"/>
    <p:sldId id="266" r:id="rId7"/>
    <p:sldId id="265" r:id="rId8"/>
    <p:sldId id="264" r:id="rId9"/>
    <p:sldId id="263" r:id="rId10"/>
    <p:sldId id="262" r:id="rId11"/>
    <p:sldId id="261" r:id="rId12"/>
    <p:sldId id="260" r:id="rId13"/>
    <p:sldId id="259"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7D46AC-10A0-4963-B5A6-C370C4C5FB4F}" v="28" dt="2023-05-25T00:16:24.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109" autoAdjust="0"/>
  </p:normalViewPr>
  <p:slideViewPr>
    <p:cSldViewPr snapToGrid="0">
      <p:cViewPr>
        <p:scale>
          <a:sx n="66" d="100"/>
          <a:sy n="66" d="100"/>
        </p:scale>
        <p:origin x="668" y="96"/>
      </p:cViewPr>
      <p:guideLst/>
    </p:cSldViewPr>
  </p:slideViewPr>
  <p:notesTextViewPr>
    <p:cViewPr>
      <p:scale>
        <a:sx n="1" d="1"/>
        <a:sy n="1" d="1"/>
      </p:scale>
      <p:origin x="0" y="-13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Balan" userId="63e56017de81f964" providerId="LiveId" clId="{3F7D46AC-10A0-4963-B5A6-C370C4C5FB4F}"/>
    <pc:docChg chg="undo custSel addSld delSld modSld sldOrd">
      <pc:chgData name="Alexandra Balan" userId="63e56017de81f964" providerId="LiveId" clId="{3F7D46AC-10A0-4963-B5A6-C370C4C5FB4F}" dt="2023-05-25T01:53:30.695" v="970" actId="20577"/>
      <pc:docMkLst>
        <pc:docMk/>
      </pc:docMkLst>
      <pc:sldChg chg="addSp delSp modSp mod setBg modClrScheme chgLayout">
        <pc:chgData name="Alexandra Balan" userId="63e56017de81f964" providerId="LiveId" clId="{3F7D46AC-10A0-4963-B5A6-C370C4C5FB4F}" dt="2023-05-25T00:22:57.567" v="253" actId="1076"/>
        <pc:sldMkLst>
          <pc:docMk/>
          <pc:sldMk cId="1823798559" sldId="256"/>
        </pc:sldMkLst>
        <pc:spChg chg="del mod ord">
          <ac:chgData name="Alexandra Balan" userId="63e56017de81f964" providerId="LiveId" clId="{3F7D46AC-10A0-4963-B5A6-C370C4C5FB4F}" dt="2023-05-25T00:18:01.918" v="225" actId="700"/>
          <ac:spMkLst>
            <pc:docMk/>
            <pc:sldMk cId="1823798559" sldId="256"/>
            <ac:spMk id="2" creationId="{3D140B41-41EA-E849-12C4-9DF284BB83B4}"/>
          </ac:spMkLst>
        </pc:spChg>
        <pc:spChg chg="add del mod">
          <ac:chgData name="Alexandra Balan" userId="63e56017de81f964" providerId="LiveId" clId="{3F7D46AC-10A0-4963-B5A6-C370C4C5FB4F}" dt="2023-05-25T00:14:29.938" v="211" actId="478"/>
          <ac:spMkLst>
            <pc:docMk/>
            <pc:sldMk cId="1823798559" sldId="256"/>
            <ac:spMk id="3" creationId="{9752F3E6-DABB-F92C-0479-C867B54A95C4}"/>
          </ac:spMkLst>
        </pc:spChg>
        <pc:spChg chg="add del mod">
          <ac:chgData name="Alexandra Balan" userId="63e56017de81f964" providerId="LiveId" clId="{3F7D46AC-10A0-4963-B5A6-C370C4C5FB4F}" dt="2023-05-25T00:20:00.094" v="234" actId="26606"/>
          <ac:spMkLst>
            <pc:docMk/>
            <pc:sldMk cId="1823798559" sldId="256"/>
            <ac:spMk id="4" creationId="{EE5BD0C4-F593-16A0-9559-166D7D6A3A76}"/>
          </ac:spMkLst>
        </pc:spChg>
        <pc:spChg chg="add del mod">
          <ac:chgData name="Alexandra Balan" userId="63e56017de81f964" providerId="LiveId" clId="{3F7D46AC-10A0-4963-B5A6-C370C4C5FB4F}" dt="2023-05-25T00:14:19.246" v="209" actId="478"/>
          <ac:spMkLst>
            <pc:docMk/>
            <pc:sldMk cId="1823798559" sldId="256"/>
            <ac:spMk id="6" creationId="{6A126054-F068-9AB4-F8B9-6EB4B416A8A7}"/>
          </ac:spMkLst>
        </pc:spChg>
        <pc:spChg chg="add mod ord">
          <ac:chgData name="Alexandra Balan" userId="63e56017de81f964" providerId="LiveId" clId="{3F7D46AC-10A0-4963-B5A6-C370C4C5FB4F}" dt="2023-05-25T00:21:23.451" v="244" actId="113"/>
          <ac:spMkLst>
            <pc:docMk/>
            <pc:sldMk cId="1823798559" sldId="256"/>
            <ac:spMk id="7" creationId="{211BCEDB-6217-6FFA-501E-E4026E0802C1}"/>
          </ac:spMkLst>
        </pc:spChg>
        <pc:spChg chg="add del mod ord">
          <ac:chgData name="Alexandra Balan" userId="63e56017de81f964" providerId="LiveId" clId="{3F7D46AC-10A0-4963-B5A6-C370C4C5FB4F}" dt="2023-05-25T00:21:58.278" v="246" actId="478"/>
          <ac:spMkLst>
            <pc:docMk/>
            <pc:sldMk cId="1823798559" sldId="256"/>
            <ac:spMk id="8" creationId="{642BD52D-74F1-2B65-7827-9B2D3A2C339C}"/>
          </ac:spMkLst>
        </pc:spChg>
        <pc:spChg chg="add mod">
          <ac:chgData name="Alexandra Balan" userId="63e56017de81f964" providerId="LiveId" clId="{3F7D46AC-10A0-4963-B5A6-C370C4C5FB4F}" dt="2023-05-25T00:22:57.567" v="253" actId="1076"/>
          <ac:spMkLst>
            <pc:docMk/>
            <pc:sldMk cId="1823798559" sldId="256"/>
            <ac:spMk id="10" creationId="{21D63BA4-91A4-0FAD-AAD8-5D88310E3D50}"/>
          </ac:spMkLst>
        </pc:spChg>
        <pc:spChg chg="add del">
          <ac:chgData name="Alexandra Balan" userId="63e56017de81f964" providerId="LiveId" clId="{3F7D46AC-10A0-4963-B5A6-C370C4C5FB4F}" dt="2023-05-25T00:18:55.779" v="227" actId="26606"/>
          <ac:spMkLst>
            <pc:docMk/>
            <pc:sldMk cId="1823798559" sldId="256"/>
            <ac:spMk id="1033" creationId="{04812C46-200A-4DEB-A05E-3ED6C68C2387}"/>
          </ac:spMkLst>
        </pc:spChg>
        <pc:spChg chg="add del">
          <ac:chgData name="Alexandra Balan" userId="63e56017de81f964" providerId="LiveId" clId="{3F7D46AC-10A0-4963-B5A6-C370C4C5FB4F}" dt="2023-05-25T00:18:55.779" v="227" actId="26606"/>
          <ac:spMkLst>
            <pc:docMk/>
            <pc:sldMk cId="1823798559" sldId="256"/>
            <ac:spMk id="1035" creationId="{D1EA859B-E555-4109-94F3-6700E046E008}"/>
          </ac:spMkLst>
        </pc:spChg>
        <pc:spChg chg="add del">
          <ac:chgData name="Alexandra Balan" userId="63e56017de81f964" providerId="LiveId" clId="{3F7D46AC-10A0-4963-B5A6-C370C4C5FB4F}" dt="2023-05-25T00:19:08.034" v="229" actId="26606"/>
          <ac:spMkLst>
            <pc:docMk/>
            <pc:sldMk cId="1823798559" sldId="256"/>
            <ac:spMk id="1037" creationId="{F13C74B1-5B17-4795-BED0-7140497B445A}"/>
          </ac:spMkLst>
        </pc:spChg>
        <pc:spChg chg="add del">
          <ac:chgData name="Alexandra Balan" userId="63e56017de81f964" providerId="LiveId" clId="{3F7D46AC-10A0-4963-B5A6-C370C4C5FB4F}" dt="2023-05-25T00:19:08.034" v="229" actId="26606"/>
          <ac:spMkLst>
            <pc:docMk/>
            <pc:sldMk cId="1823798559" sldId="256"/>
            <ac:spMk id="1038" creationId="{D4974D33-8DC5-464E-8C6D-BE58F0669C17}"/>
          </ac:spMkLst>
        </pc:spChg>
        <pc:spChg chg="add del">
          <ac:chgData name="Alexandra Balan" userId="63e56017de81f964" providerId="LiveId" clId="{3F7D46AC-10A0-4963-B5A6-C370C4C5FB4F}" dt="2023-05-25T00:19:39.768" v="231" actId="26606"/>
          <ac:spMkLst>
            <pc:docMk/>
            <pc:sldMk cId="1823798559" sldId="256"/>
            <ac:spMk id="1040" creationId="{04812C46-200A-4DEB-A05E-3ED6C68C2387}"/>
          </ac:spMkLst>
        </pc:spChg>
        <pc:spChg chg="add del">
          <ac:chgData name="Alexandra Balan" userId="63e56017de81f964" providerId="LiveId" clId="{3F7D46AC-10A0-4963-B5A6-C370C4C5FB4F}" dt="2023-05-25T00:19:39.768" v="231" actId="26606"/>
          <ac:spMkLst>
            <pc:docMk/>
            <pc:sldMk cId="1823798559" sldId="256"/>
            <ac:spMk id="1041" creationId="{D1EA859B-E555-4109-94F3-6700E046E008}"/>
          </ac:spMkLst>
        </pc:spChg>
        <pc:spChg chg="add del">
          <ac:chgData name="Alexandra Balan" userId="63e56017de81f964" providerId="LiveId" clId="{3F7D46AC-10A0-4963-B5A6-C370C4C5FB4F}" dt="2023-05-25T00:20:00.078" v="233" actId="26606"/>
          <ac:spMkLst>
            <pc:docMk/>
            <pc:sldMk cId="1823798559" sldId="256"/>
            <ac:spMk id="1043" creationId="{04812C46-200A-4DEB-A05E-3ED6C68C2387}"/>
          </ac:spMkLst>
        </pc:spChg>
        <pc:spChg chg="add del">
          <ac:chgData name="Alexandra Balan" userId="63e56017de81f964" providerId="LiveId" clId="{3F7D46AC-10A0-4963-B5A6-C370C4C5FB4F}" dt="2023-05-25T00:20:00.078" v="233" actId="26606"/>
          <ac:spMkLst>
            <pc:docMk/>
            <pc:sldMk cId="1823798559" sldId="256"/>
            <ac:spMk id="1044" creationId="{D1EA859B-E555-4109-94F3-6700E046E008}"/>
          </ac:spMkLst>
        </pc:spChg>
        <pc:spChg chg="add">
          <ac:chgData name="Alexandra Balan" userId="63e56017de81f964" providerId="LiveId" clId="{3F7D46AC-10A0-4963-B5A6-C370C4C5FB4F}" dt="2023-05-25T00:20:00.094" v="234" actId="26606"/>
          <ac:spMkLst>
            <pc:docMk/>
            <pc:sldMk cId="1823798559" sldId="256"/>
            <ac:spMk id="1046" creationId="{04812C46-200A-4DEB-A05E-3ED6C68C2387}"/>
          </ac:spMkLst>
        </pc:spChg>
        <pc:spChg chg="add">
          <ac:chgData name="Alexandra Balan" userId="63e56017de81f964" providerId="LiveId" clId="{3F7D46AC-10A0-4963-B5A6-C370C4C5FB4F}" dt="2023-05-25T00:20:00.094" v="234" actId="26606"/>
          <ac:spMkLst>
            <pc:docMk/>
            <pc:sldMk cId="1823798559" sldId="256"/>
            <ac:spMk id="1047" creationId="{D1EA859B-E555-4109-94F3-6700E046E008}"/>
          </ac:spMkLst>
        </pc:spChg>
        <pc:picChg chg="del mod">
          <ac:chgData name="Alexandra Balan" userId="63e56017de81f964" providerId="LiveId" clId="{3F7D46AC-10A0-4963-B5A6-C370C4C5FB4F}" dt="2023-05-25T00:08:00.716" v="103" actId="478"/>
          <ac:picMkLst>
            <pc:docMk/>
            <pc:sldMk cId="1823798559" sldId="256"/>
            <ac:picMk id="5" creationId="{B5B9EA4E-E72E-3F5F-55E3-01C783EBEC9C}"/>
          </ac:picMkLst>
        </pc:picChg>
        <pc:picChg chg="add del">
          <ac:chgData name="Alexandra Balan" userId="63e56017de81f964" providerId="LiveId" clId="{3F7D46AC-10A0-4963-B5A6-C370C4C5FB4F}" dt="2023-05-25T00:08:46.061" v="178"/>
          <ac:picMkLst>
            <pc:docMk/>
            <pc:sldMk cId="1823798559" sldId="256"/>
            <ac:picMk id="1026" creationId="{8387EA4E-FA50-B55C-55E3-7AACD1B07AD1}"/>
          </ac:picMkLst>
        </pc:picChg>
        <pc:picChg chg="add mod ord">
          <ac:chgData name="Alexandra Balan" userId="63e56017de81f964" providerId="LiveId" clId="{3F7D46AC-10A0-4963-B5A6-C370C4C5FB4F}" dt="2023-05-25T00:20:00.094" v="234" actId="26606"/>
          <ac:picMkLst>
            <pc:docMk/>
            <pc:sldMk cId="1823798559" sldId="256"/>
            <ac:picMk id="1028" creationId="{3ED75D13-9C5F-2D81-47ED-6A75258B5CB8}"/>
          </ac:picMkLst>
        </pc:picChg>
      </pc:sldChg>
      <pc:sldChg chg="modSp mod">
        <pc:chgData name="Alexandra Balan" userId="63e56017de81f964" providerId="LiveId" clId="{3F7D46AC-10A0-4963-B5A6-C370C4C5FB4F}" dt="2023-05-25T01:19:11.594" v="611" actId="20577"/>
        <pc:sldMkLst>
          <pc:docMk/>
          <pc:sldMk cId="2805019880" sldId="257"/>
        </pc:sldMkLst>
        <pc:spChg chg="mod">
          <ac:chgData name="Alexandra Balan" userId="63e56017de81f964" providerId="LiveId" clId="{3F7D46AC-10A0-4963-B5A6-C370C4C5FB4F}" dt="2023-05-25T00:28:16.096" v="325" actId="14100"/>
          <ac:spMkLst>
            <pc:docMk/>
            <pc:sldMk cId="2805019880" sldId="257"/>
            <ac:spMk id="2" creationId="{71F62E05-E13A-0613-C5CC-8AB74AE06178}"/>
          </ac:spMkLst>
        </pc:spChg>
        <pc:spChg chg="mod">
          <ac:chgData name="Alexandra Balan" userId="63e56017de81f964" providerId="LiveId" clId="{3F7D46AC-10A0-4963-B5A6-C370C4C5FB4F}" dt="2023-05-25T01:19:11.594" v="611" actId="20577"/>
          <ac:spMkLst>
            <pc:docMk/>
            <pc:sldMk cId="2805019880" sldId="257"/>
            <ac:spMk id="4" creationId="{1402CAA0-E8C8-9F74-7D47-2EB0B3015AA4}"/>
          </ac:spMkLst>
        </pc:spChg>
        <pc:picChg chg="mod">
          <ac:chgData name="Alexandra Balan" userId="63e56017de81f964" providerId="LiveId" clId="{3F7D46AC-10A0-4963-B5A6-C370C4C5FB4F}" dt="2023-05-25T00:26:55.573" v="315" actId="1076"/>
          <ac:picMkLst>
            <pc:docMk/>
            <pc:sldMk cId="2805019880" sldId="257"/>
            <ac:picMk id="6" creationId="{89A1404D-09AB-67A8-A5CB-46B9E5E012F7}"/>
          </ac:picMkLst>
        </pc:picChg>
        <pc:picChg chg="mod">
          <ac:chgData name="Alexandra Balan" userId="63e56017de81f964" providerId="LiveId" clId="{3F7D46AC-10A0-4963-B5A6-C370C4C5FB4F}" dt="2023-05-25T00:27:02.050" v="316" actId="1076"/>
          <ac:picMkLst>
            <pc:docMk/>
            <pc:sldMk cId="2805019880" sldId="257"/>
            <ac:picMk id="8" creationId="{ED95470F-E6E7-6755-E99A-75D1D25A5EE0}"/>
          </ac:picMkLst>
        </pc:picChg>
      </pc:sldChg>
      <pc:sldChg chg="addSp delSp modSp mod">
        <pc:chgData name="Alexandra Balan" userId="63e56017de81f964" providerId="LiveId" clId="{3F7D46AC-10A0-4963-B5A6-C370C4C5FB4F}" dt="2023-05-24T22:53:13.042" v="95" actId="14100"/>
        <pc:sldMkLst>
          <pc:docMk/>
          <pc:sldMk cId="1662099370" sldId="258"/>
        </pc:sldMkLst>
        <pc:picChg chg="add mod">
          <ac:chgData name="Alexandra Balan" userId="63e56017de81f964" providerId="LiveId" clId="{3F7D46AC-10A0-4963-B5A6-C370C4C5FB4F}" dt="2023-05-24T22:53:13.042" v="95" actId="14100"/>
          <ac:picMkLst>
            <pc:docMk/>
            <pc:sldMk cId="1662099370" sldId="258"/>
            <ac:picMk id="3" creationId="{BEA2B0C9-86A3-FD36-68AA-B1251711BCE3}"/>
          </ac:picMkLst>
        </pc:picChg>
        <pc:picChg chg="del mod">
          <ac:chgData name="Alexandra Balan" userId="63e56017de81f964" providerId="LiveId" clId="{3F7D46AC-10A0-4963-B5A6-C370C4C5FB4F}" dt="2023-05-24T22:51:39.880" v="80" actId="478"/>
          <ac:picMkLst>
            <pc:docMk/>
            <pc:sldMk cId="1662099370" sldId="258"/>
            <ac:picMk id="5" creationId="{100D4F62-A7F4-A3A0-E2D7-9A2CB1C1CABC}"/>
          </ac:picMkLst>
        </pc:picChg>
      </pc:sldChg>
      <pc:sldChg chg="modSp mod modNotesTx">
        <pc:chgData name="Alexandra Balan" userId="63e56017de81f964" providerId="LiveId" clId="{3F7D46AC-10A0-4963-B5A6-C370C4C5FB4F}" dt="2023-05-25T01:53:30.695" v="970" actId="20577"/>
        <pc:sldMkLst>
          <pc:docMk/>
          <pc:sldMk cId="2827335459" sldId="260"/>
        </pc:sldMkLst>
        <pc:spChg chg="mod">
          <ac:chgData name="Alexandra Balan" userId="63e56017de81f964" providerId="LiveId" clId="{3F7D46AC-10A0-4963-B5A6-C370C4C5FB4F}" dt="2023-05-24T22:30:14.804" v="9" actId="255"/>
          <ac:spMkLst>
            <pc:docMk/>
            <pc:sldMk cId="2827335459" sldId="260"/>
            <ac:spMk id="3" creationId="{026A44FB-10CF-3241-5B00-25259EF7350E}"/>
          </ac:spMkLst>
        </pc:spChg>
        <pc:graphicFrameChg chg="mod">
          <ac:chgData name="Alexandra Balan" userId="63e56017de81f964" providerId="LiveId" clId="{3F7D46AC-10A0-4963-B5A6-C370C4C5FB4F}" dt="2023-05-24T22:29:41.848" v="6" actId="1076"/>
          <ac:graphicFrameMkLst>
            <pc:docMk/>
            <pc:sldMk cId="2827335459" sldId="260"/>
            <ac:graphicFrameMk id="5" creationId="{88C520A0-ADE4-2F87-4273-61C8411DDB00}"/>
          </ac:graphicFrameMkLst>
        </pc:graphicFrameChg>
      </pc:sldChg>
      <pc:sldChg chg="modNotesTx">
        <pc:chgData name="Alexandra Balan" userId="63e56017de81f964" providerId="LiveId" clId="{3F7D46AC-10A0-4963-B5A6-C370C4C5FB4F}" dt="2023-05-25T01:48:26.758" v="889" actId="20577"/>
        <pc:sldMkLst>
          <pc:docMk/>
          <pc:sldMk cId="1957491144" sldId="262"/>
        </pc:sldMkLst>
      </pc:sldChg>
      <pc:sldChg chg="modSp mod">
        <pc:chgData name="Alexandra Balan" userId="63e56017de81f964" providerId="LiveId" clId="{3F7D46AC-10A0-4963-B5A6-C370C4C5FB4F}" dt="2023-05-25T01:45:10.420" v="888"/>
        <pc:sldMkLst>
          <pc:docMk/>
          <pc:sldMk cId="2883636626" sldId="263"/>
        </pc:sldMkLst>
        <pc:spChg chg="mod">
          <ac:chgData name="Alexandra Balan" userId="63e56017de81f964" providerId="LiveId" clId="{3F7D46AC-10A0-4963-B5A6-C370C4C5FB4F}" dt="2023-05-25T01:45:10.420" v="888"/>
          <ac:spMkLst>
            <pc:docMk/>
            <pc:sldMk cId="2883636626" sldId="263"/>
            <ac:spMk id="2" creationId="{99CAAE7B-915A-2D44-B424-C4BE4D9E1B1C}"/>
          </ac:spMkLst>
        </pc:spChg>
      </pc:sldChg>
      <pc:sldChg chg="modNotesTx">
        <pc:chgData name="Alexandra Balan" userId="63e56017de81f964" providerId="LiveId" clId="{3F7D46AC-10A0-4963-B5A6-C370C4C5FB4F}" dt="2023-05-25T01:43:47.265" v="778" actId="20577"/>
        <pc:sldMkLst>
          <pc:docMk/>
          <pc:sldMk cId="3737669709" sldId="264"/>
        </pc:sldMkLst>
      </pc:sldChg>
      <pc:sldChg chg="modNotesTx">
        <pc:chgData name="Alexandra Balan" userId="63e56017de81f964" providerId="LiveId" clId="{3F7D46AC-10A0-4963-B5A6-C370C4C5FB4F}" dt="2023-05-25T01:37:37.583" v="727" actId="20577"/>
        <pc:sldMkLst>
          <pc:docMk/>
          <pc:sldMk cId="3242346798" sldId="265"/>
        </pc:sldMkLst>
      </pc:sldChg>
      <pc:sldChg chg="ord modNotesTx">
        <pc:chgData name="Alexandra Balan" userId="63e56017de81f964" providerId="LiveId" clId="{3F7D46AC-10A0-4963-B5A6-C370C4C5FB4F}" dt="2023-05-25T01:40:06.014" v="729"/>
        <pc:sldMkLst>
          <pc:docMk/>
          <pc:sldMk cId="3378044350" sldId="266"/>
        </pc:sldMkLst>
      </pc:sldChg>
      <pc:sldChg chg="modSp mod modNotesTx">
        <pc:chgData name="Alexandra Balan" userId="63e56017de81f964" providerId="LiveId" clId="{3F7D46AC-10A0-4963-B5A6-C370C4C5FB4F}" dt="2023-05-25T01:26:23.063" v="648" actId="6549"/>
        <pc:sldMkLst>
          <pc:docMk/>
          <pc:sldMk cId="1288860841" sldId="267"/>
        </pc:sldMkLst>
        <pc:spChg chg="mod">
          <ac:chgData name="Alexandra Balan" userId="63e56017de81f964" providerId="LiveId" clId="{3F7D46AC-10A0-4963-B5A6-C370C4C5FB4F}" dt="2023-05-25T01:17:32.732" v="539" actId="20577"/>
          <ac:spMkLst>
            <pc:docMk/>
            <pc:sldMk cId="1288860841" sldId="267"/>
            <ac:spMk id="2" creationId="{D826DC00-7A31-5F2A-DFBF-F676F3ACA5AA}"/>
          </ac:spMkLst>
        </pc:spChg>
      </pc:sldChg>
      <pc:sldChg chg="modSp mod modNotesTx">
        <pc:chgData name="Alexandra Balan" userId="63e56017de81f964" providerId="LiveId" clId="{3F7D46AC-10A0-4963-B5A6-C370C4C5FB4F}" dt="2023-05-25T01:18:43.894" v="590" actId="20577"/>
        <pc:sldMkLst>
          <pc:docMk/>
          <pc:sldMk cId="675411752" sldId="268"/>
        </pc:sldMkLst>
        <pc:spChg chg="mod">
          <ac:chgData name="Alexandra Balan" userId="63e56017de81f964" providerId="LiveId" clId="{3F7D46AC-10A0-4963-B5A6-C370C4C5FB4F}" dt="2023-05-25T01:18:43.894" v="590" actId="20577"/>
          <ac:spMkLst>
            <pc:docMk/>
            <pc:sldMk cId="675411752" sldId="268"/>
            <ac:spMk id="2" creationId="{E5FFEF72-34DD-D1C3-3EBC-369DAD880F64}"/>
          </ac:spMkLst>
        </pc:spChg>
      </pc:sldChg>
      <pc:sldChg chg="modNotesTx">
        <pc:chgData name="Alexandra Balan" userId="63e56017de81f964" providerId="LiveId" clId="{3F7D46AC-10A0-4963-B5A6-C370C4C5FB4F}" dt="2023-05-25T00:48:56.002" v="482" actId="20577"/>
        <pc:sldMkLst>
          <pc:docMk/>
          <pc:sldMk cId="3618071258" sldId="269"/>
        </pc:sldMkLst>
      </pc:sldChg>
      <pc:sldChg chg="addSp delSp modSp new del mod ord">
        <pc:chgData name="Alexandra Balan" userId="63e56017de81f964" providerId="LiveId" clId="{3F7D46AC-10A0-4963-B5A6-C370C4C5FB4F}" dt="2023-05-25T00:23:31.258" v="254" actId="47"/>
        <pc:sldMkLst>
          <pc:docMk/>
          <pc:sldMk cId="2835772932" sldId="270"/>
        </pc:sldMkLst>
        <pc:spChg chg="del">
          <ac:chgData name="Alexandra Balan" userId="63e56017de81f964" providerId="LiveId" clId="{3F7D46AC-10A0-4963-B5A6-C370C4C5FB4F}" dt="2023-05-24T22:32:29.019" v="11" actId="931"/>
          <ac:spMkLst>
            <pc:docMk/>
            <pc:sldMk cId="2835772932" sldId="270"/>
            <ac:spMk id="3" creationId="{A831EC0D-877F-9E11-9C56-3C7E171E27E8}"/>
          </ac:spMkLst>
        </pc:spChg>
        <pc:spChg chg="add mod">
          <ac:chgData name="Alexandra Balan" userId="63e56017de81f964" providerId="LiveId" clId="{3F7D46AC-10A0-4963-B5A6-C370C4C5FB4F}" dt="2023-05-24T22:36:05.611" v="44" actId="20577"/>
          <ac:spMkLst>
            <pc:docMk/>
            <pc:sldMk cId="2835772932" sldId="270"/>
            <ac:spMk id="6" creationId="{FEC44B10-F46C-7B52-510E-E4EBFB363FCE}"/>
          </ac:spMkLst>
        </pc:spChg>
        <pc:picChg chg="add mod">
          <ac:chgData name="Alexandra Balan" userId="63e56017de81f964" providerId="LiveId" clId="{3F7D46AC-10A0-4963-B5A6-C370C4C5FB4F}" dt="2023-05-24T22:34:00.573" v="24" actId="962"/>
          <ac:picMkLst>
            <pc:docMk/>
            <pc:sldMk cId="2835772932" sldId="270"/>
            <ac:picMk id="5" creationId="{B20A667D-4B7E-8250-6898-B6E61DB3CBF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2FB2F2-9E01-4A85-B41D-8FE2EFF3BA9A}" type="doc">
      <dgm:prSet loTypeId="urn:microsoft.com/office/officeart/2005/8/layout/cycle8" loCatId="cycle" qsTypeId="urn:microsoft.com/office/officeart/2005/8/quickstyle/simple1" qsCatId="simple" csTypeId="urn:microsoft.com/office/officeart/2005/8/colors/colorful5" csCatId="colorful" phldr="1"/>
      <dgm:spPr/>
    </dgm:pt>
    <dgm:pt modelId="{3127A0A1-B1E5-43B4-B182-93329221B062}">
      <dgm:prSet phldrT="[Text]"/>
      <dgm:spPr/>
      <dgm:t>
        <a:bodyPr/>
        <a:lstStyle/>
        <a:p>
          <a:pPr>
            <a:buFont typeface="Symbol" panose="05050102010706020507" pitchFamily="18" charset="2"/>
            <a:buChar char=""/>
          </a:pPr>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Quality services attract and retain customers</a:t>
          </a:r>
          <a:endParaRPr lang="en-GB" b="1" dirty="0">
            <a:solidFill>
              <a:schemeClr val="tx1"/>
            </a:solidFill>
          </a:endParaRPr>
        </a:p>
      </dgm:t>
    </dgm:pt>
    <dgm:pt modelId="{F7C6D9E4-30A5-4965-BC9F-BB965D926421}" type="parTrans" cxnId="{665668F2-69CF-4DDF-BFC8-7F735934B821}">
      <dgm:prSet/>
      <dgm:spPr/>
      <dgm:t>
        <a:bodyPr/>
        <a:lstStyle/>
        <a:p>
          <a:endParaRPr lang="en-GB"/>
        </a:p>
      </dgm:t>
    </dgm:pt>
    <dgm:pt modelId="{CD062AE6-D32F-4ADD-ABE7-DCFF3CBB396E}" type="sibTrans" cxnId="{665668F2-69CF-4DDF-BFC8-7F735934B821}">
      <dgm:prSet/>
      <dgm:spPr/>
      <dgm:t>
        <a:bodyPr/>
        <a:lstStyle/>
        <a:p>
          <a:endParaRPr lang="en-GB"/>
        </a:p>
      </dgm:t>
    </dgm:pt>
    <dgm:pt modelId="{DBCC1A1F-6764-432D-98D7-8DE3289495E1}">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Waldorf Astoria is a luxury brand of Hilton Hotel </a:t>
          </a:r>
          <a:endParaRPr lang="en-GB" b="1" dirty="0">
            <a:solidFill>
              <a:schemeClr val="tx1"/>
            </a:solidFill>
          </a:endParaRPr>
        </a:p>
      </dgm:t>
    </dgm:pt>
    <dgm:pt modelId="{0374827B-564E-4F98-865A-293F81385313}" type="parTrans" cxnId="{848AB133-9B40-4AF0-AEC2-F022CB95359A}">
      <dgm:prSet/>
      <dgm:spPr/>
      <dgm:t>
        <a:bodyPr/>
        <a:lstStyle/>
        <a:p>
          <a:endParaRPr lang="en-GB"/>
        </a:p>
      </dgm:t>
    </dgm:pt>
    <dgm:pt modelId="{56F3FAC0-8FBA-4106-9E44-18ACF8DA08C7}" type="sibTrans" cxnId="{848AB133-9B40-4AF0-AEC2-F022CB95359A}">
      <dgm:prSet/>
      <dgm:spPr/>
      <dgm:t>
        <a:bodyPr/>
        <a:lstStyle/>
        <a:p>
          <a:endParaRPr lang="en-GB"/>
        </a:p>
      </dgm:t>
    </dgm:pt>
    <dgm:pt modelId="{5A72C346-31D1-4411-9198-2E9BB72A0FB9}">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 services are assistance and advice </a:t>
          </a:r>
          <a:endParaRPr lang="en-GB" b="1" dirty="0">
            <a:solidFill>
              <a:schemeClr val="tx1"/>
            </a:solidFill>
          </a:endParaRPr>
        </a:p>
      </dgm:t>
    </dgm:pt>
    <dgm:pt modelId="{0B076587-0DA4-45D5-9932-0383EB0E51AD}" type="parTrans" cxnId="{406F044B-FD27-4004-9133-57E850C0A8F4}">
      <dgm:prSet/>
      <dgm:spPr/>
      <dgm:t>
        <a:bodyPr/>
        <a:lstStyle/>
        <a:p>
          <a:endParaRPr lang="en-GB"/>
        </a:p>
      </dgm:t>
    </dgm:pt>
    <dgm:pt modelId="{C259E61F-5885-4AC2-96DF-A7643123EBF9}" type="sibTrans" cxnId="{406F044B-FD27-4004-9133-57E850C0A8F4}">
      <dgm:prSet/>
      <dgm:spPr/>
      <dgm:t>
        <a:bodyPr/>
        <a:lstStyle/>
        <a:p>
          <a:endParaRPr lang="en-GB"/>
        </a:p>
      </dgm:t>
    </dgm:pt>
    <dgm:pt modelId="{2293588D-02AC-4B6C-9008-602C043F2176}" type="pres">
      <dgm:prSet presAssocID="{762FB2F2-9E01-4A85-B41D-8FE2EFF3BA9A}" presName="compositeShape" presStyleCnt="0">
        <dgm:presLayoutVars>
          <dgm:chMax val="7"/>
          <dgm:dir/>
          <dgm:resizeHandles val="exact"/>
        </dgm:presLayoutVars>
      </dgm:prSet>
      <dgm:spPr/>
    </dgm:pt>
    <dgm:pt modelId="{3754C990-9C5A-4D7D-9925-457D1F11B81B}" type="pres">
      <dgm:prSet presAssocID="{762FB2F2-9E01-4A85-B41D-8FE2EFF3BA9A}" presName="wedge1" presStyleLbl="node1" presStyleIdx="0" presStyleCnt="3"/>
      <dgm:spPr/>
    </dgm:pt>
    <dgm:pt modelId="{BA6A7F73-5439-45A7-9F14-D68287E911C2}" type="pres">
      <dgm:prSet presAssocID="{762FB2F2-9E01-4A85-B41D-8FE2EFF3BA9A}" presName="dummy1a" presStyleCnt="0"/>
      <dgm:spPr/>
    </dgm:pt>
    <dgm:pt modelId="{AEAC261B-F69A-44EE-98AA-CD2BC6661998}" type="pres">
      <dgm:prSet presAssocID="{762FB2F2-9E01-4A85-B41D-8FE2EFF3BA9A}" presName="dummy1b" presStyleCnt="0"/>
      <dgm:spPr/>
    </dgm:pt>
    <dgm:pt modelId="{8956F22D-692B-4F15-8696-2C9B08F1C2FE}" type="pres">
      <dgm:prSet presAssocID="{762FB2F2-9E01-4A85-B41D-8FE2EFF3BA9A}" presName="wedge1Tx" presStyleLbl="node1" presStyleIdx="0" presStyleCnt="3">
        <dgm:presLayoutVars>
          <dgm:chMax val="0"/>
          <dgm:chPref val="0"/>
          <dgm:bulletEnabled val="1"/>
        </dgm:presLayoutVars>
      </dgm:prSet>
      <dgm:spPr/>
    </dgm:pt>
    <dgm:pt modelId="{13DEADE6-7A27-43BF-9512-D57858218D8C}" type="pres">
      <dgm:prSet presAssocID="{762FB2F2-9E01-4A85-B41D-8FE2EFF3BA9A}" presName="wedge2" presStyleLbl="node1" presStyleIdx="1" presStyleCnt="3"/>
      <dgm:spPr/>
    </dgm:pt>
    <dgm:pt modelId="{1A386E14-D18C-4435-8B89-A8E8037559C4}" type="pres">
      <dgm:prSet presAssocID="{762FB2F2-9E01-4A85-B41D-8FE2EFF3BA9A}" presName="dummy2a" presStyleCnt="0"/>
      <dgm:spPr/>
    </dgm:pt>
    <dgm:pt modelId="{D0E1D310-CB15-459E-8F50-1753A3E54DA1}" type="pres">
      <dgm:prSet presAssocID="{762FB2F2-9E01-4A85-B41D-8FE2EFF3BA9A}" presName="dummy2b" presStyleCnt="0"/>
      <dgm:spPr/>
    </dgm:pt>
    <dgm:pt modelId="{869B26FF-798F-4463-9B60-B5F9485A97C6}" type="pres">
      <dgm:prSet presAssocID="{762FB2F2-9E01-4A85-B41D-8FE2EFF3BA9A}" presName="wedge2Tx" presStyleLbl="node1" presStyleIdx="1" presStyleCnt="3">
        <dgm:presLayoutVars>
          <dgm:chMax val="0"/>
          <dgm:chPref val="0"/>
          <dgm:bulletEnabled val="1"/>
        </dgm:presLayoutVars>
      </dgm:prSet>
      <dgm:spPr/>
    </dgm:pt>
    <dgm:pt modelId="{AEA5589E-932C-480A-AC9F-E98AB26AF13B}" type="pres">
      <dgm:prSet presAssocID="{762FB2F2-9E01-4A85-B41D-8FE2EFF3BA9A}" presName="wedge3" presStyleLbl="node1" presStyleIdx="2" presStyleCnt="3"/>
      <dgm:spPr/>
    </dgm:pt>
    <dgm:pt modelId="{91D96776-9CD4-489C-A2C1-D0D85147BC46}" type="pres">
      <dgm:prSet presAssocID="{762FB2F2-9E01-4A85-B41D-8FE2EFF3BA9A}" presName="dummy3a" presStyleCnt="0"/>
      <dgm:spPr/>
    </dgm:pt>
    <dgm:pt modelId="{B4A78A6B-72A6-4E45-9FB0-24AD28E6DD13}" type="pres">
      <dgm:prSet presAssocID="{762FB2F2-9E01-4A85-B41D-8FE2EFF3BA9A}" presName="dummy3b" presStyleCnt="0"/>
      <dgm:spPr/>
    </dgm:pt>
    <dgm:pt modelId="{43CD4A46-718A-49FE-8725-88EAB398C9DB}" type="pres">
      <dgm:prSet presAssocID="{762FB2F2-9E01-4A85-B41D-8FE2EFF3BA9A}" presName="wedge3Tx" presStyleLbl="node1" presStyleIdx="2" presStyleCnt="3">
        <dgm:presLayoutVars>
          <dgm:chMax val="0"/>
          <dgm:chPref val="0"/>
          <dgm:bulletEnabled val="1"/>
        </dgm:presLayoutVars>
      </dgm:prSet>
      <dgm:spPr/>
    </dgm:pt>
    <dgm:pt modelId="{2A6F45F8-4689-4335-9622-82245A34A007}" type="pres">
      <dgm:prSet presAssocID="{CD062AE6-D32F-4ADD-ABE7-DCFF3CBB396E}" presName="arrowWedge1" presStyleLbl="fgSibTrans2D1" presStyleIdx="0" presStyleCnt="3"/>
      <dgm:spPr/>
    </dgm:pt>
    <dgm:pt modelId="{23E464CE-D620-49E4-86EB-C24B7DF30C4E}" type="pres">
      <dgm:prSet presAssocID="{56F3FAC0-8FBA-4106-9E44-18ACF8DA08C7}" presName="arrowWedge2" presStyleLbl="fgSibTrans2D1" presStyleIdx="1" presStyleCnt="3"/>
      <dgm:spPr/>
    </dgm:pt>
    <dgm:pt modelId="{6D452F9A-3CCC-43FE-B2E9-FB400E9AB882}" type="pres">
      <dgm:prSet presAssocID="{C259E61F-5885-4AC2-96DF-A7643123EBF9}" presName="arrowWedge3" presStyleLbl="fgSibTrans2D1" presStyleIdx="2" presStyleCnt="3"/>
      <dgm:spPr/>
    </dgm:pt>
  </dgm:ptLst>
  <dgm:cxnLst>
    <dgm:cxn modelId="{848AB133-9B40-4AF0-AEC2-F022CB95359A}" srcId="{762FB2F2-9E01-4A85-B41D-8FE2EFF3BA9A}" destId="{DBCC1A1F-6764-432D-98D7-8DE3289495E1}" srcOrd="1" destOrd="0" parTransId="{0374827B-564E-4F98-865A-293F81385313}" sibTransId="{56F3FAC0-8FBA-4106-9E44-18ACF8DA08C7}"/>
    <dgm:cxn modelId="{03F5FB64-3F6C-4A96-94D6-BB809B110415}" type="presOf" srcId="{3127A0A1-B1E5-43B4-B182-93329221B062}" destId="{8956F22D-692B-4F15-8696-2C9B08F1C2FE}" srcOrd="1" destOrd="0" presId="urn:microsoft.com/office/officeart/2005/8/layout/cycle8"/>
    <dgm:cxn modelId="{406F044B-FD27-4004-9133-57E850C0A8F4}" srcId="{762FB2F2-9E01-4A85-B41D-8FE2EFF3BA9A}" destId="{5A72C346-31D1-4411-9198-2E9BB72A0FB9}" srcOrd="2" destOrd="0" parTransId="{0B076587-0DA4-45D5-9932-0383EB0E51AD}" sibTransId="{C259E61F-5885-4AC2-96DF-A7643123EBF9}"/>
    <dgm:cxn modelId="{C70DC06B-DE55-44C1-98C2-DE56A119800B}" type="presOf" srcId="{DBCC1A1F-6764-432D-98D7-8DE3289495E1}" destId="{13DEADE6-7A27-43BF-9512-D57858218D8C}" srcOrd="0" destOrd="0" presId="urn:microsoft.com/office/officeart/2005/8/layout/cycle8"/>
    <dgm:cxn modelId="{C2BDE656-B426-4DAB-8EDA-047E0C706873}" type="presOf" srcId="{762FB2F2-9E01-4A85-B41D-8FE2EFF3BA9A}" destId="{2293588D-02AC-4B6C-9008-602C043F2176}" srcOrd="0" destOrd="0" presId="urn:microsoft.com/office/officeart/2005/8/layout/cycle8"/>
    <dgm:cxn modelId="{A061068D-7B13-4C01-A029-710EE9B4B40B}" type="presOf" srcId="{5A72C346-31D1-4411-9198-2E9BB72A0FB9}" destId="{AEA5589E-932C-480A-AC9F-E98AB26AF13B}" srcOrd="0" destOrd="0" presId="urn:microsoft.com/office/officeart/2005/8/layout/cycle8"/>
    <dgm:cxn modelId="{640C4C9F-0B42-40EE-8C9B-7AB6B786818A}" type="presOf" srcId="{3127A0A1-B1E5-43B4-B182-93329221B062}" destId="{3754C990-9C5A-4D7D-9925-457D1F11B81B}" srcOrd="0" destOrd="0" presId="urn:microsoft.com/office/officeart/2005/8/layout/cycle8"/>
    <dgm:cxn modelId="{AD30BDBA-5A17-4BF7-8D8F-27F769EA9F16}" type="presOf" srcId="{DBCC1A1F-6764-432D-98D7-8DE3289495E1}" destId="{869B26FF-798F-4463-9B60-B5F9485A97C6}" srcOrd="1" destOrd="0" presId="urn:microsoft.com/office/officeart/2005/8/layout/cycle8"/>
    <dgm:cxn modelId="{665668F2-69CF-4DDF-BFC8-7F735934B821}" srcId="{762FB2F2-9E01-4A85-B41D-8FE2EFF3BA9A}" destId="{3127A0A1-B1E5-43B4-B182-93329221B062}" srcOrd="0" destOrd="0" parTransId="{F7C6D9E4-30A5-4965-BC9F-BB965D926421}" sibTransId="{CD062AE6-D32F-4ADD-ABE7-DCFF3CBB396E}"/>
    <dgm:cxn modelId="{1C1F04FA-49B4-4729-AA92-BC89B3F17BC7}" type="presOf" srcId="{5A72C346-31D1-4411-9198-2E9BB72A0FB9}" destId="{43CD4A46-718A-49FE-8725-88EAB398C9DB}" srcOrd="1" destOrd="0" presId="urn:microsoft.com/office/officeart/2005/8/layout/cycle8"/>
    <dgm:cxn modelId="{F10B1FE7-45D9-422A-82A7-2631228C1D08}" type="presParOf" srcId="{2293588D-02AC-4B6C-9008-602C043F2176}" destId="{3754C990-9C5A-4D7D-9925-457D1F11B81B}" srcOrd="0" destOrd="0" presId="urn:microsoft.com/office/officeart/2005/8/layout/cycle8"/>
    <dgm:cxn modelId="{74A4AA57-1A5E-4CCC-9800-94F4F0B32394}" type="presParOf" srcId="{2293588D-02AC-4B6C-9008-602C043F2176}" destId="{BA6A7F73-5439-45A7-9F14-D68287E911C2}" srcOrd="1" destOrd="0" presId="urn:microsoft.com/office/officeart/2005/8/layout/cycle8"/>
    <dgm:cxn modelId="{87D61FF2-8393-4E20-9252-DDB4AACB4DBD}" type="presParOf" srcId="{2293588D-02AC-4B6C-9008-602C043F2176}" destId="{AEAC261B-F69A-44EE-98AA-CD2BC6661998}" srcOrd="2" destOrd="0" presId="urn:microsoft.com/office/officeart/2005/8/layout/cycle8"/>
    <dgm:cxn modelId="{C06C6CEE-7DA8-43B2-8AD2-7704A0AB7D97}" type="presParOf" srcId="{2293588D-02AC-4B6C-9008-602C043F2176}" destId="{8956F22D-692B-4F15-8696-2C9B08F1C2FE}" srcOrd="3" destOrd="0" presId="urn:microsoft.com/office/officeart/2005/8/layout/cycle8"/>
    <dgm:cxn modelId="{5E9FDED9-E717-42E8-9A9D-C484730D178C}" type="presParOf" srcId="{2293588D-02AC-4B6C-9008-602C043F2176}" destId="{13DEADE6-7A27-43BF-9512-D57858218D8C}" srcOrd="4" destOrd="0" presId="urn:microsoft.com/office/officeart/2005/8/layout/cycle8"/>
    <dgm:cxn modelId="{89F1A88D-98EC-4D8D-A3F9-02A5297B4E30}" type="presParOf" srcId="{2293588D-02AC-4B6C-9008-602C043F2176}" destId="{1A386E14-D18C-4435-8B89-A8E8037559C4}" srcOrd="5" destOrd="0" presId="urn:microsoft.com/office/officeart/2005/8/layout/cycle8"/>
    <dgm:cxn modelId="{89F27AC0-13D1-45B2-9EBC-8A89E9C2BC3E}" type="presParOf" srcId="{2293588D-02AC-4B6C-9008-602C043F2176}" destId="{D0E1D310-CB15-459E-8F50-1753A3E54DA1}" srcOrd="6" destOrd="0" presId="urn:microsoft.com/office/officeart/2005/8/layout/cycle8"/>
    <dgm:cxn modelId="{89A04D48-3E92-46C4-9B9F-70D363AF2F27}" type="presParOf" srcId="{2293588D-02AC-4B6C-9008-602C043F2176}" destId="{869B26FF-798F-4463-9B60-B5F9485A97C6}" srcOrd="7" destOrd="0" presId="urn:microsoft.com/office/officeart/2005/8/layout/cycle8"/>
    <dgm:cxn modelId="{4C0BAF3B-5225-4522-8A48-B5804AE15A10}" type="presParOf" srcId="{2293588D-02AC-4B6C-9008-602C043F2176}" destId="{AEA5589E-932C-480A-AC9F-E98AB26AF13B}" srcOrd="8" destOrd="0" presId="urn:microsoft.com/office/officeart/2005/8/layout/cycle8"/>
    <dgm:cxn modelId="{7BEC4DC7-60B6-4FDB-87F4-930185D1BDA3}" type="presParOf" srcId="{2293588D-02AC-4B6C-9008-602C043F2176}" destId="{91D96776-9CD4-489C-A2C1-D0D85147BC46}" srcOrd="9" destOrd="0" presId="urn:microsoft.com/office/officeart/2005/8/layout/cycle8"/>
    <dgm:cxn modelId="{BDE271FD-4C4B-47F9-A2AE-D953E04656E3}" type="presParOf" srcId="{2293588D-02AC-4B6C-9008-602C043F2176}" destId="{B4A78A6B-72A6-4E45-9FB0-24AD28E6DD13}" srcOrd="10" destOrd="0" presId="urn:microsoft.com/office/officeart/2005/8/layout/cycle8"/>
    <dgm:cxn modelId="{0FA24FED-A7D4-4EA5-9F3C-35556145F4FE}" type="presParOf" srcId="{2293588D-02AC-4B6C-9008-602C043F2176}" destId="{43CD4A46-718A-49FE-8725-88EAB398C9DB}" srcOrd="11" destOrd="0" presId="urn:microsoft.com/office/officeart/2005/8/layout/cycle8"/>
    <dgm:cxn modelId="{437001F4-4872-407A-BE53-E16153420F9D}" type="presParOf" srcId="{2293588D-02AC-4B6C-9008-602C043F2176}" destId="{2A6F45F8-4689-4335-9622-82245A34A007}" srcOrd="12" destOrd="0" presId="urn:microsoft.com/office/officeart/2005/8/layout/cycle8"/>
    <dgm:cxn modelId="{CB55E35B-23D9-4F68-A38E-CE359870192B}" type="presParOf" srcId="{2293588D-02AC-4B6C-9008-602C043F2176}" destId="{23E464CE-D620-49E4-86EB-C24B7DF30C4E}" srcOrd="13" destOrd="0" presId="urn:microsoft.com/office/officeart/2005/8/layout/cycle8"/>
    <dgm:cxn modelId="{66B07D4B-44BE-4F8E-B6AE-BD8D8BDF66BB}" type="presParOf" srcId="{2293588D-02AC-4B6C-9008-602C043F2176}" destId="{6D452F9A-3CCC-43FE-B2E9-FB400E9AB882}"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2A3335-98A2-4CC5-B6DD-587B49E5702D}" type="doc">
      <dgm:prSet loTypeId="urn:microsoft.com/office/officeart/2005/8/layout/radial4" loCatId="relationship" qsTypeId="urn:microsoft.com/office/officeart/2005/8/quickstyle/simple1" qsCatId="simple" csTypeId="urn:microsoft.com/office/officeart/2005/8/colors/accent4_2" csCatId="accent4" phldr="1"/>
      <dgm:spPr/>
      <dgm:t>
        <a:bodyPr/>
        <a:lstStyle/>
        <a:p>
          <a:endParaRPr lang="en-GB"/>
        </a:p>
      </dgm:t>
    </dgm:pt>
    <dgm:pt modelId="{E0BBD866-ED58-42E7-9E4B-6F4D0EB20B83}">
      <dgm:prSet phldrT="[Text]"/>
      <dgm:spPr/>
      <dgm:t>
        <a:bodyPr/>
        <a:lstStyle/>
        <a:p>
          <a:r>
            <a:rPr lang="en-GB" b="1" dirty="0">
              <a:solidFill>
                <a:schemeClr val="tx1"/>
              </a:solidFill>
            </a:rPr>
            <a:t>Waldorf Astoria</a:t>
          </a:r>
        </a:p>
      </dgm:t>
    </dgm:pt>
    <dgm:pt modelId="{83D5FCD2-3BFA-44FA-A519-8EB8A65B96D3}" type="parTrans" cxnId="{9A0063BB-30EE-4D8A-9A74-7A4ED1516D15}">
      <dgm:prSet/>
      <dgm:spPr/>
      <dgm:t>
        <a:bodyPr/>
        <a:lstStyle/>
        <a:p>
          <a:endParaRPr lang="en-GB"/>
        </a:p>
      </dgm:t>
    </dgm:pt>
    <dgm:pt modelId="{2BB0D675-D834-4DAC-83F3-AF6FEB4D2ECD}" type="sibTrans" cxnId="{9A0063BB-30EE-4D8A-9A74-7A4ED1516D15}">
      <dgm:prSet/>
      <dgm:spPr/>
      <dgm:t>
        <a:bodyPr/>
        <a:lstStyle/>
        <a:p>
          <a:endParaRPr lang="en-GB"/>
        </a:p>
      </dgm:t>
    </dgm:pt>
    <dgm:pt modelId="{F38824AD-211B-44B6-839D-56EE21F5F97D}">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Upscale and luxury accommodation </a:t>
          </a:r>
          <a:endParaRPr lang="en-GB" b="1" dirty="0">
            <a:solidFill>
              <a:schemeClr val="tx1"/>
            </a:solidFill>
          </a:endParaRPr>
        </a:p>
      </dgm:t>
    </dgm:pt>
    <dgm:pt modelId="{93C86724-C255-486E-9C49-C66004D6211D}" type="parTrans" cxnId="{FD189A7A-39E5-42E1-B9C8-2AF427B7FCAE}">
      <dgm:prSet/>
      <dgm:spPr/>
      <dgm:t>
        <a:bodyPr/>
        <a:lstStyle/>
        <a:p>
          <a:endParaRPr lang="en-GB"/>
        </a:p>
      </dgm:t>
    </dgm:pt>
    <dgm:pt modelId="{BBB38BFA-0519-46D9-BE0F-1BDD237842BE}" type="sibTrans" cxnId="{FD189A7A-39E5-42E1-B9C8-2AF427B7FCAE}">
      <dgm:prSet/>
      <dgm:spPr/>
      <dgm:t>
        <a:bodyPr/>
        <a:lstStyle/>
        <a:p>
          <a:endParaRPr lang="en-GB"/>
        </a:p>
      </dgm:t>
    </dgm:pt>
    <dgm:pt modelId="{25A92057-875F-4B9D-ADBA-F3A848924E4A}">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Operates in 17 countries</a:t>
          </a:r>
          <a:endParaRPr lang="en-GB" b="1" dirty="0">
            <a:solidFill>
              <a:schemeClr val="tx1"/>
            </a:solidFill>
          </a:endParaRPr>
        </a:p>
      </dgm:t>
    </dgm:pt>
    <dgm:pt modelId="{0520E5C8-B6B4-4F0E-B544-44027927170E}" type="parTrans" cxnId="{4F154904-FCA0-48D1-A2C2-3CA35FA6F241}">
      <dgm:prSet/>
      <dgm:spPr/>
      <dgm:t>
        <a:bodyPr/>
        <a:lstStyle/>
        <a:p>
          <a:endParaRPr lang="en-GB"/>
        </a:p>
      </dgm:t>
    </dgm:pt>
    <dgm:pt modelId="{050CC553-4F03-45BA-8967-44B0F1E62FB3}" type="sibTrans" cxnId="{4F154904-FCA0-48D1-A2C2-3CA35FA6F241}">
      <dgm:prSet/>
      <dgm:spPr/>
      <dgm:t>
        <a:bodyPr/>
        <a:lstStyle/>
        <a:p>
          <a:endParaRPr lang="en-GB"/>
        </a:p>
      </dgm:t>
    </dgm:pt>
    <dgm:pt modelId="{642CC7A6-F089-454E-B6B6-3AB481CD7713}">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Especially for wealthy customers </a:t>
          </a:r>
          <a:endParaRPr lang="en-GB" b="1" dirty="0">
            <a:solidFill>
              <a:schemeClr val="tx1"/>
            </a:solidFill>
          </a:endParaRPr>
        </a:p>
      </dgm:t>
    </dgm:pt>
    <dgm:pt modelId="{4FA4DF86-B770-4151-890F-27AD3D8C6DA1}" type="parTrans" cxnId="{072BA0F1-E1BE-4376-A4B5-7C393BA036D9}">
      <dgm:prSet/>
      <dgm:spPr/>
      <dgm:t>
        <a:bodyPr/>
        <a:lstStyle/>
        <a:p>
          <a:endParaRPr lang="en-GB"/>
        </a:p>
      </dgm:t>
    </dgm:pt>
    <dgm:pt modelId="{5EEDBA08-3AD7-4A82-9367-5739B69B407A}" type="sibTrans" cxnId="{072BA0F1-E1BE-4376-A4B5-7C393BA036D9}">
      <dgm:prSet/>
      <dgm:spPr/>
      <dgm:t>
        <a:bodyPr/>
        <a:lstStyle/>
        <a:p>
          <a:endParaRPr lang="en-GB"/>
        </a:p>
      </dgm:t>
    </dgm:pt>
    <dgm:pt modelId="{07137D2B-A334-42DC-87FE-1E6E3526610D}" type="pres">
      <dgm:prSet presAssocID="{412A3335-98A2-4CC5-B6DD-587B49E5702D}" presName="cycle" presStyleCnt="0">
        <dgm:presLayoutVars>
          <dgm:chMax val="1"/>
          <dgm:dir/>
          <dgm:animLvl val="ctr"/>
          <dgm:resizeHandles val="exact"/>
        </dgm:presLayoutVars>
      </dgm:prSet>
      <dgm:spPr/>
    </dgm:pt>
    <dgm:pt modelId="{A2C16B47-273E-41E6-B986-8744A22B3DD5}" type="pres">
      <dgm:prSet presAssocID="{E0BBD866-ED58-42E7-9E4B-6F4D0EB20B83}" presName="centerShape" presStyleLbl="node0" presStyleIdx="0" presStyleCnt="1"/>
      <dgm:spPr/>
    </dgm:pt>
    <dgm:pt modelId="{814FB7DC-2DC8-42A1-935E-9188039C7363}" type="pres">
      <dgm:prSet presAssocID="{93C86724-C255-486E-9C49-C66004D6211D}" presName="parTrans" presStyleLbl="bgSibTrans2D1" presStyleIdx="0" presStyleCnt="3"/>
      <dgm:spPr/>
    </dgm:pt>
    <dgm:pt modelId="{BC05CE26-8468-44D4-A4CB-7D75D0A59105}" type="pres">
      <dgm:prSet presAssocID="{F38824AD-211B-44B6-839D-56EE21F5F97D}" presName="node" presStyleLbl="node1" presStyleIdx="0" presStyleCnt="3">
        <dgm:presLayoutVars>
          <dgm:bulletEnabled val="1"/>
        </dgm:presLayoutVars>
      </dgm:prSet>
      <dgm:spPr/>
    </dgm:pt>
    <dgm:pt modelId="{F0306A57-82AA-4C27-B07C-C0735DE16730}" type="pres">
      <dgm:prSet presAssocID="{0520E5C8-B6B4-4F0E-B544-44027927170E}" presName="parTrans" presStyleLbl="bgSibTrans2D1" presStyleIdx="1" presStyleCnt="3"/>
      <dgm:spPr/>
    </dgm:pt>
    <dgm:pt modelId="{F3911370-25A3-4E7B-812E-548CA973F641}" type="pres">
      <dgm:prSet presAssocID="{25A92057-875F-4B9D-ADBA-F3A848924E4A}" presName="node" presStyleLbl="node1" presStyleIdx="1" presStyleCnt="3">
        <dgm:presLayoutVars>
          <dgm:bulletEnabled val="1"/>
        </dgm:presLayoutVars>
      </dgm:prSet>
      <dgm:spPr/>
    </dgm:pt>
    <dgm:pt modelId="{B84549DE-E292-4BA5-9830-8B55E184D5FE}" type="pres">
      <dgm:prSet presAssocID="{4FA4DF86-B770-4151-890F-27AD3D8C6DA1}" presName="parTrans" presStyleLbl="bgSibTrans2D1" presStyleIdx="2" presStyleCnt="3"/>
      <dgm:spPr/>
    </dgm:pt>
    <dgm:pt modelId="{51AF73CC-F8EE-445D-AF2E-58DC8CFF62C8}" type="pres">
      <dgm:prSet presAssocID="{642CC7A6-F089-454E-B6B6-3AB481CD7713}" presName="node" presStyleLbl="node1" presStyleIdx="2" presStyleCnt="3">
        <dgm:presLayoutVars>
          <dgm:bulletEnabled val="1"/>
        </dgm:presLayoutVars>
      </dgm:prSet>
      <dgm:spPr/>
    </dgm:pt>
  </dgm:ptLst>
  <dgm:cxnLst>
    <dgm:cxn modelId="{4F154904-FCA0-48D1-A2C2-3CA35FA6F241}" srcId="{E0BBD866-ED58-42E7-9E4B-6F4D0EB20B83}" destId="{25A92057-875F-4B9D-ADBA-F3A848924E4A}" srcOrd="1" destOrd="0" parTransId="{0520E5C8-B6B4-4F0E-B544-44027927170E}" sibTransId="{050CC553-4F03-45BA-8967-44B0F1E62FB3}"/>
    <dgm:cxn modelId="{1844583C-2FFC-4FBB-94A4-4559DD0005EF}" type="presOf" srcId="{4FA4DF86-B770-4151-890F-27AD3D8C6DA1}" destId="{B84549DE-E292-4BA5-9830-8B55E184D5FE}" srcOrd="0" destOrd="0" presId="urn:microsoft.com/office/officeart/2005/8/layout/radial4"/>
    <dgm:cxn modelId="{201BB850-4DE2-4328-9785-9F336F1DA3DE}" type="presOf" srcId="{F38824AD-211B-44B6-839D-56EE21F5F97D}" destId="{BC05CE26-8468-44D4-A4CB-7D75D0A59105}" srcOrd="0" destOrd="0" presId="urn:microsoft.com/office/officeart/2005/8/layout/radial4"/>
    <dgm:cxn modelId="{2009EA77-C9E8-4E0F-8678-21D4F43AFD87}" type="presOf" srcId="{0520E5C8-B6B4-4F0E-B544-44027927170E}" destId="{F0306A57-82AA-4C27-B07C-C0735DE16730}" srcOrd="0" destOrd="0" presId="urn:microsoft.com/office/officeart/2005/8/layout/radial4"/>
    <dgm:cxn modelId="{AF922958-0BC1-40E0-A95F-4810C60F3FEB}" type="presOf" srcId="{412A3335-98A2-4CC5-B6DD-587B49E5702D}" destId="{07137D2B-A334-42DC-87FE-1E6E3526610D}" srcOrd="0" destOrd="0" presId="urn:microsoft.com/office/officeart/2005/8/layout/radial4"/>
    <dgm:cxn modelId="{FD189A7A-39E5-42E1-B9C8-2AF427B7FCAE}" srcId="{E0BBD866-ED58-42E7-9E4B-6F4D0EB20B83}" destId="{F38824AD-211B-44B6-839D-56EE21F5F97D}" srcOrd="0" destOrd="0" parTransId="{93C86724-C255-486E-9C49-C66004D6211D}" sibTransId="{BBB38BFA-0519-46D9-BE0F-1BDD237842BE}"/>
    <dgm:cxn modelId="{4381D480-5C2A-4ACB-A843-90765870D35D}" type="presOf" srcId="{93C86724-C255-486E-9C49-C66004D6211D}" destId="{814FB7DC-2DC8-42A1-935E-9188039C7363}" srcOrd="0" destOrd="0" presId="urn:microsoft.com/office/officeart/2005/8/layout/radial4"/>
    <dgm:cxn modelId="{950CF08D-83FC-4133-8854-FC2584ED3162}" type="presOf" srcId="{E0BBD866-ED58-42E7-9E4B-6F4D0EB20B83}" destId="{A2C16B47-273E-41E6-B986-8744A22B3DD5}" srcOrd="0" destOrd="0" presId="urn:microsoft.com/office/officeart/2005/8/layout/radial4"/>
    <dgm:cxn modelId="{9A0063BB-30EE-4D8A-9A74-7A4ED1516D15}" srcId="{412A3335-98A2-4CC5-B6DD-587B49E5702D}" destId="{E0BBD866-ED58-42E7-9E4B-6F4D0EB20B83}" srcOrd="0" destOrd="0" parTransId="{83D5FCD2-3BFA-44FA-A519-8EB8A65B96D3}" sibTransId="{2BB0D675-D834-4DAC-83F3-AF6FEB4D2ECD}"/>
    <dgm:cxn modelId="{8DE0D2D9-C8F3-4E42-BE58-20B1E502BC73}" type="presOf" srcId="{25A92057-875F-4B9D-ADBA-F3A848924E4A}" destId="{F3911370-25A3-4E7B-812E-548CA973F641}" srcOrd="0" destOrd="0" presId="urn:microsoft.com/office/officeart/2005/8/layout/radial4"/>
    <dgm:cxn modelId="{94D459E4-43AB-480E-81C0-DCE0A86368DF}" type="presOf" srcId="{642CC7A6-F089-454E-B6B6-3AB481CD7713}" destId="{51AF73CC-F8EE-445D-AF2E-58DC8CFF62C8}" srcOrd="0" destOrd="0" presId="urn:microsoft.com/office/officeart/2005/8/layout/radial4"/>
    <dgm:cxn modelId="{072BA0F1-E1BE-4376-A4B5-7C393BA036D9}" srcId="{E0BBD866-ED58-42E7-9E4B-6F4D0EB20B83}" destId="{642CC7A6-F089-454E-B6B6-3AB481CD7713}" srcOrd="2" destOrd="0" parTransId="{4FA4DF86-B770-4151-890F-27AD3D8C6DA1}" sibTransId="{5EEDBA08-3AD7-4A82-9367-5739B69B407A}"/>
    <dgm:cxn modelId="{6499C498-371E-497D-A46B-74E770757951}" type="presParOf" srcId="{07137D2B-A334-42DC-87FE-1E6E3526610D}" destId="{A2C16B47-273E-41E6-B986-8744A22B3DD5}" srcOrd="0" destOrd="0" presId="urn:microsoft.com/office/officeart/2005/8/layout/radial4"/>
    <dgm:cxn modelId="{21EB5C33-56A3-434E-8703-67F13794A791}" type="presParOf" srcId="{07137D2B-A334-42DC-87FE-1E6E3526610D}" destId="{814FB7DC-2DC8-42A1-935E-9188039C7363}" srcOrd="1" destOrd="0" presId="urn:microsoft.com/office/officeart/2005/8/layout/radial4"/>
    <dgm:cxn modelId="{E6C4509A-5F00-4B49-BF52-CC142AE1055B}" type="presParOf" srcId="{07137D2B-A334-42DC-87FE-1E6E3526610D}" destId="{BC05CE26-8468-44D4-A4CB-7D75D0A59105}" srcOrd="2" destOrd="0" presId="urn:microsoft.com/office/officeart/2005/8/layout/radial4"/>
    <dgm:cxn modelId="{E8516B4F-283F-4861-84C1-89EAA92FD12F}" type="presParOf" srcId="{07137D2B-A334-42DC-87FE-1E6E3526610D}" destId="{F0306A57-82AA-4C27-B07C-C0735DE16730}" srcOrd="3" destOrd="0" presId="urn:microsoft.com/office/officeart/2005/8/layout/radial4"/>
    <dgm:cxn modelId="{C7A1C96B-232D-4CC1-9E99-B5F91A728723}" type="presParOf" srcId="{07137D2B-A334-42DC-87FE-1E6E3526610D}" destId="{F3911370-25A3-4E7B-812E-548CA973F641}" srcOrd="4" destOrd="0" presId="urn:microsoft.com/office/officeart/2005/8/layout/radial4"/>
    <dgm:cxn modelId="{52F48306-8822-4816-B07B-858240AE9FB3}" type="presParOf" srcId="{07137D2B-A334-42DC-87FE-1E6E3526610D}" destId="{B84549DE-E292-4BA5-9830-8B55E184D5FE}" srcOrd="5" destOrd="0" presId="urn:microsoft.com/office/officeart/2005/8/layout/radial4"/>
    <dgm:cxn modelId="{E7909A81-97BA-4FC5-AC3C-82F4BC36C8FE}" type="presParOf" srcId="{07137D2B-A334-42DC-87FE-1E6E3526610D}" destId="{51AF73CC-F8EE-445D-AF2E-58DC8CFF62C8}"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67A37E-8146-425A-9330-08A1DF5E7435}" type="doc">
      <dgm:prSet loTypeId="urn:microsoft.com/office/officeart/2005/8/layout/matrix2" loCatId="matrix" qsTypeId="urn:microsoft.com/office/officeart/2005/8/quickstyle/simple1" qsCatId="simple" csTypeId="urn:microsoft.com/office/officeart/2005/8/colors/colorful5" csCatId="colorful" phldr="1"/>
      <dgm:spPr/>
      <dgm:t>
        <a:bodyPr/>
        <a:lstStyle/>
        <a:p>
          <a:endParaRPr lang="en-GB"/>
        </a:p>
      </dgm:t>
    </dgm:pt>
    <dgm:pt modelId="{B5E40FFE-F468-4069-B468-A93A0A18E941}">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Millennials</a:t>
          </a:r>
          <a:endParaRPr lang="en-GB" b="1" dirty="0">
            <a:solidFill>
              <a:schemeClr val="tx1"/>
            </a:solidFill>
          </a:endParaRPr>
        </a:p>
      </dgm:t>
    </dgm:pt>
    <dgm:pt modelId="{5CA70176-9839-444C-AA87-EF27C9AFCDAB}" type="parTrans" cxnId="{A60AB244-09A9-4F55-A999-AD581B51656E}">
      <dgm:prSet/>
      <dgm:spPr/>
      <dgm:t>
        <a:bodyPr/>
        <a:lstStyle/>
        <a:p>
          <a:endParaRPr lang="en-GB"/>
        </a:p>
      </dgm:t>
    </dgm:pt>
    <dgm:pt modelId="{A8088BEC-7EB2-4BB6-9355-A82A721D3C8A}" type="sibTrans" cxnId="{A60AB244-09A9-4F55-A999-AD581B51656E}">
      <dgm:prSet/>
      <dgm:spPr/>
      <dgm:t>
        <a:bodyPr/>
        <a:lstStyle/>
        <a:p>
          <a:endParaRPr lang="en-GB"/>
        </a:p>
      </dgm:t>
    </dgm:pt>
    <dgm:pt modelId="{60B195E1-78C1-4B9D-85B8-0D506AB4119E}">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Luxury travellers</a:t>
          </a:r>
          <a:endParaRPr lang="en-GB" b="1" dirty="0">
            <a:solidFill>
              <a:schemeClr val="tx1"/>
            </a:solidFill>
          </a:endParaRPr>
        </a:p>
      </dgm:t>
    </dgm:pt>
    <dgm:pt modelId="{A06397EE-122C-409B-BDD2-81455DAB93AA}" type="parTrans" cxnId="{6EF27C7A-B437-4CAF-966D-75E8D1AB39F1}">
      <dgm:prSet/>
      <dgm:spPr/>
      <dgm:t>
        <a:bodyPr/>
        <a:lstStyle/>
        <a:p>
          <a:endParaRPr lang="en-GB"/>
        </a:p>
      </dgm:t>
    </dgm:pt>
    <dgm:pt modelId="{F4EDABC8-11E9-4FF2-9860-FC7D0751CCEC}" type="sibTrans" cxnId="{6EF27C7A-B437-4CAF-966D-75E8D1AB39F1}">
      <dgm:prSet/>
      <dgm:spPr/>
      <dgm:t>
        <a:bodyPr/>
        <a:lstStyle/>
        <a:p>
          <a:endParaRPr lang="en-GB"/>
        </a:p>
      </dgm:t>
    </dgm:pt>
    <dgm:pt modelId="{18F510DD-76C4-4318-9FBF-C21D344C7BD1}">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Generation X </a:t>
          </a:r>
          <a:endParaRPr lang="en-GB" b="1" dirty="0">
            <a:solidFill>
              <a:schemeClr val="tx1"/>
            </a:solidFill>
          </a:endParaRPr>
        </a:p>
      </dgm:t>
    </dgm:pt>
    <dgm:pt modelId="{7F14258C-BBA4-4A64-B9A8-724DAC82C9D3}" type="parTrans" cxnId="{60841C1D-872C-4C02-B082-6C9937C05F06}">
      <dgm:prSet/>
      <dgm:spPr/>
      <dgm:t>
        <a:bodyPr/>
        <a:lstStyle/>
        <a:p>
          <a:endParaRPr lang="en-GB"/>
        </a:p>
      </dgm:t>
    </dgm:pt>
    <dgm:pt modelId="{70845279-6884-4600-88CF-86CB5FA86F2D}" type="sibTrans" cxnId="{60841C1D-872C-4C02-B082-6C9937C05F06}">
      <dgm:prSet/>
      <dgm:spPr/>
      <dgm:t>
        <a:bodyPr/>
        <a:lstStyle/>
        <a:p>
          <a:endParaRPr lang="en-GB"/>
        </a:p>
      </dgm:t>
    </dgm:pt>
    <dgm:pt modelId="{9E075DBE-1F0C-4A0E-89DA-E859AEA6482F}">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Rich people</a:t>
          </a:r>
          <a:endParaRPr lang="en-GB" b="1" dirty="0">
            <a:solidFill>
              <a:schemeClr val="tx1"/>
            </a:solidFill>
          </a:endParaRPr>
        </a:p>
      </dgm:t>
    </dgm:pt>
    <dgm:pt modelId="{4B8DB456-CF95-4F81-BA26-D8BCBA9141D1}" type="parTrans" cxnId="{F4523666-1F45-4B70-8E9F-7AE8E5FB0B93}">
      <dgm:prSet/>
      <dgm:spPr/>
      <dgm:t>
        <a:bodyPr/>
        <a:lstStyle/>
        <a:p>
          <a:endParaRPr lang="en-GB"/>
        </a:p>
      </dgm:t>
    </dgm:pt>
    <dgm:pt modelId="{98AC582C-A333-48B9-9F62-3BD66FC3AA57}" type="sibTrans" cxnId="{F4523666-1F45-4B70-8E9F-7AE8E5FB0B93}">
      <dgm:prSet/>
      <dgm:spPr/>
      <dgm:t>
        <a:bodyPr/>
        <a:lstStyle/>
        <a:p>
          <a:endParaRPr lang="en-GB"/>
        </a:p>
      </dgm:t>
    </dgm:pt>
    <dgm:pt modelId="{B5B05C06-DE5A-4D7C-B6A9-9E986FE82340}" type="pres">
      <dgm:prSet presAssocID="{0667A37E-8146-425A-9330-08A1DF5E7435}" presName="matrix" presStyleCnt="0">
        <dgm:presLayoutVars>
          <dgm:chMax val="1"/>
          <dgm:dir/>
          <dgm:resizeHandles val="exact"/>
        </dgm:presLayoutVars>
      </dgm:prSet>
      <dgm:spPr/>
    </dgm:pt>
    <dgm:pt modelId="{467CC83A-2954-4A00-A65F-D1771B5D8863}" type="pres">
      <dgm:prSet presAssocID="{0667A37E-8146-425A-9330-08A1DF5E7435}" presName="axisShape" presStyleLbl="bgShp" presStyleIdx="0" presStyleCnt="1"/>
      <dgm:spPr/>
    </dgm:pt>
    <dgm:pt modelId="{541C74F1-EF5F-4576-9F7D-01AA6A1037EB}" type="pres">
      <dgm:prSet presAssocID="{0667A37E-8146-425A-9330-08A1DF5E7435}" presName="rect1" presStyleLbl="node1" presStyleIdx="0" presStyleCnt="4">
        <dgm:presLayoutVars>
          <dgm:chMax val="0"/>
          <dgm:chPref val="0"/>
          <dgm:bulletEnabled val="1"/>
        </dgm:presLayoutVars>
      </dgm:prSet>
      <dgm:spPr/>
    </dgm:pt>
    <dgm:pt modelId="{9AC54DE0-7818-4B3A-9E9D-315DCAB3D148}" type="pres">
      <dgm:prSet presAssocID="{0667A37E-8146-425A-9330-08A1DF5E7435}" presName="rect2" presStyleLbl="node1" presStyleIdx="1" presStyleCnt="4">
        <dgm:presLayoutVars>
          <dgm:chMax val="0"/>
          <dgm:chPref val="0"/>
          <dgm:bulletEnabled val="1"/>
        </dgm:presLayoutVars>
      </dgm:prSet>
      <dgm:spPr/>
    </dgm:pt>
    <dgm:pt modelId="{4A1FCCEF-066D-4C16-BE18-35E8F3CFB95B}" type="pres">
      <dgm:prSet presAssocID="{0667A37E-8146-425A-9330-08A1DF5E7435}" presName="rect3" presStyleLbl="node1" presStyleIdx="2" presStyleCnt="4">
        <dgm:presLayoutVars>
          <dgm:chMax val="0"/>
          <dgm:chPref val="0"/>
          <dgm:bulletEnabled val="1"/>
        </dgm:presLayoutVars>
      </dgm:prSet>
      <dgm:spPr/>
    </dgm:pt>
    <dgm:pt modelId="{15B77021-5542-4B5E-8E00-D84B93F0641B}" type="pres">
      <dgm:prSet presAssocID="{0667A37E-8146-425A-9330-08A1DF5E7435}" presName="rect4" presStyleLbl="node1" presStyleIdx="3" presStyleCnt="4">
        <dgm:presLayoutVars>
          <dgm:chMax val="0"/>
          <dgm:chPref val="0"/>
          <dgm:bulletEnabled val="1"/>
        </dgm:presLayoutVars>
      </dgm:prSet>
      <dgm:spPr/>
    </dgm:pt>
  </dgm:ptLst>
  <dgm:cxnLst>
    <dgm:cxn modelId="{3DDA351A-30A7-4A2D-AFB0-6C92B02226CD}" type="presOf" srcId="{0667A37E-8146-425A-9330-08A1DF5E7435}" destId="{B5B05C06-DE5A-4D7C-B6A9-9E986FE82340}" srcOrd="0" destOrd="0" presId="urn:microsoft.com/office/officeart/2005/8/layout/matrix2"/>
    <dgm:cxn modelId="{60841C1D-872C-4C02-B082-6C9937C05F06}" srcId="{0667A37E-8146-425A-9330-08A1DF5E7435}" destId="{18F510DD-76C4-4318-9FBF-C21D344C7BD1}" srcOrd="2" destOrd="0" parTransId="{7F14258C-BBA4-4A64-B9A8-724DAC82C9D3}" sibTransId="{70845279-6884-4600-88CF-86CB5FA86F2D}"/>
    <dgm:cxn modelId="{7C6BD721-B8E1-4B4B-9EC3-689DE7069AE0}" type="presOf" srcId="{9E075DBE-1F0C-4A0E-89DA-E859AEA6482F}" destId="{15B77021-5542-4B5E-8E00-D84B93F0641B}" srcOrd="0" destOrd="0" presId="urn:microsoft.com/office/officeart/2005/8/layout/matrix2"/>
    <dgm:cxn modelId="{AD26AB64-3C72-49AE-8D66-995796ED7428}" type="presOf" srcId="{B5E40FFE-F468-4069-B468-A93A0A18E941}" destId="{541C74F1-EF5F-4576-9F7D-01AA6A1037EB}" srcOrd="0" destOrd="0" presId="urn:microsoft.com/office/officeart/2005/8/layout/matrix2"/>
    <dgm:cxn modelId="{A60AB244-09A9-4F55-A999-AD581B51656E}" srcId="{0667A37E-8146-425A-9330-08A1DF5E7435}" destId="{B5E40FFE-F468-4069-B468-A93A0A18E941}" srcOrd="0" destOrd="0" parTransId="{5CA70176-9839-444C-AA87-EF27C9AFCDAB}" sibTransId="{A8088BEC-7EB2-4BB6-9355-A82A721D3C8A}"/>
    <dgm:cxn modelId="{F4523666-1F45-4B70-8E9F-7AE8E5FB0B93}" srcId="{0667A37E-8146-425A-9330-08A1DF5E7435}" destId="{9E075DBE-1F0C-4A0E-89DA-E859AEA6482F}" srcOrd="3" destOrd="0" parTransId="{4B8DB456-CF95-4F81-BA26-D8BCBA9141D1}" sibTransId="{98AC582C-A333-48B9-9F62-3BD66FC3AA57}"/>
    <dgm:cxn modelId="{3B9E4468-07D3-4959-A08B-8EB2FD8D7D7F}" type="presOf" srcId="{60B195E1-78C1-4B9D-85B8-0D506AB4119E}" destId="{9AC54DE0-7818-4B3A-9E9D-315DCAB3D148}" srcOrd="0" destOrd="0" presId="urn:microsoft.com/office/officeart/2005/8/layout/matrix2"/>
    <dgm:cxn modelId="{6EF27C7A-B437-4CAF-966D-75E8D1AB39F1}" srcId="{0667A37E-8146-425A-9330-08A1DF5E7435}" destId="{60B195E1-78C1-4B9D-85B8-0D506AB4119E}" srcOrd="1" destOrd="0" parTransId="{A06397EE-122C-409B-BDD2-81455DAB93AA}" sibTransId="{F4EDABC8-11E9-4FF2-9860-FC7D0751CCEC}"/>
    <dgm:cxn modelId="{8C49A4E8-CE97-4DC7-A8AD-AEBC96C0C4D5}" type="presOf" srcId="{18F510DD-76C4-4318-9FBF-C21D344C7BD1}" destId="{4A1FCCEF-066D-4C16-BE18-35E8F3CFB95B}" srcOrd="0" destOrd="0" presId="urn:microsoft.com/office/officeart/2005/8/layout/matrix2"/>
    <dgm:cxn modelId="{AEB1CBC3-2156-4C69-9316-155FD38682B6}" type="presParOf" srcId="{B5B05C06-DE5A-4D7C-B6A9-9E986FE82340}" destId="{467CC83A-2954-4A00-A65F-D1771B5D8863}" srcOrd="0" destOrd="0" presId="urn:microsoft.com/office/officeart/2005/8/layout/matrix2"/>
    <dgm:cxn modelId="{1023ED2B-49C8-49EE-BEA2-2E9FC8147896}" type="presParOf" srcId="{B5B05C06-DE5A-4D7C-B6A9-9E986FE82340}" destId="{541C74F1-EF5F-4576-9F7D-01AA6A1037EB}" srcOrd="1" destOrd="0" presId="urn:microsoft.com/office/officeart/2005/8/layout/matrix2"/>
    <dgm:cxn modelId="{9C80F4D9-7FFA-426A-872D-0115D5949794}" type="presParOf" srcId="{B5B05C06-DE5A-4D7C-B6A9-9E986FE82340}" destId="{9AC54DE0-7818-4B3A-9E9D-315DCAB3D148}" srcOrd="2" destOrd="0" presId="urn:microsoft.com/office/officeart/2005/8/layout/matrix2"/>
    <dgm:cxn modelId="{3FC597C4-7A42-43AB-BD43-60B591552831}" type="presParOf" srcId="{B5B05C06-DE5A-4D7C-B6A9-9E986FE82340}" destId="{4A1FCCEF-066D-4C16-BE18-35E8F3CFB95B}" srcOrd="3" destOrd="0" presId="urn:microsoft.com/office/officeart/2005/8/layout/matrix2"/>
    <dgm:cxn modelId="{E646F665-9AE6-4481-84A6-A99DC7DA5710}" type="presParOf" srcId="{B5B05C06-DE5A-4D7C-B6A9-9E986FE82340}" destId="{15B77021-5542-4B5E-8E00-D84B93F0641B}"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3964C1-09CB-4093-AF0A-283971C6D599}" type="doc">
      <dgm:prSet loTypeId="urn:microsoft.com/office/officeart/2005/8/layout/process2" loCatId="process" qsTypeId="urn:microsoft.com/office/officeart/2005/8/quickstyle/simple1" qsCatId="simple" csTypeId="urn:microsoft.com/office/officeart/2005/8/colors/accent6_2" csCatId="accent6" phldr="1"/>
      <dgm:spPr/>
    </dgm:pt>
    <dgm:pt modelId="{96117E29-DE31-4003-8E69-896318F668BD}">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Customer-centric service </a:t>
          </a:r>
          <a:endParaRPr lang="en-GB" b="1" dirty="0">
            <a:solidFill>
              <a:schemeClr val="tx1"/>
            </a:solidFill>
          </a:endParaRPr>
        </a:p>
      </dgm:t>
    </dgm:pt>
    <dgm:pt modelId="{BA42E066-89AE-41FA-AC0B-374E91FC8F0A}" type="parTrans" cxnId="{9B5E9287-1BC1-4F67-B26A-85FEF8BE39B5}">
      <dgm:prSet/>
      <dgm:spPr/>
      <dgm:t>
        <a:bodyPr/>
        <a:lstStyle/>
        <a:p>
          <a:endParaRPr lang="en-GB"/>
        </a:p>
      </dgm:t>
    </dgm:pt>
    <dgm:pt modelId="{53A36CC8-7F5F-434A-8AF9-0DCC32A65178}" type="sibTrans" cxnId="{9B5E9287-1BC1-4F67-B26A-85FEF8BE39B5}">
      <dgm:prSet/>
      <dgm:spPr/>
      <dgm:t>
        <a:bodyPr/>
        <a:lstStyle/>
        <a:p>
          <a:endParaRPr lang="en-GB"/>
        </a:p>
      </dgm:t>
    </dgm:pt>
    <dgm:pt modelId="{C037A81E-FA31-4FAC-8ADF-FA7988801FD8}">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Excellent front desk service </a:t>
          </a:r>
          <a:endParaRPr lang="en-GB" b="1" dirty="0">
            <a:solidFill>
              <a:schemeClr val="tx1"/>
            </a:solidFill>
          </a:endParaRPr>
        </a:p>
      </dgm:t>
    </dgm:pt>
    <dgm:pt modelId="{E269F736-0587-4C73-A190-2629E4E72E3B}" type="parTrans" cxnId="{C6C89B3C-59A8-4BCA-9C52-CD7A10A24EB7}">
      <dgm:prSet/>
      <dgm:spPr/>
      <dgm:t>
        <a:bodyPr/>
        <a:lstStyle/>
        <a:p>
          <a:endParaRPr lang="en-GB"/>
        </a:p>
      </dgm:t>
    </dgm:pt>
    <dgm:pt modelId="{B741840B-E403-4099-BC3C-E1D5D2EFFF03}" type="sibTrans" cxnId="{C6C89B3C-59A8-4BCA-9C52-CD7A10A24EB7}">
      <dgm:prSet/>
      <dgm:spPr/>
      <dgm:t>
        <a:bodyPr/>
        <a:lstStyle/>
        <a:p>
          <a:endParaRPr lang="en-GB"/>
        </a:p>
      </dgm:t>
    </dgm:pt>
    <dgm:pt modelId="{63BA616D-B1BD-4B25-A50E-317DBA92CBE8}">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Administrative duties</a:t>
          </a:r>
          <a:endParaRPr lang="en-GB" b="1" dirty="0">
            <a:solidFill>
              <a:schemeClr val="tx1"/>
            </a:solidFill>
          </a:endParaRPr>
        </a:p>
      </dgm:t>
    </dgm:pt>
    <dgm:pt modelId="{27C57379-76F1-404C-918D-7DA8BE2E7F0E}" type="parTrans" cxnId="{A784CABE-5A6C-41A5-A956-D0FB7E0514BF}">
      <dgm:prSet/>
      <dgm:spPr/>
      <dgm:t>
        <a:bodyPr/>
        <a:lstStyle/>
        <a:p>
          <a:endParaRPr lang="en-GB"/>
        </a:p>
      </dgm:t>
    </dgm:pt>
    <dgm:pt modelId="{816A18FF-3E15-4590-B85C-138F9E140F24}" type="sibTrans" cxnId="{A784CABE-5A6C-41A5-A956-D0FB7E0514BF}">
      <dgm:prSet/>
      <dgm:spPr/>
      <dgm:t>
        <a:bodyPr/>
        <a:lstStyle/>
        <a:p>
          <a:endParaRPr lang="en-GB"/>
        </a:p>
      </dgm:t>
    </dgm:pt>
    <dgm:pt modelId="{2EAAFB2B-9730-4F43-AEC8-3873A199BB85}" type="pres">
      <dgm:prSet presAssocID="{173964C1-09CB-4093-AF0A-283971C6D599}" presName="linearFlow" presStyleCnt="0">
        <dgm:presLayoutVars>
          <dgm:resizeHandles val="exact"/>
        </dgm:presLayoutVars>
      </dgm:prSet>
      <dgm:spPr/>
    </dgm:pt>
    <dgm:pt modelId="{3E029997-044A-4553-B08F-231E42F20080}" type="pres">
      <dgm:prSet presAssocID="{96117E29-DE31-4003-8E69-896318F668BD}" presName="node" presStyleLbl="node1" presStyleIdx="0" presStyleCnt="3">
        <dgm:presLayoutVars>
          <dgm:bulletEnabled val="1"/>
        </dgm:presLayoutVars>
      </dgm:prSet>
      <dgm:spPr/>
    </dgm:pt>
    <dgm:pt modelId="{F4944FCD-6072-4322-822F-E2FAA0B6778B}" type="pres">
      <dgm:prSet presAssocID="{53A36CC8-7F5F-434A-8AF9-0DCC32A65178}" presName="sibTrans" presStyleLbl="sibTrans2D1" presStyleIdx="0" presStyleCnt="2"/>
      <dgm:spPr/>
    </dgm:pt>
    <dgm:pt modelId="{E1BE3BAA-0467-4A0C-919A-37440511362F}" type="pres">
      <dgm:prSet presAssocID="{53A36CC8-7F5F-434A-8AF9-0DCC32A65178}" presName="connectorText" presStyleLbl="sibTrans2D1" presStyleIdx="0" presStyleCnt="2"/>
      <dgm:spPr/>
    </dgm:pt>
    <dgm:pt modelId="{14E4E914-0822-437C-9F0E-8C71F6B28C56}" type="pres">
      <dgm:prSet presAssocID="{C037A81E-FA31-4FAC-8ADF-FA7988801FD8}" presName="node" presStyleLbl="node1" presStyleIdx="1" presStyleCnt="3">
        <dgm:presLayoutVars>
          <dgm:bulletEnabled val="1"/>
        </dgm:presLayoutVars>
      </dgm:prSet>
      <dgm:spPr/>
    </dgm:pt>
    <dgm:pt modelId="{D535C1EC-B7F8-4F97-9CD3-39AC7BD2258A}" type="pres">
      <dgm:prSet presAssocID="{B741840B-E403-4099-BC3C-E1D5D2EFFF03}" presName="sibTrans" presStyleLbl="sibTrans2D1" presStyleIdx="1" presStyleCnt="2"/>
      <dgm:spPr/>
    </dgm:pt>
    <dgm:pt modelId="{DE9EED42-CE50-411D-A252-BF8A33F425C1}" type="pres">
      <dgm:prSet presAssocID="{B741840B-E403-4099-BC3C-E1D5D2EFFF03}" presName="connectorText" presStyleLbl="sibTrans2D1" presStyleIdx="1" presStyleCnt="2"/>
      <dgm:spPr/>
    </dgm:pt>
    <dgm:pt modelId="{77D0F4BD-B696-4F35-8583-1476E62F4E07}" type="pres">
      <dgm:prSet presAssocID="{63BA616D-B1BD-4B25-A50E-317DBA92CBE8}" presName="node" presStyleLbl="node1" presStyleIdx="2" presStyleCnt="3">
        <dgm:presLayoutVars>
          <dgm:bulletEnabled val="1"/>
        </dgm:presLayoutVars>
      </dgm:prSet>
      <dgm:spPr/>
    </dgm:pt>
  </dgm:ptLst>
  <dgm:cxnLst>
    <dgm:cxn modelId="{A3DF801E-3D0C-4CCB-B856-E9BDBC4E14B1}" type="presOf" srcId="{C037A81E-FA31-4FAC-8ADF-FA7988801FD8}" destId="{14E4E914-0822-437C-9F0E-8C71F6B28C56}" srcOrd="0" destOrd="0" presId="urn:microsoft.com/office/officeart/2005/8/layout/process2"/>
    <dgm:cxn modelId="{C6C89B3C-59A8-4BCA-9C52-CD7A10A24EB7}" srcId="{173964C1-09CB-4093-AF0A-283971C6D599}" destId="{C037A81E-FA31-4FAC-8ADF-FA7988801FD8}" srcOrd="1" destOrd="0" parTransId="{E269F736-0587-4C73-A190-2629E4E72E3B}" sibTransId="{B741840B-E403-4099-BC3C-E1D5D2EFFF03}"/>
    <dgm:cxn modelId="{CF40CB3E-9D17-4B8A-8A45-E9BC2FBC760D}" type="presOf" srcId="{96117E29-DE31-4003-8E69-896318F668BD}" destId="{3E029997-044A-4553-B08F-231E42F20080}" srcOrd="0" destOrd="0" presId="urn:microsoft.com/office/officeart/2005/8/layout/process2"/>
    <dgm:cxn modelId="{FA098672-6066-4A65-BD7A-3B7410D3A5B4}" type="presOf" srcId="{63BA616D-B1BD-4B25-A50E-317DBA92CBE8}" destId="{77D0F4BD-B696-4F35-8583-1476E62F4E07}" srcOrd="0" destOrd="0" presId="urn:microsoft.com/office/officeart/2005/8/layout/process2"/>
    <dgm:cxn modelId="{48B56A56-E685-420C-BFCD-03C25D7C1C11}" type="presOf" srcId="{53A36CC8-7F5F-434A-8AF9-0DCC32A65178}" destId="{E1BE3BAA-0467-4A0C-919A-37440511362F}" srcOrd="1" destOrd="0" presId="urn:microsoft.com/office/officeart/2005/8/layout/process2"/>
    <dgm:cxn modelId="{9B5E9287-1BC1-4F67-B26A-85FEF8BE39B5}" srcId="{173964C1-09CB-4093-AF0A-283971C6D599}" destId="{96117E29-DE31-4003-8E69-896318F668BD}" srcOrd="0" destOrd="0" parTransId="{BA42E066-89AE-41FA-AC0B-374E91FC8F0A}" sibTransId="{53A36CC8-7F5F-434A-8AF9-0DCC32A65178}"/>
    <dgm:cxn modelId="{A784CABE-5A6C-41A5-A956-D0FB7E0514BF}" srcId="{173964C1-09CB-4093-AF0A-283971C6D599}" destId="{63BA616D-B1BD-4B25-A50E-317DBA92CBE8}" srcOrd="2" destOrd="0" parTransId="{27C57379-76F1-404C-918D-7DA8BE2E7F0E}" sibTransId="{816A18FF-3E15-4590-B85C-138F9E140F24}"/>
    <dgm:cxn modelId="{6315A4E7-8164-4938-80C3-E35CCA8DBD35}" type="presOf" srcId="{B741840B-E403-4099-BC3C-E1D5D2EFFF03}" destId="{D535C1EC-B7F8-4F97-9CD3-39AC7BD2258A}" srcOrd="0" destOrd="0" presId="urn:microsoft.com/office/officeart/2005/8/layout/process2"/>
    <dgm:cxn modelId="{6AB3B9E7-5860-4FEB-9003-2822733A448A}" type="presOf" srcId="{53A36CC8-7F5F-434A-8AF9-0DCC32A65178}" destId="{F4944FCD-6072-4322-822F-E2FAA0B6778B}" srcOrd="0" destOrd="0" presId="urn:microsoft.com/office/officeart/2005/8/layout/process2"/>
    <dgm:cxn modelId="{D5020CF7-A7F5-46E6-B36E-24A70D29FB60}" type="presOf" srcId="{B741840B-E403-4099-BC3C-E1D5D2EFFF03}" destId="{DE9EED42-CE50-411D-A252-BF8A33F425C1}" srcOrd="1" destOrd="0" presId="urn:microsoft.com/office/officeart/2005/8/layout/process2"/>
    <dgm:cxn modelId="{DE0066FB-EA56-492E-92FF-A909F92C4BC2}" type="presOf" srcId="{173964C1-09CB-4093-AF0A-283971C6D599}" destId="{2EAAFB2B-9730-4F43-AEC8-3873A199BB85}" srcOrd="0" destOrd="0" presId="urn:microsoft.com/office/officeart/2005/8/layout/process2"/>
    <dgm:cxn modelId="{68D69F3E-14B4-4A0B-BAA2-F21E980EDB99}" type="presParOf" srcId="{2EAAFB2B-9730-4F43-AEC8-3873A199BB85}" destId="{3E029997-044A-4553-B08F-231E42F20080}" srcOrd="0" destOrd="0" presId="urn:microsoft.com/office/officeart/2005/8/layout/process2"/>
    <dgm:cxn modelId="{58387882-0C13-4EEE-B303-27A4C6446C9B}" type="presParOf" srcId="{2EAAFB2B-9730-4F43-AEC8-3873A199BB85}" destId="{F4944FCD-6072-4322-822F-E2FAA0B6778B}" srcOrd="1" destOrd="0" presId="urn:microsoft.com/office/officeart/2005/8/layout/process2"/>
    <dgm:cxn modelId="{974BA03E-5CDB-4257-8C52-55FA11AFDC53}" type="presParOf" srcId="{F4944FCD-6072-4322-822F-E2FAA0B6778B}" destId="{E1BE3BAA-0467-4A0C-919A-37440511362F}" srcOrd="0" destOrd="0" presId="urn:microsoft.com/office/officeart/2005/8/layout/process2"/>
    <dgm:cxn modelId="{9E25316C-69AC-4190-970D-3172F808AD88}" type="presParOf" srcId="{2EAAFB2B-9730-4F43-AEC8-3873A199BB85}" destId="{14E4E914-0822-437C-9F0E-8C71F6B28C56}" srcOrd="2" destOrd="0" presId="urn:microsoft.com/office/officeart/2005/8/layout/process2"/>
    <dgm:cxn modelId="{81BD004D-7981-4755-B09B-306A02BC0020}" type="presParOf" srcId="{2EAAFB2B-9730-4F43-AEC8-3873A199BB85}" destId="{D535C1EC-B7F8-4F97-9CD3-39AC7BD2258A}" srcOrd="3" destOrd="0" presId="urn:microsoft.com/office/officeart/2005/8/layout/process2"/>
    <dgm:cxn modelId="{910A7C9C-E769-4A1A-8FB9-338C3AD9AC13}" type="presParOf" srcId="{D535C1EC-B7F8-4F97-9CD3-39AC7BD2258A}" destId="{DE9EED42-CE50-411D-A252-BF8A33F425C1}" srcOrd="0" destOrd="0" presId="urn:microsoft.com/office/officeart/2005/8/layout/process2"/>
    <dgm:cxn modelId="{89E1CC3A-A852-4FB6-9E51-D5787C48467E}" type="presParOf" srcId="{2EAAFB2B-9730-4F43-AEC8-3873A199BB85}" destId="{77D0F4BD-B696-4F35-8583-1476E62F4E0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102BCB-B514-475A-BFEF-2AD215C5437A}" type="doc">
      <dgm:prSet loTypeId="urn:microsoft.com/office/officeart/2005/8/layout/matrix2" loCatId="matrix" qsTypeId="urn:microsoft.com/office/officeart/2005/8/quickstyle/simple1" qsCatId="simple" csTypeId="urn:microsoft.com/office/officeart/2005/8/colors/colorful3" csCatId="colorful" phldr="1"/>
      <dgm:spPr/>
      <dgm:t>
        <a:bodyPr/>
        <a:lstStyle/>
        <a:p>
          <a:endParaRPr lang="en-GB"/>
        </a:p>
      </dgm:t>
    </dgm:pt>
    <dgm:pt modelId="{16B42995-05B5-4EAC-B678-47D4884559BE}">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Free parking facility</a:t>
          </a:r>
          <a:endParaRPr lang="en-GB" b="1" dirty="0">
            <a:solidFill>
              <a:schemeClr val="tx1"/>
            </a:solidFill>
          </a:endParaRPr>
        </a:p>
      </dgm:t>
    </dgm:pt>
    <dgm:pt modelId="{E26EEA56-42FA-49A3-982A-F687141FD23B}" type="parTrans" cxnId="{2EB2002F-4BDB-4D81-B201-A82707DAD051}">
      <dgm:prSet/>
      <dgm:spPr/>
      <dgm:t>
        <a:bodyPr/>
        <a:lstStyle/>
        <a:p>
          <a:endParaRPr lang="en-GB"/>
        </a:p>
      </dgm:t>
    </dgm:pt>
    <dgm:pt modelId="{183F7E7F-87C2-4239-9E40-F0D786E443EF}" type="sibTrans" cxnId="{2EB2002F-4BDB-4D81-B201-A82707DAD051}">
      <dgm:prSet/>
      <dgm:spPr/>
      <dgm:t>
        <a:bodyPr/>
        <a:lstStyle/>
        <a:p>
          <a:endParaRPr lang="en-GB"/>
        </a:p>
      </dgm:t>
    </dgm:pt>
    <dgm:pt modelId="{C9E0D001-62EF-4CB4-8BD5-CB9C20AE0F03}">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Pick up and drop options </a:t>
          </a:r>
          <a:endParaRPr lang="en-GB" b="1" dirty="0">
            <a:solidFill>
              <a:schemeClr val="tx1"/>
            </a:solidFill>
          </a:endParaRPr>
        </a:p>
      </dgm:t>
    </dgm:pt>
    <dgm:pt modelId="{816C8F28-19B2-4756-93C2-5609AFC0B78B}" type="parTrans" cxnId="{6ABC3B78-EEA5-4D42-8180-0D2E8885531C}">
      <dgm:prSet/>
      <dgm:spPr/>
      <dgm:t>
        <a:bodyPr/>
        <a:lstStyle/>
        <a:p>
          <a:endParaRPr lang="en-GB"/>
        </a:p>
      </dgm:t>
    </dgm:pt>
    <dgm:pt modelId="{7CB1D9DF-D095-407D-AAA0-15E5319E92E9}" type="sibTrans" cxnId="{6ABC3B78-EEA5-4D42-8180-0D2E8885531C}">
      <dgm:prSet/>
      <dgm:spPr/>
      <dgm:t>
        <a:bodyPr/>
        <a:lstStyle/>
        <a:p>
          <a:endParaRPr lang="en-GB"/>
        </a:p>
      </dgm:t>
    </dgm:pt>
    <dgm:pt modelId="{01DFECA6-251D-42E4-BE7A-D2D3F06FCE13}">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Doctor on call</a:t>
          </a:r>
          <a:endParaRPr lang="en-GB" b="1" dirty="0">
            <a:solidFill>
              <a:schemeClr val="tx1"/>
            </a:solidFill>
          </a:endParaRPr>
        </a:p>
      </dgm:t>
    </dgm:pt>
    <dgm:pt modelId="{10B7D0E0-DA6A-4A71-93F2-611962E9DD26}" type="parTrans" cxnId="{E940CD79-09B8-4E66-B2F8-03E97337897B}">
      <dgm:prSet/>
      <dgm:spPr/>
      <dgm:t>
        <a:bodyPr/>
        <a:lstStyle/>
        <a:p>
          <a:endParaRPr lang="en-GB"/>
        </a:p>
      </dgm:t>
    </dgm:pt>
    <dgm:pt modelId="{0BDDC941-670C-4B9A-8E55-74D092B547E4}" type="sibTrans" cxnId="{E940CD79-09B8-4E66-B2F8-03E97337897B}">
      <dgm:prSet/>
      <dgm:spPr/>
      <dgm:t>
        <a:bodyPr/>
        <a:lstStyle/>
        <a:p>
          <a:endParaRPr lang="en-GB"/>
        </a:p>
      </dgm:t>
    </dgm:pt>
    <dgm:pt modelId="{ABE36CD6-C913-4008-B585-8639575BAC80}">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Bar, restaurant facility</a:t>
          </a:r>
          <a:endParaRPr lang="en-GB" b="1" dirty="0">
            <a:solidFill>
              <a:schemeClr val="tx1"/>
            </a:solidFill>
          </a:endParaRPr>
        </a:p>
      </dgm:t>
    </dgm:pt>
    <dgm:pt modelId="{7F8B175C-9668-49E3-9F20-771569839FDC}" type="parTrans" cxnId="{29E37DD8-B1FA-4C1F-BE98-5EB55499089B}">
      <dgm:prSet/>
      <dgm:spPr/>
      <dgm:t>
        <a:bodyPr/>
        <a:lstStyle/>
        <a:p>
          <a:endParaRPr lang="en-GB"/>
        </a:p>
      </dgm:t>
    </dgm:pt>
    <dgm:pt modelId="{B1654542-68C1-4D58-ACCF-282CCC0FAF29}" type="sibTrans" cxnId="{29E37DD8-B1FA-4C1F-BE98-5EB55499089B}">
      <dgm:prSet/>
      <dgm:spPr/>
      <dgm:t>
        <a:bodyPr/>
        <a:lstStyle/>
        <a:p>
          <a:endParaRPr lang="en-GB"/>
        </a:p>
      </dgm:t>
    </dgm:pt>
    <dgm:pt modelId="{11C6E0A8-AA40-4208-A173-CD4E98336D95}" type="pres">
      <dgm:prSet presAssocID="{E4102BCB-B514-475A-BFEF-2AD215C5437A}" presName="matrix" presStyleCnt="0">
        <dgm:presLayoutVars>
          <dgm:chMax val="1"/>
          <dgm:dir/>
          <dgm:resizeHandles val="exact"/>
        </dgm:presLayoutVars>
      </dgm:prSet>
      <dgm:spPr/>
    </dgm:pt>
    <dgm:pt modelId="{7A88D70C-189F-4A5E-B9E0-CDCBE8B3EAED}" type="pres">
      <dgm:prSet presAssocID="{E4102BCB-B514-475A-BFEF-2AD215C5437A}" presName="axisShape" presStyleLbl="bgShp" presStyleIdx="0" presStyleCnt="1"/>
      <dgm:spPr/>
    </dgm:pt>
    <dgm:pt modelId="{24DF00F7-98CC-477E-8D89-8601871F2155}" type="pres">
      <dgm:prSet presAssocID="{E4102BCB-B514-475A-BFEF-2AD215C5437A}" presName="rect1" presStyleLbl="node1" presStyleIdx="0" presStyleCnt="4">
        <dgm:presLayoutVars>
          <dgm:chMax val="0"/>
          <dgm:chPref val="0"/>
          <dgm:bulletEnabled val="1"/>
        </dgm:presLayoutVars>
      </dgm:prSet>
      <dgm:spPr/>
    </dgm:pt>
    <dgm:pt modelId="{3A0789A5-24B2-4955-9019-1B8B820663AF}" type="pres">
      <dgm:prSet presAssocID="{E4102BCB-B514-475A-BFEF-2AD215C5437A}" presName="rect2" presStyleLbl="node1" presStyleIdx="1" presStyleCnt="4">
        <dgm:presLayoutVars>
          <dgm:chMax val="0"/>
          <dgm:chPref val="0"/>
          <dgm:bulletEnabled val="1"/>
        </dgm:presLayoutVars>
      </dgm:prSet>
      <dgm:spPr/>
    </dgm:pt>
    <dgm:pt modelId="{A66E5A55-5922-494C-9061-ABA0206F2EAD}" type="pres">
      <dgm:prSet presAssocID="{E4102BCB-B514-475A-BFEF-2AD215C5437A}" presName="rect3" presStyleLbl="node1" presStyleIdx="2" presStyleCnt="4">
        <dgm:presLayoutVars>
          <dgm:chMax val="0"/>
          <dgm:chPref val="0"/>
          <dgm:bulletEnabled val="1"/>
        </dgm:presLayoutVars>
      </dgm:prSet>
      <dgm:spPr/>
    </dgm:pt>
    <dgm:pt modelId="{98765BF3-21BF-43D8-9586-BC8F90ABDE55}" type="pres">
      <dgm:prSet presAssocID="{E4102BCB-B514-475A-BFEF-2AD215C5437A}" presName="rect4" presStyleLbl="node1" presStyleIdx="3" presStyleCnt="4">
        <dgm:presLayoutVars>
          <dgm:chMax val="0"/>
          <dgm:chPref val="0"/>
          <dgm:bulletEnabled val="1"/>
        </dgm:presLayoutVars>
      </dgm:prSet>
      <dgm:spPr/>
    </dgm:pt>
  </dgm:ptLst>
  <dgm:cxnLst>
    <dgm:cxn modelId="{2EB2002F-4BDB-4D81-B201-A82707DAD051}" srcId="{E4102BCB-B514-475A-BFEF-2AD215C5437A}" destId="{16B42995-05B5-4EAC-B678-47D4884559BE}" srcOrd="0" destOrd="0" parTransId="{E26EEA56-42FA-49A3-982A-F687141FD23B}" sibTransId="{183F7E7F-87C2-4239-9E40-F0D786E443EF}"/>
    <dgm:cxn modelId="{93B9493D-5307-4C69-8858-BE9E2546C5C7}" type="presOf" srcId="{ABE36CD6-C913-4008-B585-8639575BAC80}" destId="{98765BF3-21BF-43D8-9586-BC8F90ABDE55}" srcOrd="0" destOrd="0" presId="urn:microsoft.com/office/officeart/2005/8/layout/matrix2"/>
    <dgm:cxn modelId="{6ABC3B78-EEA5-4D42-8180-0D2E8885531C}" srcId="{E4102BCB-B514-475A-BFEF-2AD215C5437A}" destId="{C9E0D001-62EF-4CB4-8BD5-CB9C20AE0F03}" srcOrd="1" destOrd="0" parTransId="{816C8F28-19B2-4756-93C2-5609AFC0B78B}" sibTransId="{7CB1D9DF-D095-407D-AAA0-15E5319E92E9}"/>
    <dgm:cxn modelId="{E940CD79-09B8-4E66-B2F8-03E97337897B}" srcId="{E4102BCB-B514-475A-BFEF-2AD215C5437A}" destId="{01DFECA6-251D-42E4-BE7A-D2D3F06FCE13}" srcOrd="2" destOrd="0" parTransId="{10B7D0E0-DA6A-4A71-93F2-611962E9DD26}" sibTransId="{0BDDC941-670C-4B9A-8E55-74D092B547E4}"/>
    <dgm:cxn modelId="{B498FC8E-17CB-4B7D-ABEB-5EA75DED209A}" type="presOf" srcId="{01DFECA6-251D-42E4-BE7A-D2D3F06FCE13}" destId="{A66E5A55-5922-494C-9061-ABA0206F2EAD}" srcOrd="0" destOrd="0" presId="urn:microsoft.com/office/officeart/2005/8/layout/matrix2"/>
    <dgm:cxn modelId="{E3D28D9E-AD3C-4487-B905-E9B86BEE112A}" type="presOf" srcId="{E4102BCB-B514-475A-BFEF-2AD215C5437A}" destId="{11C6E0A8-AA40-4208-A173-CD4E98336D95}" srcOrd="0" destOrd="0" presId="urn:microsoft.com/office/officeart/2005/8/layout/matrix2"/>
    <dgm:cxn modelId="{04110FAE-33A5-4F27-B574-B26F4EA6C981}" type="presOf" srcId="{16B42995-05B5-4EAC-B678-47D4884559BE}" destId="{24DF00F7-98CC-477E-8D89-8601871F2155}" srcOrd="0" destOrd="0" presId="urn:microsoft.com/office/officeart/2005/8/layout/matrix2"/>
    <dgm:cxn modelId="{73DB72CA-AD16-465F-B9A3-B7B086432DF1}" type="presOf" srcId="{C9E0D001-62EF-4CB4-8BD5-CB9C20AE0F03}" destId="{3A0789A5-24B2-4955-9019-1B8B820663AF}" srcOrd="0" destOrd="0" presId="urn:microsoft.com/office/officeart/2005/8/layout/matrix2"/>
    <dgm:cxn modelId="{29E37DD8-B1FA-4C1F-BE98-5EB55499089B}" srcId="{E4102BCB-B514-475A-BFEF-2AD215C5437A}" destId="{ABE36CD6-C913-4008-B585-8639575BAC80}" srcOrd="3" destOrd="0" parTransId="{7F8B175C-9668-49E3-9F20-771569839FDC}" sibTransId="{B1654542-68C1-4D58-ACCF-282CCC0FAF29}"/>
    <dgm:cxn modelId="{87CA665D-40EF-4A61-B061-65C5F0B91F79}" type="presParOf" srcId="{11C6E0A8-AA40-4208-A173-CD4E98336D95}" destId="{7A88D70C-189F-4A5E-B9E0-CDCBE8B3EAED}" srcOrd="0" destOrd="0" presId="urn:microsoft.com/office/officeart/2005/8/layout/matrix2"/>
    <dgm:cxn modelId="{80F9C632-155D-485B-89FC-51EFFC362427}" type="presParOf" srcId="{11C6E0A8-AA40-4208-A173-CD4E98336D95}" destId="{24DF00F7-98CC-477E-8D89-8601871F2155}" srcOrd="1" destOrd="0" presId="urn:microsoft.com/office/officeart/2005/8/layout/matrix2"/>
    <dgm:cxn modelId="{128F4AA8-43E1-4DC7-9228-4BBC6B27F8CB}" type="presParOf" srcId="{11C6E0A8-AA40-4208-A173-CD4E98336D95}" destId="{3A0789A5-24B2-4955-9019-1B8B820663AF}" srcOrd="2" destOrd="0" presId="urn:microsoft.com/office/officeart/2005/8/layout/matrix2"/>
    <dgm:cxn modelId="{DA3B981B-4DCC-4093-81F9-23FAB023055A}" type="presParOf" srcId="{11C6E0A8-AA40-4208-A173-CD4E98336D95}" destId="{A66E5A55-5922-494C-9061-ABA0206F2EAD}" srcOrd="3" destOrd="0" presId="urn:microsoft.com/office/officeart/2005/8/layout/matrix2"/>
    <dgm:cxn modelId="{6242539F-9202-441A-9751-48A521747F7F}" type="presParOf" srcId="{11C6E0A8-AA40-4208-A173-CD4E98336D95}" destId="{98765BF3-21BF-43D8-9586-BC8F90ABDE55}"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2E6FAE-7CC9-4E0E-BB3E-AC41A22D6EB4}" type="doc">
      <dgm:prSet loTypeId="urn:microsoft.com/office/officeart/2009/layout/CircleArrowProcess" loCatId="process" qsTypeId="urn:microsoft.com/office/officeart/2005/8/quickstyle/simple1" qsCatId="simple" csTypeId="urn:microsoft.com/office/officeart/2005/8/colors/colorful4" csCatId="colorful" phldr="1"/>
      <dgm:spPr/>
      <dgm:t>
        <a:bodyPr/>
        <a:lstStyle/>
        <a:p>
          <a:endParaRPr lang="en-GB"/>
        </a:p>
      </dgm:t>
    </dgm:pt>
    <dgm:pt modelId="{97AEE204-C56A-4693-AA1F-808D6C9F362C}">
      <dgm:prSet phldrT="[Text]"/>
      <dgm:spPr/>
      <dgm:t>
        <a:bodyPr/>
        <a:lstStyle/>
        <a:p>
          <a:pPr>
            <a:buFont typeface="Symbol" panose="05050102010706020507" pitchFamily="18" charset="2"/>
            <a:buChar char=""/>
          </a:pPr>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 assistance </a:t>
          </a:r>
          <a:endParaRPr lang="en-GB" b="1" dirty="0">
            <a:solidFill>
              <a:schemeClr val="tx1"/>
            </a:solidFill>
          </a:endParaRPr>
        </a:p>
      </dgm:t>
    </dgm:pt>
    <dgm:pt modelId="{A28A96D0-CC13-413A-B7BE-48C50CA2DB68}" type="parTrans" cxnId="{130DA31D-4806-4655-9DBE-6D837ED67D31}">
      <dgm:prSet/>
      <dgm:spPr/>
      <dgm:t>
        <a:bodyPr/>
        <a:lstStyle/>
        <a:p>
          <a:endParaRPr lang="en-GB"/>
        </a:p>
      </dgm:t>
    </dgm:pt>
    <dgm:pt modelId="{D41C81ED-0A1F-4A18-9C3B-0E8DA26D033D}" type="sibTrans" cxnId="{130DA31D-4806-4655-9DBE-6D837ED67D31}">
      <dgm:prSet/>
      <dgm:spPr/>
      <dgm:t>
        <a:bodyPr/>
        <a:lstStyle/>
        <a:p>
          <a:endParaRPr lang="en-GB"/>
        </a:p>
      </dgm:t>
    </dgm:pt>
    <dgm:pt modelId="{8EDC3FC1-8161-452D-97BC-BBB98368A130}">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Controls check-ins, check-outs </a:t>
          </a:r>
          <a:endParaRPr lang="en-GB" b="1" dirty="0">
            <a:solidFill>
              <a:schemeClr val="tx1"/>
            </a:solidFill>
          </a:endParaRPr>
        </a:p>
      </dgm:t>
    </dgm:pt>
    <dgm:pt modelId="{C2260793-E289-4C25-8C3B-D9DD65114ADE}" type="parTrans" cxnId="{9BC9D601-0518-4520-9020-7D5FC56B3424}">
      <dgm:prSet/>
      <dgm:spPr/>
      <dgm:t>
        <a:bodyPr/>
        <a:lstStyle/>
        <a:p>
          <a:endParaRPr lang="en-GB"/>
        </a:p>
      </dgm:t>
    </dgm:pt>
    <dgm:pt modelId="{03D11EA9-B7D2-41B7-B2FE-67EFA332744C}" type="sibTrans" cxnId="{9BC9D601-0518-4520-9020-7D5FC56B3424}">
      <dgm:prSet/>
      <dgm:spPr/>
      <dgm:t>
        <a:bodyPr/>
        <a:lstStyle/>
        <a:p>
          <a:endParaRPr lang="en-GB"/>
        </a:p>
      </dgm:t>
    </dgm:pt>
    <dgm:pt modelId="{0EF77254-231A-4882-8B66-79696FC5547B}">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Confidentiality of guest’s information </a:t>
          </a:r>
          <a:endParaRPr lang="en-GB" b="1" dirty="0">
            <a:solidFill>
              <a:schemeClr val="tx1"/>
            </a:solidFill>
          </a:endParaRPr>
        </a:p>
      </dgm:t>
    </dgm:pt>
    <dgm:pt modelId="{E9541DFE-0525-4A9E-AB89-D841364C6E2E}" type="parTrans" cxnId="{C6A8E981-4B25-4812-BE5A-B3EF5289FF0E}">
      <dgm:prSet/>
      <dgm:spPr/>
      <dgm:t>
        <a:bodyPr/>
        <a:lstStyle/>
        <a:p>
          <a:endParaRPr lang="en-GB"/>
        </a:p>
      </dgm:t>
    </dgm:pt>
    <dgm:pt modelId="{211D1755-B455-4CED-9A29-50CEE8E00A91}" type="sibTrans" cxnId="{C6A8E981-4B25-4812-BE5A-B3EF5289FF0E}">
      <dgm:prSet/>
      <dgm:spPr/>
      <dgm:t>
        <a:bodyPr/>
        <a:lstStyle/>
        <a:p>
          <a:endParaRPr lang="en-GB"/>
        </a:p>
      </dgm:t>
    </dgm:pt>
    <dgm:pt modelId="{0397C872-76EC-4A07-949B-52D4DF5C560F}" type="pres">
      <dgm:prSet presAssocID="{252E6FAE-7CC9-4E0E-BB3E-AC41A22D6EB4}" presName="Name0" presStyleCnt="0">
        <dgm:presLayoutVars>
          <dgm:chMax val="7"/>
          <dgm:chPref val="7"/>
          <dgm:dir/>
          <dgm:animLvl val="lvl"/>
        </dgm:presLayoutVars>
      </dgm:prSet>
      <dgm:spPr/>
    </dgm:pt>
    <dgm:pt modelId="{B18A9763-66C8-4DF2-9440-8E80A9FBE22A}" type="pres">
      <dgm:prSet presAssocID="{97AEE204-C56A-4693-AA1F-808D6C9F362C}" presName="Accent1" presStyleCnt="0"/>
      <dgm:spPr/>
    </dgm:pt>
    <dgm:pt modelId="{7D815722-8F87-4E18-B730-3234969E313C}" type="pres">
      <dgm:prSet presAssocID="{97AEE204-C56A-4693-AA1F-808D6C9F362C}" presName="Accent" presStyleLbl="node1" presStyleIdx="0" presStyleCnt="3"/>
      <dgm:spPr/>
    </dgm:pt>
    <dgm:pt modelId="{2E5D7D89-BB48-439F-8816-BCE709858E2B}" type="pres">
      <dgm:prSet presAssocID="{97AEE204-C56A-4693-AA1F-808D6C9F362C}" presName="Parent1" presStyleLbl="revTx" presStyleIdx="0" presStyleCnt="3">
        <dgm:presLayoutVars>
          <dgm:chMax val="1"/>
          <dgm:chPref val="1"/>
          <dgm:bulletEnabled val="1"/>
        </dgm:presLayoutVars>
      </dgm:prSet>
      <dgm:spPr/>
    </dgm:pt>
    <dgm:pt modelId="{DA25D455-71B8-41C1-9D9F-1411C5B97714}" type="pres">
      <dgm:prSet presAssocID="{8EDC3FC1-8161-452D-97BC-BBB98368A130}" presName="Accent2" presStyleCnt="0"/>
      <dgm:spPr/>
    </dgm:pt>
    <dgm:pt modelId="{3A5F4F97-E9D1-4705-9657-F8204328BA9E}" type="pres">
      <dgm:prSet presAssocID="{8EDC3FC1-8161-452D-97BC-BBB98368A130}" presName="Accent" presStyleLbl="node1" presStyleIdx="1" presStyleCnt="3"/>
      <dgm:spPr/>
    </dgm:pt>
    <dgm:pt modelId="{26EBEE67-F08F-47B8-B875-5772D5C1F467}" type="pres">
      <dgm:prSet presAssocID="{8EDC3FC1-8161-452D-97BC-BBB98368A130}" presName="Parent2" presStyleLbl="revTx" presStyleIdx="1" presStyleCnt="3">
        <dgm:presLayoutVars>
          <dgm:chMax val="1"/>
          <dgm:chPref val="1"/>
          <dgm:bulletEnabled val="1"/>
        </dgm:presLayoutVars>
      </dgm:prSet>
      <dgm:spPr/>
    </dgm:pt>
    <dgm:pt modelId="{03FC8ACF-6FE0-4F11-B3CC-CDB5D7CF4283}" type="pres">
      <dgm:prSet presAssocID="{0EF77254-231A-4882-8B66-79696FC5547B}" presName="Accent3" presStyleCnt="0"/>
      <dgm:spPr/>
    </dgm:pt>
    <dgm:pt modelId="{1AB5E805-2D02-47C8-9E91-C4869AFE36C7}" type="pres">
      <dgm:prSet presAssocID="{0EF77254-231A-4882-8B66-79696FC5547B}" presName="Accent" presStyleLbl="node1" presStyleIdx="2" presStyleCnt="3"/>
      <dgm:spPr/>
    </dgm:pt>
    <dgm:pt modelId="{D79A3049-A4AE-4A80-8E22-58E6630DAD03}" type="pres">
      <dgm:prSet presAssocID="{0EF77254-231A-4882-8B66-79696FC5547B}" presName="Parent3" presStyleLbl="revTx" presStyleIdx="2" presStyleCnt="3">
        <dgm:presLayoutVars>
          <dgm:chMax val="1"/>
          <dgm:chPref val="1"/>
          <dgm:bulletEnabled val="1"/>
        </dgm:presLayoutVars>
      </dgm:prSet>
      <dgm:spPr/>
    </dgm:pt>
  </dgm:ptLst>
  <dgm:cxnLst>
    <dgm:cxn modelId="{9BC9D601-0518-4520-9020-7D5FC56B3424}" srcId="{252E6FAE-7CC9-4E0E-BB3E-AC41A22D6EB4}" destId="{8EDC3FC1-8161-452D-97BC-BBB98368A130}" srcOrd="1" destOrd="0" parTransId="{C2260793-E289-4C25-8C3B-D9DD65114ADE}" sibTransId="{03D11EA9-B7D2-41B7-B2FE-67EFA332744C}"/>
    <dgm:cxn modelId="{CC4E0D05-AF5B-479F-B7C8-89BBE819035C}" type="presOf" srcId="{252E6FAE-7CC9-4E0E-BB3E-AC41A22D6EB4}" destId="{0397C872-76EC-4A07-949B-52D4DF5C560F}" srcOrd="0" destOrd="0" presId="urn:microsoft.com/office/officeart/2009/layout/CircleArrowProcess"/>
    <dgm:cxn modelId="{C2FE311C-7B1A-4601-80F5-C5561620259D}" type="presOf" srcId="{8EDC3FC1-8161-452D-97BC-BBB98368A130}" destId="{26EBEE67-F08F-47B8-B875-5772D5C1F467}" srcOrd="0" destOrd="0" presId="urn:microsoft.com/office/officeart/2009/layout/CircleArrowProcess"/>
    <dgm:cxn modelId="{130DA31D-4806-4655-9DBE-6D837ED67D31}" srcId="{252E6FAE-7CC9-4E0E-BB3E-AC41A22D6EB4}" destId="{97AEE204-C56A-4693-AA1F-808D6C9F362C}" srcOrd="0" destOrd="0" parTransId="{A28A96D0-CC13-413A-B7BE-48C50CA2DB68}" sibTransId="{D41C81ED-0A1F-4A18-9C3B-0E8DA26D033D}"/>
    <dgm:cxn modelId="{0BE3E46B-27BE-462A-B454-71D3B8A0CFD7}" type="presOf" srcId="{0EF77254-231A-4882-8B66-79696FC5547B}" destId="{D79A3049-A4AE-4A80-8E22-58E6630DAD03}" srcOrd="0" destOrd="0" presId="urn:microsoft.com/office/officeart/2009/layout/CircleArrowProcess"/>
    <dgm:cxn modelId="{C6A8E981-4B25-4812-BE5A-B3EF5289FF0E}" srcId="{252E6FAE-7CC9-4E0E-BB3E-AC41A22D6EB4}" destId="{0EF77254-231A-4882-8B66-79696FC5547B}" srcOrd="2" destOrd="0" parTransId="{E9541DFE-0525-4A9E-AB89-D841364C6E2E}" sibTransId="{211D1755-B455-4CED-9A29-50CEE8E00A91}"/>
    <dgm:cxn modelId="{2AEDDC96-397E-46DA-9766-8ED2C9775DBB}" type="presOf" srcId="{97AEE204-C56A-4693-AA1F-808D6C9F362C}" destId="{2E5D7D89-BB48-439F-8816-BCE709858E2B}" srcOrd="0" destOrd="0" presId="urn:microsoft.com/office/officeart/2009/layout/CircleArrowProcess"/>
    <dgm:cxn modelId="{4574D1D0-FB96-405D-868C-82C254FAB141}" type="presParOf" srcId="{0397C872-76EC-4A07-949B-52D4DF5C560F}" destId="{B18A9763-66C8-4DF2-9440-8E80A9FBE22A}" srcOrd="0" destOrd="0" presId="urn:microsoft.com/office/officeart/2009/layout/CircleArrowProcess"/>
    <dgm:cxn modelId="{19DAC68E-EF3A-4A5C-98E2-2EE2A35341DC}" type="presParOf" srcId="{B18A9763-66C8-4DF2-9440-8E80A9FBE22A}" destId="{7D815722-8F87-4E18-B730-3234969E313C}" srcOrd="0" destOrd="0" presId="urn:microsoft.com/office/officeart/2009/layout/CircleArrowProcess"/>
    <dgm:cxn modelId="{46DE0966-537E-4A49-A2B9-3EC0A88AFE05}" type="presParOf" srcId="{0397C872-76EC-4A07-949B-52D4DF5C560F}" destId="{2E5D7D89-BB48-439F-8816-BCE709858E2B}" srcOrd="1" destOrd="0" presId="urn:microsoft.com/office/officeart/2009/layout/CircleArrowProcess"/>
    <dgm:cxn modelId="{148C70FF-FADB-454A-9D8A-A994DA44AFA4}" type="presParOf" srcId="{0397C872-76EC-4A07-949B-52D4DF5C560F}" destId="{DA25D455-71B8-41C1-9D9F-1411C5B97714}" srcOrd="2" destOrd="0" presId="urn:microsoft.com/office/officeart/2009/layout/CircleArrowProcess"/>
    <dgm:cxn modelId="{8FB93609-99C9-468A-95F8-CD1435198E8D}" type="presParOf" srcId="{DA25D455-71B8-41C1-9D9F-1411C5B97714}" destId="{3A5F4F97-E9D1-4705-9657-F8204328BA9E}" srcOrd="0" destOrd="0" presId="urn:microsoft.com/office/officeart/2009/layout/CircleArrowProcess"/>
    <dgm:cxn modelId="{6C2B978F-4D8C-47AD-97AC-9D615130B2BA}" type="presParOf" srcId="{0397C872-76EC-4A07-949B-52D4DF5C560F}" destId="{26EBEE67-F08F-47B8-B875-5772D5C1F467}" srcOrd="3" destOrd="0" presId="urn:microsoft.com/office/officeart/2009/layout/CircleArrowProcess"/>
    <dgm:cxn modelId="{E70A84FA-B581-4325-97A3-084DEB951FAC}" type="presParOf" srcId="{0397C872-76EC-4A07-949B-52D4DF5C560F}" destId="{03FC8ACF-6FE0-4F11-B3CC-CDB5D7CF4283}" srcOrd="4" destOrd="0" presId="urn:microsoft.com/office/officeart/2009/layout/CircleArrowProcess"/>
    <dgm:cxn modelId="{C701509A-36C3-417C-A21E-B3876F45CACB}" type="presParOf" srcId="{03FC8ACF-6FE0-4F11-B3CC-CDB5D7CF4283}" destId="{1AB5E805-2D02-47C8-9E91-C4869AFE36C7}" srcOrd="0" destOrd="0" presId="urn:microsoft.com/office/officeart/2009/layout/CircleArrowProcess"/>
    <dgm:cxn modelId="{14C20000-FC42-4A84-BD3A-D5B8CDB443EF}" type="presParOf" srcId="{0397C872-76EC-4A07-949B-52D4DF5C560F}" destId="{D79A3049-A4AE-4A80-8E22-58E6630DAD03}"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FE9696-F316-4732-8FB7-C7C8B2019ABF}" type="doc">
      <dgm:prSet loTypeId="urn:microsoft.com/office/officeart/2005/8/layout/process2" loCatId="process" qsTypeId="urn:microsoft.com/office/officeart/2005/8/quickstyle/simple1" qsCatId="simple" csTypeId="urn:microsoft.com/office/officeart/2005/8/colors/accent2_2" csCatId="accent2" phldr="1"/>
      <dgm:spPr/>
    </dgm:pt>
    <dgm:pt modelId="{425B0D4D-1308-4BC8-9BD1-2BD3209F1630}">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Resolves issues and manages conflicts </a:t>
          </a:r>
          <a:endParaRPr lang="en-GB" b="1" dirty="0">
            <a:solidFill>
              <a:schemeClr val="tx1"/>
            </a:solidFill>
          </a:endParaRPr>
        </a:p>
      </dgm:t>
    </dgm:pt>
    <dgm:pt modelId="{486D017A-4953-4E7D-B376-69A3FBA8B1A2}" type="parTrans" cxnId="{063D30D8-1D8B-4042-B0FF-44502514A7EA}">
      <dgm:prSet/>
      <dgm:spPr/>
      <dgm:t>
        <a:bodyPr/>
        <a:lstStyle/>
        <a:p>
          <a:endParaRPr lang="en-GB"/>
        </a:p>
      </dgm:t>
    </dgm:pt>
    <dgm:pt modelId="{2A4A91B8-D275-4CE9-9F7F-DEAB5D3543AF}" type="sibTrans" cxnId="{063D30D8-1D8B-4042-B0FF-44502514A7EA}">
      <dgm:prSet/>
      <dgm:spPr/>
      <dgm:t>
        <a:bodyPr/>
        <a:lstStyle/>
        <a:p>
          <a:endParaRPr lang="en-GB"/>
        </a:p>
      </dgm:t>
    </dgm:pt>
    <dgm:pt modelId="{40B11541-5E8E-4BD5-95EB-8702F74C4D9E}">
      <dgm:prSet phldrT="[Text]"/>
      <dgm:spPr/>
      <dgm:t>
        <a:bodyPr/>
        <a:lstStyle/>
        <a:p>
          <a:pPr>
            <a:buFont typeface="Symbol" panose="05050102010706020507" pitchFamily="18" charset="2"/>
            <a:buChar char=""/>
          </a:pPr>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Offer assistance to individual needs and request</a:t>
          </a:r>
          <a:endParaRPr lang="en-GB" b="1" dirty="0">
            <a:solidFill>
              <a:schemeClr val="tx1"/>
            </a:solidFill>
          </a:endParaRPr>
        </a:p>
      </dgm:t>
    </dgm:pt>
    <dgm:pt modelId="{696C46AD-CE0E-4EAD-B350-E28B3C66F507}" type="parTrans" cxnId="{DCC7B8DD-7766-431A-ADA6-20EB0957D953}">
      <dgm:prSet/>
      <dgm:spPr/>
      <dgm:t>
        <a:bodyPr/>
        <a:lstStyle/>
        <a:p>
          <a:endParaRPr lang="en-GB"/>
        </a:p>
      </dgm:t>
    </dgm:pt>
    <dgm:pt modelId="{0975187B-FB02-4449-BF46-BC879C0354AC}" type="sibTrans" cxnId="{DCC7B8DD-7766-431A-ADA6-20EB0957D953}">
      <dgm:prSet/>
      <dgm:spPr/>
      <dgm:t>
        <a:bodyPr/>
        <a:lstStyle/>
        <a:p>
          <a:endParaRPr lang="en-GB"/>
        </a:p>
      </dgm:t>
    </dgm:pt>
    <dgm:pt modelId="{0F87E551-D64D-4EB6-8476-1E619B7BECD7}" type="pres">
      <dgm:prSet presAssocID="{46FE9696-F316-4732-8FB7-C7C8B2019ABF}" presName="linearFlow" presStyleCnt="0">
        <dgm:presLayoutVars>
          <dgm:resizeHandles val="exact"/>
        </dgm:presLayoutVars>
      </dgm:prSet>
      <dgm:spPr/>
    </dgm:pt>
    <dgm:pt modelId="{355E2CBC-DBC0-4740-B130-5F59C948429E}" type="pres">
      <dgm:prSet presAssocID="{425B0D4D-1308-4BC8-9BD1-2BD3209F1630}" presName="node" presStyleLbl="node1" presStyleIdx="0" presStyleCnt="2">
        <dgm:presLayoutVars>
          <dgm:bulletEnabled val="1"/>
        </dgm:presLayoutVars>
      </dgm:prSet>
      <dgm:spPr/>
    </dgm:pt>
    <dgm:pt modelId="{A305A8F5-3D3C-4010-963B-6D646EED60FC}" type="pres">
      <dgm:prSet presAssocID="{2A4A91B8-D275-4CE9-9F7F-DEAB5D3543AF}" presName="sibTrans" presStyleLbl="sibTrans2D1" presStyleIdx="0" presStyleCnt="1"/>
      <dgm:spPr/>
    </dgm:pt>
    <dgm:pt modelId="{07EE10B8-E10D-46C8-91D8-7DF35CFAEBA5}" type="pres">
      <dgm:prSet presAssocID="{2A4A91B8-D275-4CE9-9F7F-DEAB5D3543AF}" presName="connectorText" presStyleLbl="sibTrans2D1" presStyleIdx="0" presStyleCnt="1"/>
      <dgm:spPr/>
    </dgm:pt>
    <dgm:pt modelId="{B75B975E-945D-472F-9A49-23D1F65F7941}" type="pres">
      <dgm:prSet presAssocID="{40B11541-5E8E-4BD5-95EB-8702F74C4D9E}" presName="node" presStyleLbl="node1" presStyleIdx="1" presStyleCnt="2">
        <dgm:presLayoutVars>
          <dgm:bulletEnabled val="1"/>
        </dgm:presLayoutVars>
      </dgm:prSet>
      <dgm:spPr/>
    </dgm:pt>
  </dgm:ptLst>
  <dgm:cxnLst>
    <dgm:cxn modelId="{2B019A37-08C9-47E7-8ED8-ED38CFCD1E98}" type="presOf" srcId="{46FE9696-F316-4732-8FB7-C7C8B2019ABF}" destId="{0F87E551-D64D-4EB6-8476-1E619B7BECD7}" srcOrd="0" destOrd="0" presId="urn:microsoft.com/office/officeart/2005/8/layout/process2"/>
    <dgm:cxn modelId="{8C4F3F5D-EF12-4996-A233-C991B61D037D}" type="presOf" srcId="{2A4A91B8-D275-4CE9-9F7F-DEAB5D3543AF}" destId="{A305A8F5-3D3C-4010-963B-6D646EED60FC}" srcOrd="0" destOrd="0" presId="urn:microsoft.com/office/officeart/2005/8/layout/process2"/>
    <dgm:cxn modelId="{2C46CB6E-34C1-49A0-A5C6-0317F113C8DE}" type="presOf" srcId="{425B0D4D-1308-4BC8-9BD1-2BD3209F1630}" destId="{355E2CBC-DBC0-4740-B130-5F59C948429E}" srcOrd="0" destOrd="0" presId="urn:microsoft.com/office/officeart/2005/8/layout/process2"/>
    <dgm:cxn modelId="{7EDECD50-E7EA-4041-84FD-DF69C160CA93}" type="presOf" srcId="{2A4A91B8-D275-4CE9-9F7F-DEAB5D3543AF}" destId="{07EE10B8-E10D-46C8-91D8-7DF35CFAEBA5}" srcOrd="1" destOrd="0" presId="urn:microsoft.com/office/officeart/2005/8/layout/process2"/>
    <dgm:cxn modelId="{0D8B177F-97B0-4CA7-9D82-409C74D7F799}" type="presOf" srcId="{40B11541-5E8E-4BD5-95EB-8702F74C4D9E}" destId="{B75B975E-945D-472F-9A49-23D1F65F7941}" srcOrd="0" destOrd="0" presId="urn:microsoft.com/office/officeart/2005/8/layout/process2"/>
    <dgm:cxn modelId="{063D30D8-1D8B-4042-B0FF-44502514A7EA}" srcId="{46FE9696-F316-4732-8FB7-C7C8B2019ABF}" destId="{425B0D4D-1308-4BC8-9BD1-2BD3209F1630}" srcOrd="0" destOrd="0" parTransId="{486D017A-4953-4E7D-B376-69A3FBA8B1A2}" sibTransId="{2A4A91B8-D275-4CE9-9F7F-DEAB5D3543AF}"/>
    <dgm:cxn modelId="{DCC7B8DD-7766-431A-ADA6-20EB0957D953}" srcId="{46FE9696-F316-4732-8FB7-C7C8B2019ABF}" destId="{40B11541-5E8E-4BD5-95EB-8702F74C4D9E}" srcOrd="1" destOrd="0" parTransId="{696C46AD-CE0E-4EAD-B350-E28B3C66F507}" sibTransId="{0975187B-FB02-4449-BF46-BC879C0354AC}"/>
    <dgm:cxn modelId="{82576104-37A8-4825-8492-83C6D3C27641}" type="presParOf" srcId="{0F87E551-D64D-4EB6-8476-1E619B7BECD7}" destId="{355E2CBC-DBC0-4740-B130-5F59C948429E}" srcOrd="0" destOrd="0" presId="urn:microsoft.com/office/officeart/2005/8/layout/process2"/>
    <dgm:cxn modelId="{9A7DCF08-976C-478D-9602-6E09DD3345D2}" type="presParOf" srcId="{0F87E551-D64D-4EB6-8476-1E619B7BECD7}" destId="{A305A8F5-3D3C-4010-963B-6D646EED60FC}" srcOrd="1" destOrd="0" presId="urn:microsoft.com/office/officeart/2005/8/layout/process2"/>
    <dgm:cxn modelId="{DCB79D6E-0592-495F-BEE5-89A3D64CFB31}" type="presParOf" srcId="{A305A8F5-3D3C-4010-963B-6D646EED60FC}" destId="{07EE10B8-E10D-46C8-91D8-7DF35CFAEBA5}" srcOrd="0" destOrd="0" presId="urn:microsoft.com/office/officeart/2005/8/layout/process2"/>
    <dgm:cxn modelId="{FAAFFC4E-6272-4771-88C1-20BF5712BDF6}" type="presParOf" srcId="{0F87E551-D64D-4EB6-8476-1E619B7BECD7}" destId="{B75B975E-945D-472F-9A49-23D1F65F794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DA4859-895C-4A0A-A339-6115B52EEDE2}" type="doc">
      <dgm:prSet loTypeId="urn:microsoft.com/office/officeart/2005/8/layout/cycle8" loCatId="cycle" qsTypeId="urn:microsoft.com/office/officeart/2005/8/quickstyle/simple1" qsCatId="simple" csTypeId="urn:microsoft.com/office/officeart/2005/8/colors/colorful4" csCatId="colorful" phldr="1"/>
      <dgm:spPr/>
    </dgm:pt>
    <dgm:pt modelId="{A4B5BEF2-545E-4389-863B-4AB29177D228}">
      <dgm:prSet phldrT="[Text]" custT="1"/>
      <dgm:spPr/>
      <dgm:t>
        <a:bodyPr/>
        <a:lstStyle/>
        <a:p>
          <a:r>
            <a:rPr lang="en-GB" sz="18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Appreciation among various cultures</a:t>
          </a:r>
          <a:endParaRPr lang="en-GB" sz="1800" b="1" dirty="0">
            <a:solidFill>
              <a:schemeClr val="tx1"/>
            </a:solidFill>
          </a:endParaRPr>
        </a:p>
      </dgm:t>
    </dgm:pt>
    <dgm:pt modelId="{DC73C76D-E709-4B24-8A7F-2B5E32231B70}" type="parTrans" cxnId="{3DB287C7-2ADA-437C-ABA0-75A43A3568DE}">
      <dgm:prSet/>
      <dgm:spPr/>
      <dgm:t>
        <a:bodyPr/>
        <a:lstStyle/>
        <a:p>
          <a:endParaRPr lang="en-GB"/>
        </a:p>
      </dgm:t>
    </dgm:pt>
    <dgm:pt modelId="{65C4169C-8DD4-4E15-84B1-5D40C32944D7}" type="sibTrans" cxnId="{3DB287C7-2ADA-437C-ABA0-75A43A3568DE}">
      <dgm:prSet/>
      <dgm:spPr/>
      <dgm:t>
        <a:bodyPr/>
        <a:lstStyle/>
        <a:p>
          <a:endParaRPr lang="en-GB"/>
        </a:p>
      </dgm:t>
    </dgm:pt>
    <dgm:pt modelId="{851E84F4-A355-4AF8-824E-BAABB5C8BDE3}">
      <dgm:prSet phldrT="[Text]" custT="1"/>
      <dgm:spPr/>
      <dgm:t>
        <a:bodyPr/>
        <a:lstStyle/>
        <a:p>
          <a:pPr>
            <a:buFont typeface="Symbol" panose="05050102010706020507" pitchFamily="18" charset="2"/>
            <a:buChar char=""/>
          </a:pPr>
          <a:r>
            <a:rPr lang="en-GB" sz="18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 enjoyable experience to the customers</a:t>
          </a:r>
          <a:endParaRPr lang="en-GB" sz="1800" b="1" dirty="0">
            <a:solidFill>
              <a:schemeClr val="tx1"/>
            </a:solidFill>
          </a:endParaRPr>
        </a:p>
      </dgm:t>
    </dgm:pt>
    <dgm:pt modelId="{45AAC396-6AF2-4CA4-AC55-A3AFCB339A2A}" type="parTrans" cxnId="{E3344D97-E85F-45D2-B2A4-42FE3DB7ABCA}">
      <dgm:prSet/>
      <dgm:spPr/>
      <dgm:t>
        <a:bodyPr/>
        <a:lstStyle/>
        <a:p>
          <a:endParaRPr lang="en-GB"/>
        </a:p>
      </dgm:t>
    </dgm:pt>
    <dgm:pt modelId="{8E49D749-CB9D-4856-A442-CC52C560C9D5}" type="sibTrans" cxnId="{E3344D97-E85F-45D2-B2A4-42FE3DB7ABCA}">
      <dgm:prSet/>
      <dgm:spPr/>
      <dgm:t>
        <a:bodyPr/>
        <a:lstStyle/>
        <a:p>
          <a:endParaRPr lang="en-GB"/>
        </a:p>
      </dgm:t>
    </dgm:pt>
    <dgm:pt modelId="{30EEE7AC-2F56-4A2A-97C8-E57FE455E200}">
      <dgm:prSet phldrT="[Text]" custT="1"/>
      <dgm:spPr/>
      <dgm:t>
        <a:bodyPr/>
        <a:lstStyle/>
        <a:p>
          <a:r>
            <a:rPr lang="en-GB"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Builds understanding </a:t>
          </a:r>
          <a:endParaRPr lang="en-GB" sz="1800" b="1" dirty="0">
            <a:solidFill>
              <a:schemeClr val="tx1"/>
            </a:solidFill>
          </a:endParaRPr>
        </a:p>
      </dgm:t>
    </dgm:pt>
    <dgm:pt modelId="{5883368E-98DD-4F70-80A1-90FA441A570F}" type="parTrans" cxnId="{010AC7F3-FF08-4C93-953E-C2106ED36393}">
      <dgm:prSet/>
      <dgm:spPr/>
      <dgm:t>
        <a:bodyPr/>
        <a:lstStyle/>
        <a:p>
          <a:endParaRPr lang="en-GB"/>
        </a:p>
      </dgm:t>
    </dgm:pt>
    <dgm:pt modelId="{66DDCACA-F293-41BB-8F68-FA22A1FB9950}" type="sibTrans" cxnId="{010AC7F3-FF08-4C93-953E-C2106ED36393}">
      <dgm:prSet/>
      <dgm:spPr/>
      <dgm:t>
        <a:bodyPr/>
        <a:lstStyle/>
        <a:p>
          <a:endParaRPr lang="en-GB"/>
        </a:p>
      </dgm:t>
    </dgm:pt>
    <dgm:pt modelId="{D48FE0AD-CA09-4126-9138-2651B6214FCD}" type="pres">
      <dgm:prSet presAssocID="{20DA4859-895C-4A0A-A339-6115B52EEDE2}" presName="compositeShape" presStyleCnt="0">
        <dgm:presLayoutVars>
          <dgm:chMax val="7"/>
          <dgm:dir/>
          <dgm:resizeHandles val="exact"/>
        </dgm:presLayoutVars>
      </dgm:prSet>
      <dgm:spPr/>
    </dgm:pt>
    <dgm:pt modelId="{8D9416B3-32AA-4339-AC35-C4AC529292BE}" type="pres">
      <dgm:prSet presAssocID="{20DA4859-895C-4A0A-A339-6115B52EEDE2}" presName="wedge1" presStyleLbl="node1" presStyleIdx="0" presStyleCnt="3"/>
      <dgm:spPr/>
    </dgm:pt>
    <dgm:pt modelId="{02DFCA97-74DA-424E-8B02-62BE9A6CFAFB}" type="pres">
      <dgm:prSet presAssocID="{20DA4859-895C-4A0A-A339-6115B52EEDE2}" presName="dummy1a" presStyleCnt="0"/>
      <dgm:spPr/>
    </dgm:pt>
    <dgm:pt modelId="{4C43DC2E-6A26-4916-8EF9-D5E723A3C974}" type="pres">
      <dgm:prSet presAssocID="{20DA4859-895C-4A0A-A339-6115B52EEDE2}" presName="dummy1b" presStyleCnt="0"/>
      <dgm:spPr/>
    </dgm:pt>
    <dgm:pt modelId="{61687797-DFA3-4803-A55F-D3D564F19E7B}" type="pres">
      <dgm:prSet presAssocID="{20DA4859-895C-4A0A-A339-6115B52EEDE2}" presName="wedge1Tx" presStyleLbl="node1" presStyleIdx="0" presStyleCnt="3">
        <dgm:presLayoutVars>
          <dgm:chMax val="0"/>
          <dgm:chPref val="0"/>
          <dgm:bulletEnabled val="1"/>
        </dgm:presLayoutVars>
      </dgm:prSet>
      <dgm:spPr/>
    </dgm:pt>
    <dgm:pt modelId="{047B6C47-4D09-49F5-9EC5-EE46DCD9AB29}" type="pres">
      <dgm:prSet presAssocID="{20DA4859-895C-4A0A-A339-6115B52EEDE2}" presName="wedge2" presStyleLbl="node1" presStyleIdx="1" presStyleCnt="3"/>
      <dgm:spPr/>
    </dgm:pt>
    <dgm:pt modelId="{E49B1A8E-C773-4A48-B9F6-40AB037CA6D6}" type="pres">
      <dgm:prSet presAssocID="{20DA4859-895C-4A0A-A339-6115B52EEDE2}" presName="dummy2a" presStyleCnt="0"/>
      <dgm:spPr/>
    </dgm:pt>
    <dgm:pt modelId="{2C73149F-1BE0-41D8-918D-72460AD04C8E}" type="pres">
      <dgm:prSet presAssocID="{20DA4859-895C-4A0A-A339-6115B52EEDE2}" presName="dummy2b" presStyleCnt="0"/>
      <dgm:spPr/>
    </dgm:pt>
    <dgm:pt modelId="{E5B8F975-6C85-4746-AB4E-31C1B52FC9EA}" type="pres">
      <dgm:prSet presAssocID="{20DA4859-895C-4A0A-A339-6115B52EEDE2}" presName="wedge2Tx" presStyleLbl="node1" presStyleIdx="1" presStyleCnt="3">
        <dgm:presLayoutVars>
          <dgm:chMax val="0"/>
          <dgm:chPref val="0"/>
          <dgm:bulletEnabled val="1"/>
        </dgm:presLayoutVars>
      </dgm:prSet>
      <dgm:spPr/>
    </dgm:pt>
    <dgm:pt modelId="{9CA7904D-6E49-44F5-80B0-7E39FE44BB5C}" type="pres">
      <dgm:prSet presAssocID="{20DA4859-895C-4A0A-A339-6115B52EEDE2}" presName="wedge3" presStyleLbl="node1" presStyleIdx="2" presStyleCnt="3"/>
      <dgm:spPr/>
    </dgm:pt>
    <dgm:pt modelId="{ACFF18AA-00DF-496C-82B0-31E2B80B1F1E}" type="pres">
      <dgm:prSet presAssocID="{20DA4859-895C-4A0A-A339-6115B52EEDE2}" presName="dummy3a" presStyleCnt="0"/>
      <dgm:spPr/>
    </dgm:pt>
    <dgm:pt modelId="{38753218-4FFC-4FCD-AB36-517DF95D3C9B}" type="pres">
      <dgm:prSet presAssocID="{20DA4859-895C-4A0A-A339-6115B52EEDE2}" presName="dummy3b" presStyleCnt="0"/>
      <dgm:spPr/>
    </dgm:pt>
    <dgm:pt modelId="{E261E842-386B-4B48-BF10-333170D3EF91}" type="pres">
      <dgm:prSet presAssocID="{20DA4859-895C-4A0A-A339-6115B52EEDE2}" presName="wedge3Tx" presStyleLbl="node1" presStyleIdx="2" presStyleCnt="3">
        <dgm:presLayoutVars>
          <dgm:chMax val="0"/>
          <dgm:chPref val="0"/>
          <dgm:bulletEnabled val="1"/>
        </dgm:presLayoutVars>
      </dgm:prSet>
      <dgm:spPr/>
    </dgm:pt>
    <dgm:pt modelId="{58E825FF-0B77-42DC-863E-14CD67D3A394}" type="pres">
      <dgm:prSet presAssocID="{65C4169C-8DD4-4E15-84B1-5D40C32944D7}" presName="arrowWedge1" presStyleLbl="fgSibTrans2D1" presStyleIdx="0" presStyleCnt="3"/>
      <dgm:spPr/>
    </dgm:pt>
    <dgm:pt modelId="{BE1FC27C-03AC-45AC-B2E0-CCA71F6C0FC9}" type="pres">
      <dgm:prSet presAssocID="{8E49D749-CB9D-4856-A442-CC52C560C9D5}" presName="arrowWedge2" presStyleLbl="fgSibTrans2D1" presStyleIdx="1" presStyleCnt="3"/>
      <dgm:spPr/>
    </dgm:pt>
    <dgm:pt modelId="{07DD25A9-EFD7-4F9D-A227-D3C3BE0A1C0B}" type="pres">
      <dgm:prSet presAssocID="{66DDCACA-F293-41BB-8F68-FA22A1FB9950}" presName="arrowWedge3" presStyleLbl="fgSibTrans2D1" presStyleIdx="2" presStyleCnt="3"/>
      <dgm:spPr/>
    </dgm:pt>
  </dgm:ptLst>
  <dgm:cxnLst>
    <dgm:cxn modelId="{A77AB61C-3562-42F6-A912-F53D5F64D4E9}" type="presOf" srcId="{30EEE7AC-2F56-4A2A-97C8-E57FE455E200}" destId="{E261E842-386B-4B48-BF10-333170D3EF91}" srcOrd="1" destOrd="0" presId="urn:microsoft.com/office/officeart/2005/8/layout/cycle8"/>
    <dgm:cxn modelId="{8736E663-EC47-4517-B4EA-0E39A1BA94CD}" type="presOf" srcId="{851E84F4-A355-4AF8-824E-BAABB5C8BDE3}" destId="{047B6C47-4D09-49F5-9EC5-EE46DCD9AB29}" srcOrd="0" destOrd="0" presId="urn:microsoft.com/office/officeart/2005/8/layout/cycle8"/>
    <dgm:cxn modelId="{93AD6A68-E341-4512-AB84-3CED0FD399E2}" type="presOf" srcId="{A4B5BEF2-545E-4389-863B-4AB29177D228}" destId="{8D9416B3-32AA-4339-AC35-C4AC529292BE}" srcOrd="0" destOrd="0" presId="urn:microsoft.com/office/officeart/2005/8/layout/cycle8"/>
    <dgm:cxn modelId="{FC90F36A-8EC0-4D87-B0B0-76F35E8B53AC}" type="presOf" srcId="{851E84F4-A355-4AF8-824E-BAABB5C8BDE3}" destId="{E5B8F975-6C85-4746-AB4E-31C1B52FC9EA}" srcOrd="1" destOrd="0" presId="urn:microsoft.com/office/officeart/2005/8/layout/cycle8"/>
    <dgm:cxn modelId="{06818954-484C-4F22-830E-F7FE33E68CF9}" type="presOf" srcId="{20DA4859-895C-4A0A-A339-6115B52EEDE2}" destId="{D48FE0AD-CA09-4126-9138-2651B6214FCD}" srcOrd="0" destOrd="0" presId="urn:microsoft.com/office/officeart/2005/8/layout/cycle8"/>
    <dgm:cxn modelId="{82CE3C78-DE91-4C47-A5CA-78FADB648935}" type="presOf" srcId="{30EEE7AC-2F56-4A2A-97C8-E57FE455E200}" destId="{9CA7904D-6E49-44F5-80B0-7E39FE44BB5C}" srcOrd="0" destOrd="0" presId="urn:microsoft.com/office/officeart/2005/8/layout/cycle8"/>
    <dgm:cxn modelId="{05C80684-1101-450E-9449-D6C9CCC8AD4A}" type="presOf" srcId="{A4B5BEF2-545E-4389-863B-4AB29177D228}" destId="{61687797-DFA3-4803-A55F-D3D564F19E7B}" srcOrd="1" destOrd="0" presId="urn:microsoft.com/office/officeart/2005/8/layout/cycle8"/>
    <dgm:cxn modelId="{E3344D97-E85F-45D2-B2A4-42FE3DB7ABCA}" srcId="{20DA4859-895C-4A0A-A339-6115B52EEDE2}" destId="{851E84F4-A355-4AF8-824E-BAABB5C8BDE3}" srcOrd="1" destOrd="0" parTransId="{45AAC396-6AF2-4CA4-AC55-A3AFCB339A2A}" sibTransId="{8E49D749-CB9D-4856-A442-CC52C560C9D5}"/>
    <dgm:cxn modelId="{3DB287C7-2ADA-437C-ABA0-75A43A3568DE}" srcId="{20DA4859-895C-4A0A-A339-6115B52EEDE2}" destId="{A4B5BEF2-545E-4389-863B-4AB29177D228}" srcOrd="0" destOrd="0" parTransId="{DC73C76D-E709-4B24-8A7F-2B5E32231B70}" sibTransId="{65C4169C-8DD4-4E15-84B1-5D40C32944D7}"/>
    <dgm:cxn modelId="{010AC7F3-FF08-4C93-953E-C2106ED36393}" srcId="{20DA4859-895C-4A0A-A339-6115B52EEDE2}" destId="{30EEE7AC-2F56-4A2A-97C8-E57FE455E200}" srcOrd="2" destOrd="0" parTransId="{5883368E-98DD-4F70-80A1-90FA441A570F}" sibTransId="{66DDCACA-F293-41BB-8F68-FA22A1FB9950}"/>
    <dgm:cxn modelId="{81E13E2D-8766-44E4-B943-9E3D38349F70}" type="presParOf" srcId="{D48FE0AD-CA09-4126-9138-2651B6214FCD}" destId="{8D9416B3-32AA-4339-AC35-C4AC529292BE}" srcOrd="0" destOrd="0" presId="urn:microsoft.com/office/officeart/2005/8/layout/cycle8"/>
    <dgm:cxn modelId="{F6FE70E0-42D8-4C59-890D-6E8CD4014973}" type="presParOf" srcId="{D48FE0AD-CA09-4126-9138-2651B6214FCD}" destId="{02DFCA97-74DA-424E-8B02-62BE9A6CFAFB}" srcOrd="1" destOrd="0" presId="urn:microsoft.com/office/officeart/2005/8/layout/cycle8"/>
    <dgm:cxn modelId="{043226E1-6308-4705-82FA-6EBA8228FB72}" type="presParOf" srcId="{D48FE0AD-CA09-4126-9138-2651B6214FCD}" destId="{4C43DC2E-6A26-4916-8EF9-D5E723A3C974}" srcOrd="2" destOrd="0" presId="urn:microsoft.com/office/officeart/2005/8/layout/cycle8"/>
    <dgm:cxn modelId="{CB8E3F4A-1CAE-4999-AE9A-E4A38FE9D40C}" type="presParOf" srcId="{D48FE0AD-CA09-4126-9138-2651B6214FCD}" destId="{61687797-DFA3-4803-A55F-D3D564F19E7B}" srcOrd="3" destOrd="0" presId="urn:microsoft.com/office/officeart/2005/8/layout/cycle8"/>
    <dgm:cxn modelId="{EA96AEFC-13FE-4555-B15E-F7CAAC592ED0}" type="presParOf" srcId="{D48FE0AD-CA09-4126-9138-2651B6214FCD}" destId="{047B6C47-4D09-49F5-9EC5-EE46DCD9AB29}" srcOrd="4" destOrd="0" presId="urn:microsoft.com/office/officeart/2005/8/layout/cycle8"/>
    <dgm:cxn modelId="{E1476B84-60B9-491F-A494-A82E5D5B5C25}" type="presParOf" srcId="{D48FE0AD-CA09-4126-9138-2651B6214FCD}" destId="{E49B1A8E-C773-4A48-B9F6-40AB037CA6D6}" srcOrd="5" destOrd="0" presId="urn:microsoft.com/office/officeart/2005/8/layout/cycle8"/>
    <dgm:cxn modelId="{66C02D55-F963-45DF-8430-B351DC843653}" type="presParOf" srcId="{D48FE0AD-CA09-4126-9138-2651B6214FCD}" destId="{2C73149F-1BE0-41D8-918D-72460AD04C8E}" srcOrd="6" destOrd="0" presId="urn:microsoft.com/office/officeart/2005/8/layout/cycle8"/>
    <dgm:cxn modelId="{A5E40389-A8EB-40FC-A231-C68523CE5B8A}" type="presParOf" srcId="{D48FE0AD-CA09-4126-9138-2651B6214FCD}" destId="{E5B8F975-6C85-4746-AB4E-31C1B52FC9EA}" srcOrd="7" destOrd="0" presId="urn:microsoft.com/office/officeart/2005/8/layout/cycle8"/>
    <dgm:cxn modelId="{ED862960-E21F-4907-B0EE-83793DF35E0C}" type="presParOf" srcId="{D48FE0AD-CA09-4126-9138-2651B6214FCD}" destId="{9CA7904D-6E49-44F5-80B0-7E39FE44BB5C}" srcOrd="8" destOrd="0" presId="urn:microsoft.com/office/officeart/2005/8/layout/cycle8"/>
    <dgm:cxn modelId="{E0593A41-4F12-4296-B2CA-28FA361B80FB}" type="presParOf" srcId="{D48FE0AD-CA09-4126-9138-2651B6214FCD}" destId="{ACFF18AA-00DF-496C-82B0-31E2B80B1F1E}" srcOrd="9" destOrd="0" presId="urn:microsoft.com/office/officeart/2005/8/layout/cycle8"/>
    <dgm:cxn modelId="{66E01F09-C0A6-42A7-8D9C-78DBB291C86A}" type="presParOf" srcId="{D48FE0AD-CA09-4126-9138-2651B6214FCD}" destId="{38753218-4FFC-4FCD-AB36-517DF95D3C9B}" srcOrd="10" destOrd="0" presId="urn:microsoft.com/office/officeart/2005/8/layout/cycle8"/>
    <dgm:cxn modelId="{B3A9A20C-F72B-4AB8-BCE2-3FD511508E2C}" type="presParOf" srcId="{D48FE0AD-CA09-4126-9138-2651B6214FCD}" destId="{E261E842-386B-4B48-BF10-333170D3EF91}" srcOrd="11" destOrd="0" presId="urn:microsoft.com/office/officeart/2005/8/layout/cycle8"/>
    <dgm:cxn modelId="{13DCEF7B-7FAE-43ED-AD53-3A173A7C2FE4}" type="presParOf" srcId="{D48FE0AD-CA09-4126-9138-2651B6214FCD}" destId="{58E825FF-0B77-42DC-863E-14CD67D3A394}" srcOrd="12" destOrd="0" presId="urn:microsoft.com/office/officeart/2005/8/layout/cycle8"/>
    <dgm:cxn modelId="{D60698B2-381F-4B0F-B79F-7C82C3E2DCB1}" type="presParOf" srcId="{D48FE0AD-CA09-4126-9138-2651B6214FCD}" destId="{BE1FC27C-03AC-45AC-B2E0-CCA71F6C0FC9}" srcOrd="13" destOrd="0" presId="urn:microsoft.com/office/officeart/2005/8/layout/cycle8"/>
    <dgm:cxn modelId="{8667FDDF-AC3F-4BDB-A2B2-D6D57EDFA692}" type="presParOf" srcId="{D48FE0AD-CA09-4126-9138-2651B6214FCD}" destId="{07DD25A9-EFD7-4F9D-A227-D3C3BE0A1C0B}"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DF8D868-09E2-4220-89BD-ED2E9D11EF65}" type="doc">
      <dgm:prSet loTypeId="urn:microsoft.com/office/officeart/2005/8/layout/process2" loCatId="process" qsTypeId="urn:microsoft.com/office/officeart/2005/8/quickstyle/simple1" qsCatId="simple" csTypeId="urn:microsoft.com/office/officeart/2005/8/colors/colorful1" csCatId="colorful" phldr="1"/>
      <dgm:spPr/>
    </dgm:pt>
    <dgm:pt modelId="{C029F426-0EA6-47AC-9BFD-77DFA94B4426}">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Convenience</a:t>
          </a:r>
          <a:endParaRPr lang="en-GB" b="1" dirty="0">
            <a:solidFill>
              <a:schemeClr val="tx1"/>
            </a:solidFill>
          </a:endParaRPr>
        </a:p>
      </dgm:t>
    </dgm:pt>
    <dgm:pt modelId="{A0769150-AEF0-499B-A4AE-38FA44721760}" type="parTrans" cxnId="{8BC51EFD-00F4-47D4-B893-B092497640C8}">
      <dgm:prSet/>
      <dgm:spPr/>
      <dgm:t>
        <a:bodyPr/>
        <a:lstStyle/>
        <a:p>
          <a:endParaRPr lang="en-GB"/>
        </a:p>
      </dgm:t>
    </dgm:pt>
    <dgm:pt modelId="{60B29F43-8D1F-4470-967A-E8183208413A}" type="sibTrans" cxnId="{8BC51EFD-00F4-47D4-B893-B092497640C8}">
      <dgm:prSet/>
      <dgm:spPr/>
      <dgm:t>
        <a:bodyPr/>
        <a:lstStyle/>
        <a:p>
          <a:endParaRPr lang="en-GB"/>
        </a:p>
      </dgm:t>
    </dgm:pt>
    <dgm:pt modelId="{8D7DB174-9713-4D4E-8B42-8E65B72E6C25}">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Autonomy</a:t>
          </a:r>
          <a:endParaRPr lang="en-GB" b="1" dirty="0">
            <a:solidFill>
              <a:schemeClr val="tx1"/>
            </a:solidFill>
          </a:endParaRPr>
        </a:p>
      </dgm:t>
    </dgm:pt>
    <dgm:pt modelId="{9FCDA582-CCD9-40A6-982D-D8220CD05B54}" type="parTrans" cxnId="{683E45E3-8FB1-43D7-B283-EFA6E0F7F59A}">
      <dgm:prSet/>
      <dgm:spPr/>
      <dgm:t>
        <a:bodyPr/>
        <a:lstStyle/>
        <a:p>
          <a:endParaRPr lang="en-GB"/>
        </a:p>
      </dgm:t>
    </dgm:pt>
    <dgm:pt modelId="{AE54C3C0-6DC9-4977-A85A-98CDC13AEA40}" type="sibTrans" cxnId="{683E45E3-8FB1-43D7-B283-EFA6E0F7F59A}">
      <dgm:prSet/>
      <dgm:spPr/>
      <dgm:t>
        <a:bodyPr/>
        <a:lstStyle/>
        <a:p>
          <a:endParaRPr lang="en-GB"/>
        </a:p>
      </dgm:t>
    </dgm:pt>
    <dgm:pt modelId="{52BAD4AD-C812-4437-826D-31FA076F6861}">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Personalised service</a:t>
          </a:r>
          <a:endParaRPr lang="en-GB" b="1" dirty="0">
            <a:solidFill>
              <a:schemeClr val="tx1"/>
            </a:solidFill>
          </a:endParaRPr>
        </a:p>
      </dgm:t>
    </dgm:pt>
    <dgm:pt modelId="{B3DE6B93-C065-44F8-B7AE-A6279BD11553}" type="parTrans" cxnId="{25D30BD8-CF88-4B16-954C-1292409FF59E}">
      <dgm:prSet/>
      <dgm:spPr/>
      <dgm:t>
        <a:bodyPr/>
        <a:lstStyle/>
        <a:p>
          <a:endParaRPr lang="en-GB"/>
        </a:p>
      </dgm:t>
    </dgm:pt>
    <dgm:pt modelId="{A67A5862-9B60-4827-AFA0-9AFECDA5CB6F}" type="sibTrans" cxnId="{25D30BD8-CF88-4B16-954C-1292409FF59E}">
      <dgm:prSet/>
      <dgm:spPr/>
      <dgm:t>
        <a:bodyPr/>
        <a:lstStyle/>
        <a:p>
          <a:endParaRPr lang="en-GB"/>
        </a:p>
      </dgm:t>
    </dgm:pt>
    <dgm:pt modelId="{921B4494-4618-4DCC-AE2D-DEF1A9F8C9EC}" type="pres">
      <dgm:prSet presAssocID="{4DF8D868-09E2-4220-89BD-ED2E9D11EF65}" presName="linearFlow" presStyleCnt="0">
        <dgm:presLayoutVars>
          <dgm:resizeHandles val="exact"/>
        </dgm:presLayoutVars>
      </dgm:prSet>
      <dgm:spPr/>
    </dgm:pt>
    <dgm:pt modelId="{77332D5A-3E8A-4E8C-9A93-E9433BE4B149}" type="pres">
      <dgm:prSet presAssocID="{C029F426-0EA6-47AC-9BFD-77DFA94B4426}" presName="node" presStyleLbl="node1" presStyleIdx="0" presStyleCnt="3">
        <dgm:presLayoutVars>
          <dgm:bulletEnabled val="1"/>
        </dgm:presLayoutVars>
      </dgm:prSet>
      <dgm:spPr/>
    </dgm:pt>
    <dgm:pt modelId="{AC41191D-2900-4C0F-9FF7-565845E92D2E}" type="pres">
      <dgm:prSet presAssocID="{60B29F43-8D1F-4470-967A-E8183208413A}" presName="sibTrans" presStyleLbl="sibTrans2D1" presStyleIdx="0" presStyleCnt="2"/>
      <dgm:spPr/>
    </dgm:pt>
    <dgm:pt modelId="{6C41704F-ADE3-47ED-A02D-CDEB08BEF369}" type="pres">
      <dgm:prSet presAssocID="{60B29F43-8D1F-4470-967A-E8183208413A}" presName="connectorText" presStyleLbl="sibTrans2D1" presStyleIdx="0" presStyleCnt="2"/>
      <dgm:spPr/>
    </dgm:pt>
    <dgm:pt modelId="{544FA5CC-CF5D-4BFB-BFF4-FA586058CCB8}" type="pres">
      <dgm:prSet presAssocID="{8D7DB174-9713-4D4E-8B42-8E65B72E6C25}" presName="node" presStyleLbl="node1" presStyleIdx="1" presStyleCnt="3">
        <dgm:presLayoutVars>
          <dgm:bulletEnabled val="1"/>
        </dgm:presLayoutVars>
      </dgm:prSet>
      <dgm:spPr/>
    </dgm:pt>
    <dgm:pt modelId="{21966916-9686-475B-97EF-C2D7534FBEB1}" type="pres">
      <dgm:prSet presAssocID="{AE54C3C0-6DC9-4977-A85A-98CDC13AEA40}" presName="sibTrans" presStyleLbl="sibTrans2D1" presStyleIdx="1" presStyleCnt="2"/>
      <dgm:spPr/>
    </dgm:pt>
    <dgm:pt modelId="{EF58D613-634C-4C67-841A-0E312F90EDCB}" type="pres">
      <dgm:prSet presAssocID="{AE54C3C0-6DC9-4977-A85A-98CDC13AEA40}" presName="connectorText" presStyleLbl="sibTrans2D1" presStyleIdx="1" presStyleCnt="2"/>
      <dgm:spPr/>
    </dgm:pt>
    <dgm:pt modelId="{4F9B1721-99EC-41E4-B170-8EFA5BFD24AD}" type="pres">
      <dgm:prSet presAssocID="{52BAD4AD-C812-4437-826D-31FA076F6861}" presName="node" presStyleLbl="node1" presStyleIdx="2" presStyleCnt="3">
        <dgm:presLayoutVars>
          <dgm:bulletEnabled val="1"/>
        </dgm:presLayoutVars>
      </dgm:prSet>
      <dgm:spPr/>
    </dgm:pt>
  </dgm:ptLst>
  <dgm:cxnLst>
    <dgm:cxn modelId="{5A1C3D00-D151-4720-9772-82F987DBBF38}" type="presOf" srcId="{AE54C3C0-6DC9-4977-A85A-98CDC13AEA40}" destId="{EF58D613-634C-4C67-841A-0E312F90EDCB}" srcOrd="1" destOrd="0" presId="urn:microsoft.com/office/officeart/2005/8/layout/process2"/>
    <dgm:cxn modelId="{554A292D-7BDC-4D94-8B6D-C3E2C006ECD2}" type="presOf" srcId="{AE54C3C0-6DC9-4977-A85A-98CDC13AEA40}" destId="{21966916-9686-475B-97EF-C2D7534FBEB1}" srcOrd="0" destOrd="0" presId="urn:microsoft.com/office/officeart/2005/8/layout/process2"/>
    <dgm:cxn modelId="{B4D2C737-D320-4F42-9670-96A03089336B}" type="presOf" srcId="{52BAD4AD-C812-4437-826D-31FA076F6861}" destId="{4F9B1721-99EC-41E4-B170-8EFA5BFD24AD}" srcOrd="0" destOrd="0" presId="urn:microsoft.com/office/officeart/2005/8/layout/process2"/>
    <dgm:cxn modelId="{F2008AA0-A243-4E8D-9177-CC116DFF54AC}" type="presOf" srcId="{8D7DB174-9713-4D4E-8B42-8E65B72E6C25}" destId="{544FA5CC-CF5D-4BFB-BFF4-FA586058CCB8}" srcOrd="0" destOrd="0" presId="urn:microsoft.com/office/officeart/2005/8/layout/process2"/>
    <dgm:cxn modelId="{E5BB1AC0-FF6A-4EB5-AC99-10C810CBDC4C}" type="presOf" srcId="{60B29F43-8D1F-4470-967A-E8183208413A}" destId="{6C41704F-ADE3-47ED-A02D-CDEB08BEF369}" srcOrd="1" destOrd="0" presId="urn:microsoft.com/office/officeart/2005/8/layout/process2"/>
    <dgm:cxn modelId="{25D30BD8-CF88-4B16-954C-1292409FF59E}" srcId="{4DF8D868-09E2-4220-89BD-ED2E9D11EF65}" destId="{52BAD4AD-C812-4437-826D-31FA076F6861}" srcOrd="2" destOrd="0" parTransId="{B3DE6B93-C065-44F8-B7AE-A6279BD11553}" sibTransId="{A67A5862-9B60-4827-AFA0-9AFECDA5CB6F}"/>
    <dgm:cxn modelId="{683E45E3-8FB1-43D7-B283-EFA6E0F7F59A}" srcId="{4DF8D868-09E2-4220-89BD-ED2E9D11EF65}" destId="{8D7DB174-9713-4D4E-8B42-8E65B72E6C25}" srcOrd="1" destOrd="0" parTransId="{9FCDA582-CCD9-40A6-982D-D8220CD05B54}" sibTransId="{AE54C3C0-6DC9-4977-A85A-98CDC13AEA40}"/>
    <dgm:cxn modelId="{CD216AEE-3F6D-42E8-A94A-BB110712AF06}" type="presOf" srcId="{4DF8D868-09E2-4220-89BD-ED2E9D11EF65}" destId="{921B4494-4618-4DCC-AE2D-DEF1A9F8C9EC}" srcOrd="0" destOrd="0" presId="urn:microsoft.com/office/officeart/2005/8/layout/process2"/>
    <dgm:cxn modelId="{76AC20F7-C350-46DA-A298-220AFF75DC32}" type="presOf" srcId="{C029F426-0EA6-47AC-9BFD-77DFA94B4426}" destId="{77332D5A-3E8A-4E8C-9A93-E9433BE4B149}" srcOrd="0" destOrd="0" presId="urn:microsoft.com/office/officeart/2005/8/layout/process2"/>
    <dgm:cxn modelId="{DE4AD5FA-3EA3-4F61-85EA-C1189A189944}" type="presOf" srcId="{60B29F43-8D1F-4470-967A-E8183208413A}" destId="{AC41191D-2900-4C0F-9FF7-565845E92D2E}" srcOrd="0" destOrd="0" presId="urn:microsoft.com/office/officeart/2005/8/layout/process2"/>
    <dgm:cxn modelId="{8BC51EFD-00F4-47D4-B893-B092497640C8}" srcId="{4DF8D868-09E2-4220-89BD-ED2E9D11EF65}" destId="{C029F426-0EA6-47AC-9BFD-77DFA94B4426}" srcOrd="0" destOrd="0" parTransId="{A0769150-AEF0-499B-A4AE-38FA44721760}" sibTransId="{60B29F43-8D1F-4470-967A-E8183208413A}"/>
    <dgm:cxn modelId="{DBA5C529-D719-4D08-AB2E-F8975D120460}" type="presParOf" srcId="{921B4494-4618-4DCC-AE2D-DEF1A9F8C9EC}" destId="{77332D5A-3E8A-4E8C-9A93-E9433BE4B149}" srcOrd="0" destOrd="0" presId="urn:microsoft.com/office/officeart/2005/8/layout/process2"/>
    <dgm:cxn modelId="{6A5BF436-72EE-4D81-99A3-0117657498B7}" type="presParOf" srcId="{921B4494-4618-4DCC-AE2D-DEF1A9F8C9EC}" destId="{AC41191D-2900-4C0F-9FF7-565845E92D2E}" srcOrd="1" destOrd="0" presId="urn:microsoft.com/office/officeart/2005/8/layout/process2"/>
    <dgm:cxn modelId="{13178EE5-F192-47C7-A8FD-51EEF246D889}" type="presParOf" srcId="{AC41191D-2900-4C0F-9FF7-565845E92D2E}" destId="{6C41704F-ADE3-47ED-A02D-CDEB08BEF369}" srcOrd="0" destOrd="0" presId="urn:microsoft.com/office/officeart/2005/8/layout/process2"/>
    <dgm:cxn modelId="{16778CEB-A808-4E5B-8AE9-C6BE25E3C206}" type="presParOf" srcId="{921B4494-4618-4DCC-AE2D-DEF1A9F8C9EC}" destId="{544FA5CC-CF5D-4BFB-BFF4-FA586058CCB8}" srcOrd="2" destOrd="0" presId="urn:microsoft.com/office/officeart/2005/8/layout/process2"/>
    <dgm:cxn modelId="{9E3A481E-631B-4A61-925D-DDF87DA55F36}" type="presParOf" srcId="{921B4494-4618-4DCC-AE2D-DEF1A9F8C9EC}" destId="{21966916-9686-475B-97EF-C2D7534FBEB1}" srcOrd="3" destOrd="0" presId="urn:microsoft.com/office/officeart/2005/8/layout/process2"/>
    <dgm:cxn modelId="{BD62B2A3-B6EC-41F2-8247-E3F366CB55ED}" type="presParOf" srcId="{21966916-9686-475B-97EF-C2D7534FBEB1}" destId="{EF58D613-634C-4C67-841A-0E312F90EDCB}" srcOrd="0" destOrd="0" presId="urn:microsoft.com/office/officeart/2005/8/layout/process2"/>
    <dgm:cxn modelId="{9FE920E1-6B5E-4846-B59E-3BB7D4D33E40}" type="presParOf" srcId="{921B4494-4618-4DCC-AE2D-DEF1A9F8C9EC}" destId="{4F9B1721-99EC-41E4-B170-8EFA5BFD24A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F0D9151-0AE8-4E80-82EB-1DBCA0D5DFCD}" type="doc">
      <dgm:prSet loTypeId="urn:microsoft.com/office/officeart/2005/8/layout/process2" loCatId="process" qsTypeId="urn:microsoft.com/office/officeart/2005/8/quickstyle/simple1" qsCatId="simple" csTypeId="urn:microsoft.com/office/officeart/2005/8/colors/accent2_2" csCatId="accent2" phldr="1"/>
      <dgm:spPr/>
    </dgm:pt>
    <dgm:pt modelId="{AFB58B6F-FDE7-4581-ABFC-3CB3D9CE2DCA}">
      <dgm:prSet phldrT="[Text]" custT="1"/>
      <dgm:spPr/>
      <dgm:t>
        <a:bodyPr/>
        <a:lstStyle/>
        <a:p>
          <a:r>
            <a:rPr lang="en-GB" sz="2400" b="1" dirty="0">
              <a:solidFill>
                <a:schemeClr val="tx1"/>
              </a:solidFill>
              <a:latin typeface="Times New Roman" panose="02020603050405020304" pitchFamily="18" charset="0"/>
              <a:cs typeface="Times New Roman" panose="02020603050405020304" pitchFamily="18" charset="0"/>
            </a:rPr>
            <a:t>Quality service is important for guest satisfaction</a:t>
          </a:r>
        </a:p>
      </dgm:t>
    </dgm:pt>
    <dgm:pt modelId="{855EE833-C385-4870-893E-EEE3343DB7DE}" type="parTrans" cxnId="{7CC89C42-2034-439D-8965-649843234B28}">
      <dgm:prSet/>
      <dgm:spPr/>
      <dgm:t>
        <a:bodyPr/>
        <a:lstStyle/>
        <a:p>
          <a:endParaRPr lang="en-GB"/>
        </a:p>
      </dgm:t>
    </dgm:pt>
    <dgm:pt modelId="{4178F9CF-373F-4D3B-AC69-87E4DB617285}" type="sibTrans" cxnId="{7CC89C42-2034-439D-8965-649843234B28}">
      <dgm:prSet/>
      <dgm:spPr/>
      <dgm:t>
        <a:bodyPr/>
        <a:lstStyle/>
        <a:p>
          <a:endParaRPr lang="en-GB"/>
        </a:p>
      </dgm:t>
    </dgm:pt>
    <dgm:pt modelId="{EE7C30C0-D012-403A-8987-01BD73831585}">
      <dgm:prSet phldrT="[Text]" custT="1"/>
      <dgm:spPr/>
      <dgm:t>
        <a:bodyPr/>
        <a:lstStyle/>
        <a:p>
          <a:r>
            <a:rPr lang="en-GB"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Positive experience for guests</a:t>
          </a:r>
          <a:endParaRPr lang="en-GB" sz="2400" b="1" dirty="0">
            <a:solidFill>
              <a:schemeClr val="tx1"/>
            </a:solidFill>
            <a:latin typeface="Times New Roman" panose="02020603050405020304" pitchFamily="18" charset="0"/>
            <a:cs typeface="Times New Roman" panose="02020603050405020304" pitchFamily="18" charset="0"/>
          </a:endParaRPr>
        </a:p>
      </dgm:t>
    </dgm:pt>
    <dgm:pt modelId="{5D4E85F1-30D7-44E8-A8E8-BDCA008BD176}" type="parTrans" cxnId="{9C529B24-1E56-4425-8D40-B579E5A8D7AA}">
      <dgm:prSet/>
      <dgm:spPr/>
      <dgm:t>
        <a:bodyPr/>
        <a:lstStyle/>
        <a:p>
          <a:endParaRPr lang="en-GB"/>
        </a:p>
      </dgm:t>
    </dgm:pt>
    <dgm:pt modelId="{024A3D92-54A0-4942-81D8-FDAB17496D2D}" type="sibTrans" cxnId="{9C529B24-1E56-4425-8D40-B579E5A8D7AA}">
      <dgm:prSet/>
      <dgm:spPr/>
      <dgm:t>
        <a:bodyPr/>
        <a:lstStyle/>
        <a:p>
          <a:endParaRPr lang="en-GB"/>
        </a:p>
      </dgm:t>
    </dgm:pt>
    <dgm:pt modelId="{548A6F43-6014-44CC-A162-7722DCFCD8B1}" type="pres">
      <dgm:prSet presAssocID="{6F0D9151-0AE8-4E80-82EB-1DBCA0D5DFCD}" presName="linearFlow" presStyleCnt="0">
        <dgm:presLayoutVars>
          <dgm:resizeHandles val="exact"/>
        </dgm:presLayoutVars>
      </dgm:prSet>
      <dgm:spPr/>
    </dgm:pt>
    <dgm:pt modelId="{40744BF3-6CA5-454A-AB1C-9EA905780B5F}" type="pres">
      <dgm:prSet presAssocID="{AFB58B6F-FDE7-4581-ABFC-3CB3D9CE2DCA}" presName="node" presStyleLbl="node1" presStyleIdx="0" presStyleCnt="2" custScaleX="93378">
        <dgm:presLayoutVars>
          <dgm:bulletEnabled val="1"/>
        </dgm:presLayoutVars>
      </dgm:prSet>
      <dgm:spPr/>
    </dgm:pt>
    <dgm:pt modelId="{1B9C10B4-4FB6-4780-BB56-09B8DE640FB0}" type="pres">
      <dgm:prSet presAssocID="{4178F9CF-373F-4D3B-AC69-87E4DB617285}" presName="sibTrans" presStyleLbl="sibTrans2D1" presStyleIdx="0" presStyleCnt="1"/>
      <dgm:spPr/>
    </dgm:pt>
    <dgm:pt modelId="{359621A3-A802-4D26-8A60-5AD8031D9B34}" type="pres">
      <dgm:prSet presAssocID="{4178F9CF-373F-4D3B-AC69-87E4DB617285}" presName="connectorText" presStyleLbl="sibTrans2D1" presStyleIdx="0" presStyleCnt="1"/>
      <dgm:spPr/>
    </dgm:pt>
    <dgm:pt modelId="{3FB38A3B-ACD2-4561-A411-6B058FF42E62}" type="pres">
      <dgm:prSet presAssocID="{EE7C30C0-D012-403A-8987-01BD73831585}" presName="node" presStyleLbl="node1" presStyleIdx="1" presStyleCnt="2">
        <dgm:presLayoutVars>
          <dgm:bulletEnabled val="1"/>
        </dgm:presLayoutVars>
      </dgm:prSet>
      <dgm:spPr/>
    </dgm:pt>
  </dgm:ptLst>
  <dgm:cxnLst>
    <dgm:cxn modelId="{9C529B24-1E56-4425-8D40-B579E5A8D7AA}" srcId="{6F0D9151-0AE8-4E80-82EB-1DBCA0D5DFCD}" destId="{EE7C30C0-D012-403A-8987-01BD73831585}" srcOrd="1" destOrd="0" parTransId="{5D4E85F1-30D7-44E8-A8E8-BDCA008BD176}" sibTransId="{024A3D92-54A0-4942-81D8-FDAB17496D2D}"/>
    <dgm:cxn modelId="{3F2FEE33-6EC4-4244-AC2C-83676E94C915}" type="presOf" srcId="{6F0D9151-0AE8-4E80-82EB-1DBCA0D5DFCD}" destId="{548A6F43-6014-44CC-A162-7722DCFCD8B1}" srcOrd="0" destOrd="0" presId="urn:microsoft.com/office/officeart/2005/8/layout/process2"/>
    <dgm:cxn modelId="{9BFE2537-ACC7-4CDF-A31F-14BC75208514}" type="presOf" srcId="{4178F9CF-373F-4D3B-AC69-87E4DB617285}" destId="{359621A3-A802-4D26-8A60-5AD8031D9B34}" srcOrd="1" destOrd="0" presId="urn:microsoft.com/office/officeart/2005/8/layout/process2"/>
    <dgm:cxn modelId="{0E15873C-6D16-4050-BA61-20074F2DB470}" type="presOf" srcId="{AFB58B6F-FDE7-4581-ABFC-3CB3D9CE2DCA}" destId="{40744BF3-6CA5-454A-AB1C-9EA905780B5F}" srcOrd="0" destOrd="0" presId="urn:microsoft.com/office/officeart/2005/8/layout/process2"/>
    <dgm:cxn modelId="{7CC89C42-2034-439D-8965-649843234B28}" srcId="{6F0D9151-0AE8-4E80-82EB-1DBCA0D5DFCD}" destId="{AFB58B6F-FDE7-4581-ABFC-3CB3D9CE2DCA}" srcOrd="0" destOrd="0" parTransId="{855EE833-C385-4870-893E-EEE3343DB7DE}" sibTransId="{4178F9CF-373F-4D3B-AC69-87E4DB617285}"/>
    <dgm:cxn modelId="{620659CE-F687-4305-AF65-B367CEA55B37}" type="presOf" srcId="{4178F9CF-373F-4D3B-AC69-87E4DB617285}" destId="{1B9C10B4-4FB6-4780-BB56-09B8DE640FB0}" srcOrd="0" destOrd="0" presId="urn:microsoft.com/office/officeart/2005/8/layout/process2"/>
    <dgm:cxn modelId="{93AC04E5-A224-4B94-8450-CB97D0941854}" type="presOf" srcId="{EE7C30C0-D012-403A-8987-01BD73831585}" destId="{3FB38A3B-ACD2-4561-A411-6B058FF42E62}" srcOrd="0" destOrd="0" presId="urn:microsoft.com/office/officeart/2005/8/layout/process2"/>
    <dgm:cxn modelId="{3353ED9B-25CD-485E-B85D-FA482B55941B}" type="presParOf" srcId="{548A6F43-6014-44CC-A162-7722DCFCD8B1}" destId="{40744BF3-6CA5-454A-AB1C-9EA905780B5F}" srcOrd="0" destOrd="0" presId="urn:microsoft.com/office/officeart/2005/8/layout/process2"/>
    <dgm:cxn modelId="{719A0C22-F3C9-4B06-BA40-AC17A37A6ECF}" type="presParOf" srcId="{548A6F43-6014-44CC-A162-7722DCFCD8B1}" destId="{1B9C10B4-4FB6-4780-BB56-09B8DE640FB0}" srcOrd="1" destOrd="0" presId="urn:microsoft.com/office/officeart/2005/8/layout/process2"/>
    <dgm:cxn modelId="{23E58EB8-4EC4-405D-BE13-494FCD693F48}" type="presParOf" srcId="{1B9C10B4-4FB6-4780-BB56-09B8DE640FB0}" destId="{359621A3-A802-4D26-8A60-5AD8031D9B34}" srcOrd="0" destOrd="0" presId="urn:microsoft.com/office/officeart/2005/8/layout/process2"/>
    <dgm:cxn modelId="{1E714339-2A22-4469-97E5-753F69682D58}" type="presParOf" srcId="{548A6F43-6014-44CC-A162-7722DCFCD8B1}" destId="{3FB38A3B-ACD2-4561-A411-6B058FF42E62}"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4C990-9C5A-4D7D-9925-457D1F11B81B}">
      <dsp:nvSpPr>
        <dsp:cNvPr id="0" name=""/>
        <dsp:cNvSpPr/>
      </dsp:nvSpPr>
      <dsp:spPr>
        <a:xfrm>
          <a:off x="964343" y="282836"/>
          <a:ext cx="3655123" cy="3655123"/>
        </a:xfrm>
        <a:prstGeom prst="pie">
          <a:avLst>
            <a:gd name="adj1" fmla="val 16200000"/>
            <a:gd name="adj2" fmla="val 18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Font typeface="Symbol" panose="05050102010706020507" pitchFamily="18" charset="2"/>
            <a:buNone/>
          </a:pPr>
          <a:r>
            <a:rPr lang="en-GB" sz="15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Quality services attract and retain customers</a:t>
          </a:r>
          <a:endParaRPr lang="en-GB" sz="1500" b="1" kern="1200" dirty="0">
            <a:solidFill>
              <a:schemeClr val="tx1"/>
            </a:solidFill>
          </a:endParaRPr>
        </a:p>
      </dsp:txBody>
      <dsp:txXfrm>
        <a:off x="2890681" y="1057375"/>
        <a:ext cx="1305401" cy="1087834"/>
      </dsp:txXfrm>
    </dsp:sp>
    <dsp:sp modelId="{13DEADE6-7A27-43BF-9512-D57858218D8C}">
      <dsp:nvSpPr>
        <dsp:cNvPr id="0" name=""/>
        <dsp:cNvSpPr/>
      </dsp:nvSpPr>
      <dsp:spPr>
        <a:xfrm>
          <a:off x="889065" y="413377"/>
          <a:ext cx="3655123" cy="3655123"/>
        </a:xfrm>
        <a:prstGeom prst="pie">
          <a:avLst>
            <a:gd name="adj1" fmla="val 1800000"/>
            <a:gd name="adj2" fmla="val 900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Waldorf Astoria is a luxury brand of Hilton Hotel </a:t>
          </a:r>
          <a:endParaRPr lang="en-GB" sz="1500" b="1" kern="1200" dirty="0">
            <a:solidFill>
              <a:schemeClr val="tx1"/>
            </a:solidFill>
          </a:endParaRPr>
        </a:p>
      </dsp:txBody>
      <dsp:txXfrm>
        <a:off x="1759333" y="2784856"/>
        <a:ext cx="1958102" cy="957294"/>
      </dsp:txXfrm>
    </dsp:sp>
    <dsp:sp modelId="{AEA5589E-932C-480A-AC9F-E98AB26AF13B}">
      <dsp:nvSpPr>
        <dsp:cNvPr id="0" name=""/>
        <dsp:cNvSpPr/>
      </dsp:nvSpPr>
      <dsp:spPr>
        <a:xfrm>
          <a:off x="813787" y="282836"/>
          <a:ext cx="3655123" cy="3655123"/>
        </a:xfrm>
        <a:prstGeom prst="pie">
          <a:avLst>
            <a:gd name="adj1" fmla="val 9000000"/>
            <a:gd name="adj2" fmla="val 1620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 services are assistance and advice </a:t>
          </a:r>
          <a:endParaRPr lang="en-GB" sz="1500" b="1" kern="1200" dirty="0">
            <a:solidFill>
              <a:schemeClr val="tx1"/>
            </a:solidFill>
          </a:endParaRPr>
        </a:p>
      </dsp:txBody>
      <dsp:txXfrm>
        <a:off x="1237172" y="1057375"/>
        <a:ext cx="1305401" cy="1087834"/>
      </dsp:txXfrm>
    </dsp:sp>
    <dsp:sp modelId="{2A6F45F8-4689-4335-9622-82245A34A007}">
      <dsp:nvSpPr>
        <dsp:cNvPr id="0" name=""/>
        <dsp:cNvSpPr/>
      </dsp:nvSpPr>
      <dsp:spPr>
        <a:xfrm>
          <a:off x="738375" y="56567"/>
          <a:ext cx="4107663" cy="4107663"/>
        </a:xfrm>
        <a:prstGeom prst="circularArrow">
          <a:avLst>
            <a:gd name="adj1" fmla="val 5085"/>
            <a:gd name="adj2" fmla="val 327528"/>
            <a:gd name="adj3" fmla="val 1472472"/>
            <a:gd name="adj4" fmla="val 16199432"/>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E464CE-D620-49E4-86EB-C24B7DF30C4E}">
      <dsp:nvSpPr>
        <dsp:cNvPr id="0" name=""/>
        <dsp:cNvSpPr/>
      </dsp:nvSpPr>
      <dsp:spPr>
        <a:xfrm>
          <a:off x="662795" y="186876"/>
          <a:ext cx="4107663" cy="4107663"/>
        </a:xfrm>
        <a:prstGeom prst="circularArrow">
          <a:avLst>
            <a:gd name="adj1" fmla="val 5085"/>
            <a:gd name="adj2" fmla="val 327528"/>
            <a:gd name="adj3" fmla="val 8671970"/>
            <a:gd name="adj4" fmla="val 1800502"/>
            <a:gd name="adj5" fmla="val 5932"/>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D452F9A-3CCC-43FE-B2E9-FB400E9AB882}">
      <dsp:nvSpPr>
        <dsp:cNvPr id="0" name=""/>
        <dsp:cNvSpPr/>
      </dsp:nvSpPr>
      <dsp:spPr>
        <a:xfrm>
          <a:off x="587216" y="56567"/>
          <a:ext cx="4107663" cy="4107663"/>
        </a:xfrm>
        <a:prstGeom prst="circularArrow">
          <a:avLst>
            <a:gd name="adj1" fmla="val 5085"/>
            <a:gd name="adj2" fmla="val 327528"/>
            <a:gd name="adj3" fmla="val 15873039"/>
            <a:gd name="adj4" fmla="val 9000000"/>
            <a:gd name="adj5" fmla="val 5932"/>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16B47-273E-41E6-B986-8744A22B3DD5}">
      <dsp:nvSpPr>
        <dsp:cNvPr id="0" name=""/>
        <dsp:cNvSpPr/>
      </dsp:nvSpPr>
      <dsp:spPr>
        <a:xfrm>
          <a:off x="1829239" y="2283999"/>
          <a:ext cx="1687243" cy="168724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Waldorf Astoria</a:t>
          </a:r>
        </a:p>
      </dsp:txBody>
      <dsp:txXfrm>
        <a:off x="2076330" y="2531090"/>
        <a:ext cx="1193061" cy="1193061"/>
      </dsp:txXfrm>
    </dsp:sp>
    <dsp:sp modelId="{814FB7DC-2DC8-42A1-935E-9188039C7363}">
      <dsp:nvSpPr>
        <dsp:cNvPr id="0" name=""/>
        <dsp:cNvSpPr/>
      </dsp:nvSpPr>
      <dsp:spPr>
        <a:xfrm rot="12900000">
          <a:off x="680115" y="1967932"/>
          <a:ext cx="1359821" cy="48086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C05CE26-8468-44D4-A4CB-7D75D0A59105}">
      <dsp:nvSpPr>
        <dsp:cNvPr id="0" name=""/>
        <dsp:cNvSpPr/>
      </dsp:nvSpPr>
      <dsp:spPr>
        <a:xfrm>
          <a:off x="1635" y="1177231"/>
          <a:ext cx="1602881" cy="128230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Upscale and luxury accommodation </a:t>
          </a:r>
          <a:endParaRPr lang="en-GB" sz="1600" b="1" kern="1200" dirty="0">
            <a:solidFill>
              <a:schemeClr val="tx1"/>
            </a:solidFill>
          </a:endParaRPr>
        </a:p>
      </dsp:txBody>
      <dsp:txXfrm>
        <a:off x="39192" y="1214788"/>
        <a:ext cx="1527767" cy="1207191"/>
      </dsp:txXfrm>
    </dsp:sp>
    <dsp:sp modelId="{F0306A57-82AA-4C27-B07C-C0735DE16730}">
      <dsp:nvSpPr>
        <dsp:cNvPr id="0" name=""/>
        <dsp:cNvSpPr/>
      </dsp:nvSpPr>
      <dsp:spPr>
        <a:xfrm rot="16200000">
          <a:off x="1992950" y="1284513"/>
          <a:ext cx="1359821" cy="48086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911370-25A3-4E7B-812E-548CA973F641}">
      <dsp:nvSpPr>
        <dsp:cNvPr id="0" name=""/>
        <dsp:cNvSpPr/>
      </dsp:nvSpPr>
      <dsp:spPr>
        <a:xfrm>
          <a:off x="1871420" y="203882"/>
          <a:ext cx="1602881" cy="128230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Operates in 17 countries</a:t>
          </a:r>
          <a:endParaRPr lang="en-GB" sz="1600" b="1" kern="1200" dirty="0">
            <a:solidFill>
              <a:schemeClr val="tx1"/>
            </a:solidFill>
          </a:endParaRPr>
        </a:p>
      </dsp:txBody>
      <dsp:txXfrm>
        <a:off x="1908977" y="241439"/>
        <a:ext cx="1527767" cy="1207191"/>
      </dsp:txXfrm>
    </dsp:sp>
    <dsp:sp modelId="{B84549DE-E292-4BA5-9830-8B55E184D5FE}">
      <dsp:nvSpPr>
        <dsp:cNvPr id="0" name=""/>
        <dsp:cNvSpPr/>
      </dsp:nvSpPr>
      <dsp:spPr>
        <a:xfrm rot="19500000">
          <a:off x="3305785" y="1967932"/>
          <a:ext cx="1359821" cy="48086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AF73CC-F8EE-445D-AF2E-58DC8CFF62C8}">
      <dsp:nvSpPr>
        <dsp:cNvPr id="0" name=""/>
        <dsp:cNvSpPr/>
      </dsp:nvSpPr>
      <dsp:spPr>
        <a:xfrm>
          <a:off x="3741205" y="1177231"/>
          <a:ext cx="1602881" cy="128230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Especially for wealthy customers </a:t>
          </a:r>
          <a:endParaRPr lang="en-GB" sz="1600" b="1" kern="1200" dirty="0">
            <a:solidFill>
              <a:schemeClr val="tx1"/>
            </a:solidFill>
          </a:endParaRPr>
        </a:p>
      </dsp:txBody>
      <dsp:txXfrm>
        <a:off x="3778762" y="1214788"/>
        <a:ext cx="1527767" cy="1207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CC83A-2954-4A00-A65F-D1771B5D8863}">
      <dsp:nvSpPr>
        <dsp:cNvPr id="0" name=""/>
        <dsp:cNvSpPr/>
      </dsp:nvSpPr>
      <dsp:spPr>
        <a:xfrm>
          <a:off x="943706" y="0"/>
          <a:ext cx="4767387" cy="4767387"/>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C74F1-EF5F-4576-9F7D-01AA6A1037EB}">
      <dsp:nvSpPr>
        <dsp:cNvPr id="0" name=""/>
        <dsp:cNvSpPr/>
      </dsp:nvSpPr>
      <dsp:spPr>
        <a:xfrm>
          <a:off x="1253586" y="309880"/>
          <a:ext cx="1906955" cy="19069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Millennials</a:t>
          </a:r>
          <a:endParaRPr lang="en-GB" sz="2400" b="1" kern="1200" dirty="0">
            <a:solidFill>
              <a:schemeClr val="tx1"/>
            </a:solidFill>
          </a:endParaRPr>
        </a:p>
      </dsp:txBody>
      <dsp:txXfrm>
        <a:off x="1346676" y="402970"/>
        <a:ext cx="1720775" cy="1720775"/>
      </dsp:txXfrm>
    </dsp:sp>
    <dsp:sp modelId="{9AC54DE0-7818-4B3A-9E9D-315DCAB3D148}">
      <dsp:nvSpPr>
        <dsp:cNvPr id="0" name=""/>
        <dsp:cNvSpPr/>
      </dsp:nvSpPr>
      <dsp:spPr>
        <a:xfrm>
          <a:off x="3494258" y="309880"/>
          <a:ext cx="1906955" cy="190695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Luxury travellers</a:t>
          </a:r>
          <a:endParaRPr lang="en-GB" sz="2400" b="1" kern="1200" dirty="0">
            <a:solidFill>
              <a:schemeClr val="tx1"/>
            </a:solidFill>
          </a:endParaRPr>
        </a:p>
      </dsp:txBody>
      <dsp:txXfrm>
        <a:off x="3587348" y="402970"/>
        <a:ext cx="1720775" cy="1720775"/>
      </dsp:txXfrm>
    </dsp:sp>
    <dsp:sp modelId="{4A1FCCEF-066D-4C16-BE18-35E8F3CFB95B}">
      <dsp:nvSpPr>
        <dsp:cNvPr id="0" name=""/>
        <dsp:cNvSpPr/>
      </dsp:nvSpPr>
      <dsp:spPr>
        <a:xfrm>
          <a:off x="1253586" y="2550552"/>
          <a:ext cx="1906955" cy="190695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Generation X </a:t>
          </a:r>
          <a:endParaRPr lang="en-GB" sz="2400" b="1" kern="1200" dirty="0">
            <a:solidFill>
              <a:schemeClr val="tx1"/>
            </a:solidFill>
          </a:endParaRPr>
        </a:p>
      </dsp:txBody>
      <dsp:txXfrm>
        <a:off x="1346676" y="2643642"/>
        <a:ext cx="1720775" cy="1720775"/>
      </dsp:txXfrm>
    </dsp:sp>
    <dsp:sp modelId="{15B77021-5542-4B5E-8E00-D84B93F0641B}">
      <dsp:nvSpPr>
        <dsp:cNvPr id="0" name=""/>
        <dsp:cNvSpPr/>
      </dsp:nvSpPr>
      <dsp:spPr>
        <a:xfrm>
          <a:off x="3494258" y="2550552"/>
          <a:ext cx="1906955" cy="19069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Rich people</a:t>
          </a:r>
          <a:endParaRPr lang="en-GB" sz="2400" b="1" kern="1200" dirty="0">
            <a:solidFill>
              <a:schemeClr val="tx1"/>
            </a:solidFill>
          </a:endParaRPr>
        </a:p>
      </dsp:txBody>
      <dsp:txXfrm>
        <a:off x="3587348" y="2643642"/>
        <a:ext cx="1720775" cy="17207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29997-044A-4553-B08F-231E42F20080}">
      <dsp:nvSpPr>
        <dsp:cNvPr id="0" name=""/>
        <dsp:cNvSpPr/>
      </dsp:nvSpPr>
      <dsp:spPr>
        <a:xfrm>
          <a:off x="1183356" y="0"/>
          <a:ext cx="2167186" cy="12039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Customer-centric service </a:t>
          </a:r>
          <a:endParaRPr lang="en-GB" sz="2300" b="1" kern="1200" dirty="0">
            <a:solidFill>
              <a:schemeClr val="tx1"/>
            </a:solidFill>
          </a:endParaRPr>
        </a:p>
      </dsp:txBody>
      <dsp:txXfrm>
        <a:off x="1218620" y="35264"/>
        <a:ext cx="2096658" cy="1133464"/>
      </dsp:txXfrm>
    </dsp:sp>
    <dsp:sp modelId="{F4944FCD-6072-4322-822F-E2FAA0B6778B}">
      <dsp:nvSpPr>
        <dsp:cNvPr id="0" name=""/>
        <dsp:cNvSpPr/>
      </dsp:nvSpPr>
      <dsp:spPr>
        <a:xfrm rot="5400000">
          <a:off x="2041201" y="1234092"/>
          <a:ext cx="451497" cy="541796"/>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2104411" y="1279242"/>
        <a:ext cx="325078" cy="316048"/>
      </dsp:txXfrm>
    </dsp:sp>
    <dsp:sp modelId="{14E4E914-0822-437C-9F0E-8C71F6B28C56}">
      <dsp:nvSpPr>
        <dsp:cNvPr id="0" name=""/>
        <dsp:cNvSpPr/>
      </dsp:nvSpPr>
      <dsp:spPr>
        <a:xfrm>
          <a:off x="1183356" y="1805988"/>
          <a:ext cx="2167186" cy="12039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Excellent front desk service </a:t>
          </a:r>
          <a:endParaRPr lang="en-GB" sz="2300" b="1" kern="1200" dirty="0">
            <a:solidFill>
              <a:schemeClr val="tx1"/>
            </a:solidFill>
          </a:endParaRPr>
        </a:p>
      </dsp:txBody>
      <dsp:txXfrm>
        <a:off x="1218620" y="1841252"/>
        <a:ext cx="2096658" cy="1133464"/>
      </dsp:txXfrm>
    </dsp:sp>
    <dsp:sp modelId="{D535C1EC-B7F8-4F97-9CD3-39AC7BD2258A}">
      <dsp:nvSpPr>
        <dsp:cNvPr id="0" name=""/>
        <dsp:cNvSpPr/>
      </dsp:nvSpPr>
      <dsp:spPr>
        <a:xfrm rot="5400000">
          <a:off x="2041201" y="3040081"/>
          <a:ext cx="451497" cy="541796"/>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2104411" y="3085231"/>
        <a:ext cx="325078" cy="316048"/>
      </dsp:txXfrm>
    </dsp:sp>
    <dsp:sp modelId="{77D0F4BD-B696-4F35-8583-1476E62F4E07}">
      <dsp:nvSpPr>
        <dsp:cNvPr id="0" name=""/>
        <dsp:cNvSpPr/>
      </dsp:nvSpPr>
      <dsp:spPr>
        <a:xfrm>
          <a:off x="1183356" y="3611977"/>
          <a:ext cx="2167186" cy="12039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Administrative duties</a:t>
          </a:r>
          <a:endParaRPr lang="en-GB" sz="2300" b="1" kern="1200" dirty="0">
            <a:solidFill>
              <a:schemeClr val="tx1"/>
            </a:solidFill>
          </a:endParaRPr>
        </a:p>
      </dsp:txBody>
      <dsp:txXfrm>
        <a:off x="1218620" y="3647241"/>
        <a:ext cx="2096658" cy="11334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8D70C-189F-4A5E-B9E0-CDCBE8B3EAED}">
      <dsp:nvSpPr>
        <dsp:cNvPr id="0" name=""/>
        <dsp:cNvSpPr/>
      </dsp:nvSpPr>
      <dsp:spPr>
        <a:xfrm>
          <a:off x="498556" y="0"/>
          <a:ext cx="4998850" cy="4998850"/>
        </a:xfrm>
        <a:prstGeom prst="quadArrow">
          <a:avLst>
            <a:gd name="adj1" fmla="val 2000"/>
            <a:gd name="adj2" fmla="val 4000"/>
            <a:gd name="adj3" fmla="val 5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DF00F7-98CC-477E-8D89-8601871F2155}">
      <dsp:nvSpPr>
        <dsp:cNvPr id="0" name=""/>
        <dsp:cNvSpPr/>
      </dsp:nvSpPr>
      <dsp:spPr>
        <a:xfrm>
          <a:off x="823481" y="324925"/>
          <a:ext cx="1999540" cy="19995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Free parking facility</a:t>
          </a:r>
          <a:endParaRPr lang="en-GB" sz="2700" b="1" kern="1200" dirty="0">
            <a:solidFill>
              <a:schemeClr val="tx1"/>
            </a:solidFill>
          </a:endParaRPr>
        </a:p>
      </dsp:txBody>
      <dsp:txXfrm>
        <a:off x="921090" y="422534"/>
        <a:ext cx="1804322" cy="1804322"/>
      </dsp:txXfrm>
    </dsp:sp>
    <dsp:sp modelId="{3A0789A5-24B2-4955-9019-1B8B820663AF}">
      <dsp:nvSpPr>
        <dsp:cNvPr id="0" name=""/>
        <dsp:cNvSpPr/>
      </dsp:nvSpPr>
      <dsp:spPr>
        <a:xfrm>
          <a:off x="3172941" y="324925"/>
          <a:ext cx="1999540" cy="199954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Pick up and drop options </a:t>
          </a:r>
          <a:endParaRPr lang="en-GB" sz="2700" b="1" kern="1200" dirty="0">
            <a:solidFill>
              <a:schemeClr val="tx1"/>
            </a:solidFill>
          </a:endParaRPr>
        </a:p>
      </dsp:txBody>
      <dsp:txXfrm>
        <a:off x="3270550" y="422534"/>
        <a:ext cx="1804322" cy="1804322"/>
      </dsp:txXfrm>
    </dsp:sp>
    <dsp:sp modelId="{A66E5A55-5922-494C-9061-ABA0206F2EAD}">
      <dsp:nvSpPr>
        <dsp:cNvPr id="0" name=""/>
        <dsp:cNvSpPr/>
      </dsp:nvSpPr>
      <dsp:spPr>
        <a:xfrm>
          <a:off x="823481" y="2674384"/>
          <a:ext cx="1999540" cy="1999540"/>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Doctor on call</a:t>
          </a:r>
          <a:endParaRPr lang="en-GB" sz="2700" b="1" kern="1200" dirty="0">
            <a:solidFill>
              <a:schemeClr val="tx1"/>
            </a:solidFill>
          </a:endParaRPr>
        </a:p>
      </dsp:txBody>
      <dsp:txXfrm>
        <a:off x="921090" y="2771993"/>
        <a:ext cx="1804322" cy="1804322"/>
      </dsp:txXfrm>
    </dsp:sp>
    <dsp:sp modelId="{98765BF3-21BF-43D8-9586-BC8F90ABDE55}">
      <dsp:nvSpPr>
        <dsp:cNvPr id="0" name=""/>
        <dsp:cNvSpPr/>
      </dsp:nvSpPr>
      <dsp:spPr>
        <a:xfrm>
          <a:off x="3172941" y="2674384"/>
          <a:ext cx="1999540" cy="199954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Bar, restaurant facility</a:t>
          </a:r>
          <a:endParaRPr lang="en-GB" sz="2700" b="1" kern="1200" dirty="0">
            <a:solidFill>
              <a:schemeClr val="tx1"/>
            </a:solidFill>
          </a:endParaRPr>
        </a:p>
      </dsp:txBody>
      <dsp:txXfrm>
        <a:off x="3270550" y="2771993"/>
        <a:ext cx="1804322" cy="18043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15722-8F87-4E18-B730-3234969E313C}">
      <dsp:nvSpPr>
        <dsp:cNvPr id="0" name=""/>
        <dsp:cNvSpPr/>
      </dsp:nvSpPr>
      <dsp:spPr>
        <a:xfrm>
          <a:off x="2727562" y="0"/>
          <a:ext cx="2430379" cy="2430748"/>
        </a:xfrm>
        <a:prstGeom prst="circularArrow">
          <a:avLst>
            <a:gd name="adj1" fmla="val 10980"/>
            <a:gd name="adj2" fmla="val 1142322"/>
            <a:gd name="adj3" fmla="val 4500000"/>
            <a:gd name="adj4" fmla="val 10800000"/>
            <a:gd name="adj5" fmla="val 125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D7D89-BB48-439F-8816-BCE709858E2B}">
      <dsp:nvSpPr>
        <dsp:cNvPr id="0" name=""/>
        <dsp:cNvSpPr/>
      </dsp:nvSpPr>
      <dsp:spPr>
        <a:xfrm>
          <a:off x="3264755" y="877574"/>
          <a:ext cx="1350514" cy="67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 assistance </a:t>
          </a:r>
          <a:endParaRPr lang="en-GB" sz="1600" b="1" kern="1200" dirty="0">
            <a:solidFill>
              <a:schemeClr val="tx1"/>
            </a:solidFill>
          </a:endParaRPr>
        </a:p>
      </dsp:txBody>
      <dsp:txXfrm>
        <a:off x="3264755" y="877574"/>
        <a:ext cx="1350514" cy="675095"/>
      </dsp:txXfrm>
    </dsp:sp>
    <dsp:sp modelId="{3A5F4F97-E9D1-4705-9657-F8204328BA9E}">
      <dsp:nvSpPr>
        <dsp:cNvPr id="0" name=""/>
        <dsp:cNvSpPr/>
      </dsp:nvSpPr>
      <dsp:spPr>
        <a:xfrm>
          <a:off x="2052532" y="1396645"/>
          <a:ext cx="2430379" cy="2430748"/>
        </a:xfrm>
        <a:prstGeom prst="leftCircularArrow">
          <a:avLst>
            <a:gd name="adj1" fmla="val 10980"/>
            <a:gd name="adj2" fmla="val 1142322"/>
            <a:gd name="adj3" fmla="val 6300000"/>
            <a:gd name="adj4" fmla="val 18900000"/>
            <a:gd name="adj5" fmla="val 125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EBEE67-F08F-47B8-B875-5772D5C1F467}">
      <dsp:nvSpPr>
        <dsp:cNvPr id="0" name=""/>
        <dsp:cNvSpPr/>
      </dsp:nvSpPr>
      <dsp:spPr>
        <a:xfrm>
          <a:off x="2592464" y="2282298"/>
          <a:ext cx="1350514" cy="67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Controls check-ins, check-outs </a:t>
          </a:r>
          <a:endParaRPr lang="en-GB" sz="1600" b="1" kern="1200" dirty="0">
            <a:solidFill>
              <a:schemeClr val="tx1"/>
            </a:solidFill>
          </a:endParaRPr>
        </a:p>
      </dsp:txBody>
      <dsp:txXfrm>
        <a:off x="2592464" y="2282298"/>
        <a:ext cx="1350514" cy="675095"/>
      </dsp:txXfrm>
    </dsp:sp>
    <dsp:sp modelId="{1AB5E805-2D02-47C8-9E91-C4869AFE36C7}">
      <dsp:nvSpPr>
        <dsp:cNvPr id="0" name=""/>
        <dsp:cNvSpPr/>
      </dsp:nvSpPr>
      <dsp:spPr>
        <a:xfrm>
          <a:off x="2900541" y="2960423"/>
          <a:ext cx="2088072" cy="2088909"/>
        </a:xfrm>
        <a:prstGeom prst="blockArc">
          <a:avLst>
            <a:gd name="adj1" fmla="val 13500000"/>
            <a:gd name="adj2" fmla="val 10800000"/>
            <a:gd name="adj3" fmla="val 1274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9A3049-A4AE-4A80-8E22-58E6630DAD03}">
      <dsp:nvSpPr>
        <dsp:cNvPr id="0" name=""/>
        <dsp:cNvSpPr/>
      </dsp:nvSpPr>
      <dsp:spPr>
        <a:xfrm>
          <a:off x="3267950" y="3689042"/>
          <a:ext cx="1350514" cy="67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Confidentiality of guest’s information </a:t>
          </a:r>
          <a:endParaRPr lang="en-GB" sz="1600" b="1" kern="1200" dirty="0">
            <a:solidFill>
              <a:schemeClr val="tx1"/>
            </a:solidFill>
          </a:endParaRPr>
        </a:p>
      </dsp:txBody>
      <dsp:txXfrm>
        <a:off x="3267950" y="3689042"/>
        <a:ext cx="1350514" cy="6750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5E2CBC-DBC0-4740-B130-5F59C948429E}">
      <dsp:nvSpPr>
        <dsp:cNvPr id="0" name=""/>
        <dsp:cNvSpPr/>
      </dsp:nvSpPr>
      <dsp:spPr>
        <a:xfrm>
          <a:off x="1067676" y="544"/>
          <a:ext cx="3213495" cy="17852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Resolves issues and manages conflicts </a:t>
          </a:r>
          <a:endParaRPr lang="en-GB" sz="2900" b="1" kern="1200" dirty="0">
            <a:solidFill>
              <a:schemeClr val="tx1"/>
            </a:solidFill>
          </a:endParaRPr>
        </a:p>
      </dsp:txBody>
      <dsp:txXfrm>
        <a:off x="1119965" y="52833"/>
        <a:ext cx="3108917" cy="1680697"/>
      </dsp:txXfrm>
    </dsp:sp>
    <dsp:sp modelId="{A305A8F5-3D3C-4010-963B-6D646EED60FC}">
      <dsp:nvSpPr>
        <dsp:cNvPr id="0" name=""/>
        <dsp:cNvSpPr/>
      </dsp:nvSpPr>
      <dsp:spPr>
        <a:xfrm rot="5400000">
          <a:off x="2339685" y="1830452"/>
          <a:ext cx="669478" cy="803373"/>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433413" y="1897400"/>
        <a:ext cx="482023" cy="468635"/>
      </dsp:txXfrm>
    </dsp:sp>
    <dsp:sp modelId="{B75B975E-945D-472F-9A49-23D1F65F7941}">
      <dsp:nvSpPr>
        <dsp:cNvPr id="0" name=""/>
        <dsp:cNvSpPr/>
      </dsp:nvSpPr>
      <dsp:spPr>
        <a:xfrm>
          <a:off x="1067676" y="2678457"/>
          <a:ext cx="3213495" cy="17852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Symbol" panose="05050102010706020507" pitchFamily="18" charset="2"/>
            <a:buNone/>
          </a:pPr>
          <a:r>
            <a:rPr lang="en-GB" sz="29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Offer assistance to individual needs and request</a:t>
          </a:r>
          <a:endParaRPr lang="en-GB" sz="2900" b="1" kern="1200" dirty="0">
            <a:solidFill>
              <a:schemeClr val="tx1"/>
            </a:solidFill>
          </a:endParaRPr>
        </a:p>
      </dsp:txBody>
      <dsp:txXfrm>
        <a:off x="1119965" y="2730746"/>
        <a:ext cx="3108917" cy="16806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416B3-32AA-4339-AC35-C4AC529292BE}">
      <dsp:nvSpPr>
        <dsp:cNvPr id="0" name=""/>
        <dsp:cNvSpPr/>
      </dsp:nvSpPr>
      <dsp:spPr>
        <a:xfrm>
          <a:off x="1498916" y="282836"/>
          <a:ext cx="3655123" cy="3655123"/>
        </a:xfrm>
        <a:prstGeom prst="pie">
          <a:avLst>
            <a:gd name="adj1" fmla="val 16200000"/>
            <a:gd name="adj2" fmla="val 18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Appreciation among various cultures</a:t>
          </a:r>
          <a:endParaRPr lang="en-GB" sz="1800" b="1" kern="1200" dirty="0">
            <a:solidFill>
              <a:schemeClr val="tx1"/>
            </a:solidFill>
          </a:endParaRPr>
        </a:p>
      </dsp:txBody>
      <dsp:txXfrm>
        <a:off x="3425253" y="1057375"/>
        <a:ext cx="1305401" cy="1087834"/>
      </dsp:txXfrm>
    </dsp:sp>
    <dsp:sp modelId="{047B6C47-4D09-49F5-9EC5-EE46DCD9AB29}">
      <dsp:nvSpPr>
        <dsp:cNvPr id="0" name=""/>
        <dsp:cNvSpPr/>
      </dsp:nvSpPr>
      <dsp:spPr>
        <a:xfrm>
          <a:off x="1423638" y="413377"/>
          <a:ext cx="3655123" cy="3655123"/>
        </a:xfrm>
        <a:prstGeom prst="pie">
          <a:avLst>
            <a:gd name="adj1" fmla="val 1800000"/>
            <a:gd name="adj2" fmla="val 900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Symbol" panose="05050102010706020507" pitchFamily="18" charset="2"/>
            <a:buNone/>
          </a:pPr>
          <a:r>
            <a:rPr lang="en-GB" sz="18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 enjoyable experience to the customers</a:t>
          </a:r>
          <a:endParaRPr lang="en-GB" sz="1800" b="1" kern="1200" dirty="0">
            <a:solidFill>
              <a:schemeClr val="tx1"/>
            </a:solidFill>
          </a:endParaRPr>
        </a:p>
      </dsp:txBody>
      <dsp:txXfrm>
        <a:off x="2293905" y="2784856"/>
        <a:ext cx="1958102" cy="957294"/>
      </dsp:txXfrm>
    </dsp:sp>
    <dsp:sp modelId="{9CA7904D-6E49-44F5-80B0-7E39FE44BB5C}">
      <dsp:nvSpPr>
        <dsp:cNvPr id="0" name=""/>
        <dsp:cNvSpPr/>
      </dsp:nvSpPr>
      <dsp:spPr>
        <a:xfrm>
          <a:off x="1348359" y="282836"/>
          <a:ext cx="3655123" cy="3655123"/>
        </a:xfrm>
        <a:prstGeom prst="pie">
          <a:avLst>
            <a:gd name="adj1" fmla="val 9000000"/>
            <a:gd name="adj2" fmla="val 1620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Builds understanding </a:t>
          </a:r>
          <a:endParaRPr lang="en-GB" sz="1800" b="1" kern="1200" dirty="0">
            <a:solidFill>
              <a:schemeClr val="tx1"/>
            </a:solidFill>
          </a:endParaRPr>
        </a:p>
      </dsp:txBody>
      <dsp:txXfrm>
        <a:off x="1771745" y="1057375"/>
        <a:ext cx="1305401" cy="1087834"/>
      </dsp:txXfrm>
    </dsp:sp>
    <dsp:sp modelId="{58E825FF-0B77-42DC-863E-14CD67D3A394}">
      <dsp:nvSpPr>
        <dsp:cNvPr id="0" name=""/>
        <dsp:cNvSpPr/>
      </dsp:nvSpPr>
      <dsp:spPr>
        <a:xfrm>
          <a:off x="1272948" y="56567"/>
          <a:ext cx="4107663" cy="4107663"/>
        </a:xfrm>
        <a:prstGeom prst="circularArrow">
          <a:avLst>
            <a:gd name="adj1" fmla="val 5085"/>
            <a:gd name="adj2" fmla="val 327528"/>
            <a:gd name="adj3" fmla="val 1472472"/>
            <a:gd name="adj4" fmla="val 16199432"/>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1FC27C-03AC-45AC-B2E0-CCA71F6C0FC9}">
      <dsp:nvSpPr>
        <dsp:cNvPr id="0" name=""/>
        <dsp:cNvSpPr/>
      </dsp:nvSpPr>
      <dsp:spPr>
        <a:xfrm>
          <a:off x="1197368" y="186876"/>
          <a:ext cx="4107663" cy="4107663"/>
        </a:xfrm>
        <a:prstGeom prst="circularArrow">
          <a:avLst>
            <a:gd name="adj1" fmla="val 5085"/>
            <a:gd name="adj2" fmla="val 327528"/>
            <a:gd name="adj3" fmla="val 8671970"/>
            <a:gd name="adj4" fmla="val 1800502"/>
            <a:gd name="adj5" fmla="val 5932"/>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DD25A9-EFD7-4F9D-A227-D3C3BE0A1C0B}">
      <dsp:nvSpPr>
        <dsp:cNvPr id="0" name=""/>
        <dsp:cNvSpPr/>
      </dsp:nvSpPr>
      <dsp:spPr>
        <a:xfrm>
          <a:off x="1121788" y="56567"/>
          <a:ext cx="4107663" cy="4107663"/>
        </a:xfrm>
        <a:prstGeom prst="circularArrow">
          <a:avLst>
            <a:gd name="adj1" fmla="val 5085"/>
            <a:gd name="adj2" fmla="val 327528"/>
            <a:gd name="adj3" fmla="val 15873039"/>
            <a:gd name="adj4" fmla="val 9000000"/>
            <a:gd name="adj5" fmla="val 5932"/>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32D5A-3E8A-4E8C-9A93-E9433BE4B149}">
      <dsp:nvSpPr>
        <dsp:cNvPr id="0" name=""/>
        <dsp:cNvSpPr/>
      </dsp:nvSpPr>
      <dsp:spPr>
        <a:xfrm>
          <a:off x="2528072" y="0"/>
          <a:ext cx="2190083" cy="12167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Convenience</a:t>
          </a:r>
          <a:endParaRPr lang="en-GB" sz="2700" b="1" kern="1200" dirty="0">
            <a:solidFill>
              <a:schemeClr val="tx1"/>
            </a:solidFill>
          </a:endParaRPr>
        </a:p>
      </dsp:txBody>
      <dsp:txXfrm>
        <a:off x="2563708" y="35636"/>
        <a:ext cx="2118811" cy="1145441"/>
      </dsp:txXfrm>
    </dsp:sp>
    <dsp:sp modelId="{AC41191D-2900-4C0F-9FF7-565845E92D2E}">
      <dsp:nvSpPr>
        <dsp:cNvPr id="0" name=""/>
        <dsp:cNvSpPr/>
      </dsp:nvSpPr>
      <dsp:spPr>
        <a:xfrm rot="5400000">
          <a:off x="3394980" y="1247130"/>
          <a:ext cx="456267" cy="54752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458858" y="1292756"/>
        <a:ext cx="328512" cy="319387"/>
      </dsp:txXfrm>
    </dsp:sp>
    <dsp:sp modelId="{544FA5CC-CF5D-4BFB-BFF4-FA586058CCB8}">
      <dsp:nvSpPr>
        <dsp:cNvPr id="0" name=""/>
        <dsp:cNvSpPr/>
      </dsp:nvSpPr>
      <dsp:spPr>
        <a:xfrm>
          <a:off x="2528072" y="1825069"/>
          <a:ext cx="2190083" cy="12167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Autonomy</a:t>
          </a:r>
          <a:endParaRPr lang="en-GB" sz="2700" b="1" kern="1200" dirty="0">
            <a:solidFill>
              <a:schemeClr val="tx1"/>
            </a:solidFill>
          </a:endParaRPr>
        </a:p>
      </dsp:txBody>
      <dsp:txXfrm>
        <a:off x="2563708" y="1860705"/>
        <a:ext cx="2118811" cy="1145441"/>
      </dsp:txXfrm>
    </dsp:sp>
    <dsp:sp modelId="{21966916-9686-475B-97EF-C2D7534FBEB1}">
      <dsp:nvSpPr>
        <dsp:cNvPr id="0" name=""/>
        <dsp:cNvSpPr/>
      </dsp:nvSpPr>
      <dsp:spPr>
        <a:xfrm rot="5400000">
          <a:off x="3394980" y="3072200"/>
          <a:ext cx="456267" cy="54752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458858" y="3117826"/>
        <a:ext cx="328512" cy="319387"/>
      </dsp:txXfrm>
    </dsp:sp>
    <dsp:sp modelId="{4F9B1721-99EC-41E4-B170-8EFA5BFD24AD}">
      <dsp:nvSpPr>
        <dsp:cNvPr id="0" name=""/>
        <dsp:cNvSpPr/>
      </dsp:nvSpPr>
      <dsp:spPr>
        <a:xfrm>
          <a:off x="2528072" y="3650139"/>
          <a:ext cx="2190083" cy="121671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Personalised service</a:t>
          </a:r>
          <a:endParaRPr lang="en-GB" sz="2700" b="1" kern="1200" dirty="0">
            <a:solidFill>
              <a:schemeClr val="tx1"/>
            </a:solidFill>
          </a:endParaRPr>
        </a:p>
      </dsp:txBody>
      <dsp:txXfrm>
        <a:off x="2563708" y="3685775"/>
        <a:ext cx="2118811" cy="11454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44BF3-6CA5-454A-AB1C-9EA905780B5F}">
      <dsp:nvSpPr>
        <dsp:cNvPr id="0" name=""/>
        <dsp:cNvSpPr/>
      </dsp:nvSpPr>
      <dsp:spPr>
        <a:xfrm>
          <a:off x="1440594" y="609"/>
          <a:ext cx="3358290" cy="1998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Times New Roman" panose="02020603050405020304" pitchFamily="18" charset="0"/>
              <a:cs typeface="Times New Roman" panose="02020603050405020304" pitchFamily="18" charset="0"/>
            </a:rPr>
            <a:t>Quality service is important for guest satisfaction</a:t>
          </a:r>
        </a:p>
      </dsp:txBody>
      <dsp:txXfrm>
        <a:off x="1499114" y="59129"/>
        <a:ext cx="3241250" cy="1880986"/>
      </dsp:txXfrm>
    </dsp:sp>
    <dsp:sp modelId="{1B9C10B4-4FB6-4780-BB56-09B8DE640FB0}">
      <dsp:nvSpPr>
        <dsp:cNvPr id="0" name=""/>
        <dsp:cNvSpPr/>
      </dsp:nvSpPr>
      <dsp:spPr>
        <a:xfrm rot="5400000">
          <a:off x="2745109" y="2048586"/>
          <a:ext cx="749259" cy="89911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GB" sz="3700" kern="1200"/>
        </a:p>
      </dsp:txBody>
      <dsp:txXfrm rot="-5400000">
        <a:off x="2850005" y="2123512"/>
        <a:ext cx="539467" cy="524481"/>
      </dsp:txXfrm>
    </dsp:sp>
    <dsp:sp modelId="{3FB38A3B-ACD2-4561-A411-6B058FF42E62}">
      <dsp:nvSpPr>
        <dsp:cNvPr id="0" name=""/>
        <dsp:cNvSpPr/>
      </dsp:nvSpPr>
      <dsp:spPr>
        <a:xfrm>
          <a:off x="1321516" y="2997649"/>
          <a:ext cx="3596446" cy="1998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Positive experience for guests</a:t>
          </a:r>
          <a:endParaRPr lang="en-GB" sz="2400" b="1" kern="1200" dirty="0">
            <a:solidFill>
              <a:schemeClr val="tx1"/>
            </a:solidFill>
            <a:latin typeface="Times New Roman" panose="02020603050405020304" pitchFamily="18" charset="0"/>
            <a:cs typeface="Times New Roman" panose="02020603050405020304" pitchFamily="18" charset="0"/>
          </a:endParaRPr>
        </a:p>
      </dsp:txBody>
      <dsp:txXfrm>
        <a:off x="1380036" y="3056169"/>
        <a:ext cx="3479406" cy="1880986"/>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A232E3-801C-4018-8B93-31FC3FCF7F61}" type="datetimeFigureOut">
              <a:rPr lang="en-GB" smtClean="0"/>
              <a:t>24/05/2023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9BC9C2-FAC3-4A60-B0C3-57B1D3FFEC7E}" type="slidenum">
              <a:rPr lang="en-GB" smtClean="0"/>
              <a:t>‹#›</a:t>
            </a:fld>
            <a:endParaRPr lang="en-GB"/>
          </a:p>
        </p:txBody>
      </p:sp>
    </p:spTree>
    <p:extLst>
      <p:ext uri="{BB962C8B-B14F-4D97-AF65-F5344CB8AC3E}">
        <p14:creationId xmlns:p14="http://schemas.microsoft.com/office/powerpoint/2010/main" val="1060186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Guest services at a hotel are the corresponding services, amenities and help that the hotels provide to its guests. Quality guest services in hospitality organisations attract and retain customers. Waldorf Astoria is one of the luxury brands of the Hilton Hotel Group (Hilton 2023). Waldorf Astoria is famous for its luxury and quality services along with innovative services to its guests. In this presentation, I will provide details about the</a:t>
            </a:r>
            <a:r>
              <a:rPr lang="en-US" sz="1800" b="0" dirty="0">
                <a:latin typeface="Times New Roman" panose="02020603050405020304" pitchFamily="18" charset="0"/>
                <a:cs typeface="Times New Roman" panose="02020603050405020304" pitchFamily="18" charset="0"/>
              </a:rPr>
              <a:t> role and importance of quality service, hospitality and guest services within the hotel Industry</a:t>
            </a:r>
            <a:r>
              <a:rPr lang="en-GB" sz="1800" b="0" dirty="0">
                <a:effectLst/>
                <a:latin typeface="Times New Roman" panose="02020603050405020304" pitchFamily="18" charset="0"/>
                <a:ea typeface="Calibri" panose="020F0502020204030204" pitchFamily="34" charset="0"/>
                <a:cs typeface="Times New Roman" panose="02020603050405020304" pitchFamily="18" charset="0"/>
              </a:rPr>
              <a:t> of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Walldorf Astoria in UK.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3</a:t>
            </a:fld>
            <a:endParaRPr lang="en-GB"/>
          </a:p>
        </p:txBody>
      </p:sp>
    </p:spTree>
    <p:extLst>
      <p:ext uri="{BB962C8B-B14F-4D97-AF65-F5344CB8AC3E}">
        <p14:creationId xmlns:p14="http://schemas.microsoft.com/office/powerpoint/2010/main" val="43946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Waldorf Astoria is one of the important and popular brands of Hilton Worldwide that is famous for its innovative and quality services. Waldorf Astoria was established in 1908 in London as an individual hotel group. However, Hilton Worldwide has purchased the property to make it a well-reputed brand in the UK. The key feature of the Waldorf Astoria service is that it provides luxury accommodation to its customers in attractive locations. Quality services and attractive rooms are the important features of the hotel. Waldorf Astoria operates in 17 countries with a presence of 34 hotels and restaurants (Hilton 2023). The target customers of the hotel is wealthy people.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4</a:t>
            </a:fld>
            <a:endParaRPr lang="en-GB"/>
          </a:p>
        </p:txBody>
      </p:sp>
    </p:spTree>
    <p:extLst>
      <p:ext uri="{BB962C8B-B14F-4D97-AF65-F5344CB8AC3E}">
        <p14:creationId xmlns:p14="http://schemas.microsoft.com/office/powerpoint/2010/main" val="749712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Millennials, luxury travellers, generation X and wealthy people are the key targets of the hotel. The hotel provides quality services to attract the customer segment and retain them for a longer time. The hotel provides customised services to their guests to make their stay memorable (Hilton 2023). The motto of the hotel is to serve its customers better, gain popularity and achieve a strong competitive advantage in business.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5</a:t>
            </a:fld>
            <a:endParaRPr lang="en-GB"/>
          </a:p>
        </p:txBody>
      </p:sp>
    </p:spTree>
    <p:extLst>
      <p:ext uri="{BB962C8B-B14F-4D97-AF65-F5344CB8AC3E}">
        <p14:creationId xmlns:p14="http://schemas.microsoft.com/office/powerpoint/2010/main" val="2431816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Waldorf Astoria maintains a punctual customer-centric service to satisfy the guests. The strategy has attracted a large number of potential customers to use their services. The hotel provides excellent front desk service to its customers regarding service strategy and quality. The hotel has maintained a specialised guest service team to control the check-in and check-out process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De Carlo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The main role of the guest service team is to guide the guests to their rooms, to manage the room and maintain different administrative duties. Managing guests' payments is another important administrative duty of the guest team of Waldorf Astoria. The guest management team deliver email and messages to the guest regarding their booking and payment details. The guest service staff helps in arranging special events in a occasion along with handles complaints from guest accurately.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6</a:t>
            </a:fld>
            <a:endParaRPr lang="en-GB"/>
          </a:p>
        </p:txBody>
      </p:sp>
    </p:spTree>
    <p:extLst>
      <p:ext uri="{BB962C8B-B14F-4D97-AF65-F5344CB8AC3E}">
        <p14:creationId xmlns:p14="http://schemas.microsoft.com/office/powerpoint/2010/main" val="4236567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Waldorf Astoria Hotels are present in attractive locations. The hotels provide different facilities to their customers such as 24-hours room service, a variety of food options and customised foods (Hilton 2023). Free parking facility, pick up and drop off options are available for its potential guests. The hotel management provides floristry service and free shoeshine service and pet service to its customers during their visit. The hotel allows extra beds and a pillow on special request.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 jacuzzi, doctor-on-call service, guided tours and restaurant facilities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are the other facilities provided by the hotel.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7</a:t>
            </a:fld>
            <a:endParaRPr lang="en-GB"/>
          </a:p>
        </p:txBody>
      </p:sp>
    </p:spTree>
    <p:extLst>
      <p:ext uri="{BB962C8B-B14F-4D97-AF65-F5344CB8AC3E}">
        <p14:creationId xmlns:p14="http://schemas.microsoft.com/office/powerpoint/2010/main" val="227881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general, the primary function of guest service is to assist the guests. Quality guest service makes the guest feel welcomed and cared (Baek, Choe and Ok 2020). The strategy motivates them and creates a positive brand image. The important function of guest service is to control the check-in and check-out details. Verbal interaction is an important function to maintain seamless communication with the guests. The guest service teams provide different services by maintaining the guest’s information confidential. Waldorf Astoria has trained its staff to maintain polite and friendly behaviour with guests. The strategy has satisfied the customers and motivated them to visit their hotels again.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8</a:t>
            </a:fld>
            <a:endParaRPr lang="en-GB"/>
          </a:p>
        </p:txBody>
      </p:sp>
    </p:spTree>
    <p:extLst>
      <p:ext uri="{BB962C8B-B14F-4D97-AF65-F5344CB8AC3E}">
        <p14:creationId xmlns:p14="http://schemas.microsoft.com/office/powerpoint/2010/main" val="2961258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Other important role of guest service is to understand the issue of the guests and manage conflict with the staff. Handling critical customer complaints about service and quality is another important function of guest service staff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Tontini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Bento 2020). Guest service staff maintains customer feedback and provides proactive customer outreach. Guest services assist to meet the individual needs of the customers in a hotel. Waldorf Astoria uses the website for communicating indirectly with the customers about any service.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9</a:t>
            </a:fld>
            <a:endParaRPr lang="en-GB"/>
          </a:p>
        </p:txBody>
      </p:sp>
    </p:spTree>
    <p:extLst>
      <p:ext uri="{BB962C8B-B14F-4D97-AF65-F5344CB8AC3E}">
        <p14:creationId xmlns:p14="http://schemas.microsoft.com/office/powerpoint/2010/main" val="2657613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Quality service is the key in hospitality industry that helps to improve popularity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Barusman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Rulian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Susanto 2019). Hospitality is important to build an understanding of any culture. Hospitality is a way to show love and care to the guests. Excellent hospitality helps to grow business and gain loyal customers. The main target of quality hospitality service is to provide an enjoyable experience to the customers. Waldorf Astoria focuses on maintaining an effective culture to satisfy the customers during their visit.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10</a:t>
            </a:fld>
            <a:endParaRPr lang="en-GB"/>
          </a:p>
        </p:txBody>
      </p:sp>
    </p:spTree>
    <p:extLst>
      <p:ext uri="{BB962C8B-B14F-4D97-AF65-F5344CB8AC3E}">
        <p14:creationId xmlns:p14="http://schemas.microsoft.com/office/powerpoint/2010/main" val="2836447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Convenience, autonomy and personalisation are the three important requirements of guests from a hotel. Guest expectations can be met by maintaining quality services and maintaining loyalty to service. Reliability in service and maintaining a safe environment in the hotel can satisfy the guests (de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Kervenoael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2020). Maintaining service standards, discounts in price and service personalisation can satisfy the customers during their visit to the hotel. Understanding customer feedback is important to identify their needs for a service. Consistent communication with the guests can be helpful to eliminate misunderstandings between the organisation and guests.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BC9C2-FAC3-4A60-B0C3-57B1D3FFEC7E}" type="slidenum">
              <a:rPr lang="en-GB" smtClean="0"/>
              <a:t>11</a:t>
            </a:fld>
            <a:endParaRPr lang="en-GB"/>
          </a:p>
        </p:txBody>
      </p:sp>
    </p:spTree>
    <p:extLst>
      <p:ext uri="{BB962C8B-B14F-4D97-AF65-F5344CB8AC3E}">
        <p14:creationId xmlns:p14="http://schemas.microsoft.com/office/powerpoint/2010/main" val="2098285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conclusion the effective guest service focuses on providing delightful experience to the customers. Quality in hospitality service is important to satisfy the guests and retain them for a longer time. Customers are the most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importany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in hospitality industry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Mariani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Borghi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Kazakov 2019). Waldorf Astoria provides customer-centric service and assist them properly during their visits</a:t>
            </a:r>
            <a:r>
              <a:rPr lang="en-GB" sz="1800" kern="100">
                <a:effectLst/>
                <a:latin typeface="Times New Roman" panose="02020603050405020304" pitchFamily="18" charset="0"/>
                <a:ea typeface="Calibri" panose="020F0502020204030204" pitchFamily="34" charset="0"/>
                <a:cs typeface="Times New Roman" panose="02020603050405020304" pitchFamily="18" charset="0"/>
              </a:rPr>
              <a:t>. Good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customer service in hospitality creates a positive experience for the guests and motivates them for further visit. </a:t>
            </a: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699BC9C2-FAC3-4A60-B0C3-57B1D3FFEC7E}" type="slidenum">
              <a:rPr lang="en-GB" smtClean="0"/>
              <a:t>12</a:t>
            </a:fld>
            <a:endParaRPr lang="en-GB"/>
          </a:p>
        </p:txBody>
      </p:sp>
    </p:spTree>
    <p:extLst>
      <p:ext uri="{BB962C8B-B14F-4D97-AF65-F5344CB8AC3E}">
        <p14:creationId xmlns:p14="http://schemas.microsoft.com/office/powerpoint/2010/main" val="1484562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F1DA-926A-A32D-4863-A3A5EE9F58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EB74EA-2433-6E8A-FFB1-EF585B6EAE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C9AC30-0202-9D25-1C3E-9AB332CEC5F0}"/>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5" name="Footer Placeholder 4">
            <a:extLst>
              <a:ext uri="{FF2B5EF4-FFF2-40B4-BE49-F238E27FC236}">
                <a16:creationId xmlns:a16="http://schemas.microsoft.com/office/drawing/2014/main" id="{078E1452-BBCB-9718-133E-921743DFCD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A671A3-3A2E-A0A1-BFE8-81FB2CE1E6DF}"/>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984128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000FC-9004-E5C6-F2F7-B868C125D1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525829-A7F8-B068-67C1-8EF579E055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F74D98-03AA-FFE5-12B1-02371F7626BD}"/>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5" name="Footer Placeholder 4">
            <a:extLst>
              <a:ext uri="{FF2B5EF4-FFF2-40B4-BE49-F238E27FC236}">
                <a16:creationId xmlns:a16="http://schemas.microsoft.com/office/drawing/2014/main" id="{464C72D6-7E02-F769-24D8-29ECA26403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93851-5FCF-76E0-46D2-E989F35C41C4}"/>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1090291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F2A1B-C957-66B4-3771-FA43048563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39AAF2-58CD-CBEF-7F3C-FC9239A6F9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08F0F2-DED7-D98B-9CD2-622AB29F8EC8}"/>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5" name="Footer Placeholder 4">
            <a:extLst>
              <a:ext uri="{FF2B5EF4-FFF2-40B4-BE49-F238E27FC236}">
                <a16:creationId xmlns:a16="http://schemas.microsoft.com/office/drawing/2014/main" id="{AF9FD8F4-66EC-ACF4-A01A-E5B2E43124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73F02-69FB-2F76-A23C-392D524F472D}"/>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749823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9D790-8FFF-7F2D-6B62-3234AF61F7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8DA88A-3FA5-C08F-E625-D7CFE679F6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4F718A-78C5-8140-DAD8-2B71B1DD77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5A5FEF-17B7-95C6-E2A4-148958CA9124}"/>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6" name="Footer Placeholder 5">
            <a:extLst>
              <a:ext uri="{FF2B5EF4-FFF2-40B4-BE49-F238E27FC236}">
                <a16:creationId xmlns:a16="http://schemas.microsoft.com/office/drawing/2014/main" id="{C4825618-D8AE-919A-A441-43281D7F9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130CB8-32D0-C476-1196-A9FD1A752725}"/>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103589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C626D-A17F-DC15-9B05-8E21B841EE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113E22-4008-6542-462C-BED253C1D2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6B482A-CF25-BD95-13C4-8032BEC730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FAC7E0-BB8D-7085-5343-F0469C10F1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A481A3-989F-DB9F-DD87-F8DBE375ED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7487BE-22B0-F08C-E7F6-949D7498FD8C}"/>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8" name="Footer Placeholder 7">
            <a:extLst>
              <a:ext uri="{FF2B5EF4-FFF2-40B4-BE49-F238E27FC236}">
                <a16:creationId xmlns:a16="http://schemas.microsoft.com/office/drawing/2014/main" id="{65BF1A38-D217-97AA-9406-83750D8DC9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F42404-374F-FDB9-81A9-EAB55AB1F37F}"/>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1934596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4EA38-B477-2AE4-D852-99851F6306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873409-5C28-5E41-AA1C-7F85F029B837}"/>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4" name="Footer Placeholder 3">
            <a:extLst>
              <a:ext uri="{FF2B5EF4-FFF2-40B4-BE49-F238E27FC236}">
                <a16:creationId xmlns:a16="http://schemas.microsoft.com/office/drawing/2014/main" id="{9DCD7910-DFB7-BF7F-EB38-C12E2BD0A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1D52F8-7BCC-A75C-6766-54FADD52D9BC}"/>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787917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7E676B-AB99-D9D2-F496-061FB66E4666}"/>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3" name="Footer Placeholder 2">
            <a:extLst>
              <a:ext uri="{FF2B5EF4-FFF2-40B4-BE49-F238E27FC236}">
                <a16:creationId xmlns:a16="http://schemas.microsoft.com/office/drawing/2014/main" id="{3C2DC376-061D-6AA7-5EAB-63A2E26896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05C0F1-CDD6-AFD3-B3C7-B94D76349445}"/>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4046727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2608-01E6-C82D-98AC-E1D039D281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D39AD0-4D00-63D4-39F6-863EE2247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63E52C-414E-5375-CBB2-CFF6A64353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C5BA7A-A8CE-007D-3C51-5788BA042B08}"/>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6" name="Footer Placeholder 5">
            <a:extLst>
              <a:ext uri="{FF2B5EF4-FFF2-40B4-BE49-F238E27FC236}">
                <a16:creationId xmlns:a16="http://schemas.microsoft.com/office/drawing/2014/main" id="{9804230F-EEAE-360F-12D7-328F20AF60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0BF490-26D1-AB90-74FE-73290E0716FD}"/>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594203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F389C-FDB8-DC7C-58B8-6100BCDE67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482F4D-C36F-247B-7479-4157582A62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AF2703-CCDD-4E4C-A09E-ECAA4199AA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4F64A4-6718-CE18-DCBD-F46924F8C79E}"/>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6" name="Footer Placeholder 5">
            <a:extLst>
              <a:ext uri="{FF2B5EF4-FFF2-40B4-BE49-F238E27FC236}">
                <a16:creationId xmlns:a16="http://schemas.microsoft.com/office/drawing/2014/main" id="{AB4442E5-EC2C-A9B7-8727-71ACAA2810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11ED3-6EA5-7979-4A60-0B5067A03E24}"/>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1098858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D0C1-A821-AF54-BE4C-3AA4C030AE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B02881-0754-C0B3-EC1C-7BEEB65431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25C8A-837F-FD78-59E8-CFE56CC1F944}"/>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5" name="Footer Placeholder 4">
            <a:extLst>
              <a:ext uri="{FF2B5EF4-FFF2-40B4-BE49-F238E27FC236}">
                <a16:creationId xmlns:a16="http://schemas.microsoft.com/office/drawing/2014/main" id="{ADBB165B-8560-C8E7-D251-F53ADE70C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7A0B34-122A-A867-60E0-583CBB5A76E9}"/>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3946714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1A184C-415E-FBA6-2764-9AFB1EC787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078B2F-8794-7E1C-00EB-B6CCF030FD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2EF55C-3DE5-A969-098B-380A3FBD546D}"/>
              </a:ext>
            </a:extLst>
          </p:cNvPr>
          <p:cNvSpPr>
            <a:spLocks noGrp="1"/>
          </p:cNvSpPr>
          <p:nvPr>
            <p:ph type="dt" sz="half" idx="10"/>
          </p:nvPr>
        </p:nvSpPr>
        <p:spPr/>
        <p:txBody>
          <a:bodyPr/>
          <a:lstStyle/>
          <a:p>
            <a:fld id="{658B8EE0-5FDB-4A1B-9A61-1504DCEA5236}" type="datetimeFigureOut">
              <a:rPr lang="en-GB" smtClean="0"/>
              <a:t>24/05/2023</a:t>
            </a:fld>
            <a:endParaRPr lang="en-GB"/>
          </a:p>
        </p:txBody>
      </p:sp>
      <p:sp>
        <p:nvSpPr>
          <p:cNvPr id="5" name="Footer Placeholder 4">
            <a:extLst>
              <a:ext uri="{FF2B5EF4-FFF2-40B4-BE49-F238E27FC236}">
                <a16:creationId xmlns:a16="http://schemas.microsoft.com/office/drawing/2014/main" id="{A7425342-C803-3352-346B-CDA4507B8D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D7510-9100-9757-B019-B03D327A0139}"/>
              </a:ext>
            </a:extLst>
          </p:cNvPr>
          <p:cNvSpPr>
            <a:spLocks noGrp="1"/>
          </p:cNvSpPr>
          <p:nvPr>
            <p:ph type="sldNum" sz="quarter" idx="12"/>
          </p:nvPr>
        </p:nvSpPr>
        <p:spPr/>
        <p:txBody>
          <a:bodyPr/>
          <a:lstStyle/>
          <a:p>
            <a:fld id="{123C0856-5FAD-43A1-B883-6ECE0098048F}" type="slidenum">
              <a:rPr lang="en-GB" smtClean="0"/>
              <a:t>‹#›</a:t>
            </a:fld>
            <a:endParaRPr lang="en-GB"/>
          </a:p>
        </p:txBody>
      </p:sp>
    </p:spTree>
    <p:extLst>
      <p:ext uri="{BB962C8B-B14F-4D97-AF65-F5344CB8AC3E}">
        <p14:creationId xmlns:p14="http://schemas.microsoft.com/office/powerpoint/2010/main" val="2514348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t="-2000" b="-2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939744-A5BA-BE11-ED56-7C19128C2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1EECCB-C70B-AE31-A58E-C105DB2F0F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467226-C013-ECE0-F0D2-9DF7CB3499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8B8EE0-5FDB-4A1B-9A61-1504DCEA5236}" type="datetimeFigureOut">
              <a:rPr lang="en-GB" smtClean="0"/>
              <a:t>24/05/2023</a:t>
            </a:fld>
            <a:endParaRPr lang="en-GB"/>
          </a:p>
        </p:txBody>
      </p:sp>
      <p:sp>
        <p:nvSpPr>
          <p:cNvPr id="5" name="Footer Placeholder 4">
            <a:extLst>
              <a:ext uri="{FF2B5EF4-FFF2-40B4-BE49-F238E27FC236}">
                <a16:creationId xmlns:a16="http://schemas.microsoft.com/office/drawing/2014/main" id="{4FC6E3FC-4585-E617-B946-EF085A140A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F38BA3-DB61-8C24-FE22-0EA3F4BC3D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3C0856-5FAD-43A1-B883-6ECE0098048F}" type="slidenum">
              <a:rPr lang="en-GB" smtClean="0"/>
              <a:t>‹#›</a:t>
            </a:fld>
            <a:endParaRPr lang="en-GB"/>
          </a:p>
        </p:txBody>
      </p:sp>
    </p:spTree>
    <p:extLst>
      <p:ext uri="{BB962C8B-B14F-4D97-AF65-F5344CB8AC3E}">
        <p14:creationId xmlns:p14="http://schemas.microsoft.com/office/powerpoint/2010/main" val="40270397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www.hilton.com/en/locations/united-kingdom/waldorf-astoria/" TargetMode="External"/><Relationship Id="rId2" Type="http://schemas.openxmlformats.org/officeDocument/2006/relationships/hyperlink" Target="https://www.hilton.com/en/corporate/" TargetMode="External"/><Relationship Id="rId1" Type="http://schemas.openxmlformats.org/officeDocument/2006/relationships/slideLayout" Target="../slideLayouts/slideLayout2.xml"/><Relationship Id="rId4" Type="http://schemas.openxmlformats.org/officeDocument/2006/relationships/hyperlink" Target="https://www.forbes.com/sites/forbestravelguide/2019/06/06/how-waldorf-astoria-is-pacing-the-high-end-travel-race/?sh=4c2407fc411f"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Waldorf Hilton, London - Edwardian elegance">
            <a:extLst>
              <a:ext uri="{FF2B5EF4-FFF2-40B4-BE49-F238E27FC236}">
                <a16:creationId xmlns:a16="http://schemas.microsoft.com/office/drawing/2014/main" id="{3ED75D13-9C5F-2D81-47ED-6A75258B5C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573" r="20437"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211BCEDB-6217-6FFA-501E-E4026E0802C1}"/>
              </a:ext>
            </a:extLst>
          </p:cNvPr>
          <p:cNvSpPr>
            <a:spLocks noGrp="1"/>
          </p:cNvSpPr>
          <p:nvPr>
            <p:ph type="title"/>
          </p:nvPr>
        </p:nvSpPr>
        <p:spPr>
          <a:xfrm>
            <a:off x="-1" y="365125"/>
            <a:ext cx="6668429" cy="1899912"/>
          </a:xfrm>
        </p:spPr>
        <p:txBody>
          <a:bodyPr>
            <a:normAutofit fontScale="90000"/>
          </a:bodyPr>
          <a:lstStyle/>
          <a:p>
            <a:pPr algn="ctr"/>
            <a:r>
              <a:rPr lang="en-US" sz="4000" dirty="0">
                <a:solidFill>
                  <a:schemeClr val="bg2"/>
                </a:solidFill>
                <a:latin typeface="Times New Roman" panose="02020603050405020304" pitchFamily="18" charset="0"/>
                <a:cs typeface="Times New Roman" panose="02020603050405020304" pitchFamily="18" charset="0"/>
              </a:rPr>
              <a:t> </a:t>
            </a:r>
            <a:r>
              <a:rPr lang="en-US" sz="3100" b="1" dirty="0">
                <a:latin typeface="Times New Roman" panose="02020603050405020304" pitchFamily="18" charset="0"/>
                <a:cs typeface="Times New Roman" panose="02020603050405020304" pitchFamily="18" charset="0"/>
              </a:rPr>
              <a:t>The role and importance of quality service, hospitality and guest services within the hotel Industry</a:t>
            </a:r>
            <a:br>
              <a:rPr lang="en-US" sz="4000" dirty="0">
                <a:solidFill>
                  <a:schemeClr val="bg2"/>
                </a:solidFill>
                <a:latin typeface="Times New Roman" panose="02020603050405020304" pitchFamily="18" charset="0"/>
                <a:cs typeface="Times New Roman" panose="02020603050405020304" pitchFamily="18" charset="0"/>
              </a:rPr>
            </a:br>
            <a:endParaRPr lang="en-GB" sz="4000" dirty="0"/>
          </a:p>
        </p:txBody>
      </p:sp>
      <p:sp>
        <p:nvSpPr>
          <p:cNvPr id="10" name="Content Placeholder 9">
            <a:extLst>
              <a:ext uri="{FF2B5EF4-FFF2-40B4-BE49-F238E27FC236}">
                <a16:creationId xmlns:a16="http://schemas.microsoft.com/office/drawing/2014/main" id="{21D63BA4-91A4-0FAD-AAD8-5D88310E3D50}"/>
              </a:ext>
            </a:extLst>
          </p:cNvPr>
          <p:cNvSpPr>
            <a:spLocks noGrp="1"/>
          </p:cNvSpPr>
          <p:nvPr>
            <p:ph idx="1"/>
          </p:nvPr>
        </p:nvSpPr>
        <p:spPr>
          <a:xfrm>
            <a:off x="-36963" y="4468464"/>
            <a:ext cx="6552062" cy="1698160"/>
          </a:xfrm>
        </p:spPr>
        <p:txBody>
          <a:bodyPr/>
          <a:lstStyle/>
          <a:p>
            <a:r>
              <a:rPr lang="en-US" sz="2800" dirty="0">
                <a:latin typeface="Times New Roman" panose="02020603050405020304" pitchFamily="18" charset="0"/>
                <a:cs typeface="Times New Roman" panose="02020603050405020304" pitchFamily="18" charset="0"/>
              </a:rPr>
              <a:t>Student name: Alexandra Anghel (2226451)</a:t>
            </a:r>
          </a:p>
          <a:p>
            <a:r>
              <a:rPr lang="en-US" sz="2800" dirty="0">
                <a:latin typeface="Times New Roman" panose="02020603050405020304" pitchFamily="18" charset="0"/>
                <a:cs typeface="Times New Roman" panose="02020603050405020304" pitchFamily="18" charset="0"/>
              </a:rPr>
              <a:t>Tutor name: Charlotte Joyner</a:t>
            </a:r>
            <a:endParaRPr lang="en-GB" sz="2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23798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2E05-E13A-0613-C5CC-8AB74AE06178}"/>
              </a:ext>
            </a:extLst>
          </p:cNvPr>
          <p:cNvSpPr>
            <a:spLocks noGrp="1"/>
          </p:cNvSpPr>
          <p:nvPr>
            <p:ph type="title"/>
          </p:nvPr>
        </p:nvSpPr>
        <p:spPr>
          <a:xfrm>
            <a:off x="641253" y="2"/>
            <a:ext cx="10515600" cy="992458"/>
          </a:xfrm>
        </p:spPr>
        <p:txBody>
          <a:bodyPr>
            <a:normAutofit/>
          </a:bodyPr>
          <a:lstStyle/>
          <a:p>
            <a:pPr algn="ctr"/>
            <a:r>
              <a:rPr lang="en-GB" sz="3600" b="1" dirty="0">
                <a:latin typeface="Times New Roman" panose="02020603050405020304" pitchFamily="18" charset="0"/>
                <a:cs typeface="Times New Roman" panose="02020603050405020304" pitchFamily="18" charset="0"/>
              </a:rPr>
              <a:t>CONTENT TABLE</a:t>
            </a:r>
          </a:p>
        </p:txBody>
      </p:sp>
      <p:sp>
        <p:nvSpPr>
          <p:cNvPr id="4" name="Content Placeholder 2">
            <a:extLst>
              <a:ext uri="{FF2B5EF4-FFF2-40B4-BE49-F238E27FC236}">
                <a16:creationId xmlns:a16="http://schemas.microsoft.com/office/drawing/2014/main" id="{1402CAA0-E8C8-9F74-7D47-2EB0B3015AA4}"/>
              </a:ext>
            </a:extLst>
          </p:cNvPr>
          <p:cNvSpPr>
            <a:spLocks noGrp="1"/>
          </p:cNvSpPr>
          <p:nvPr>
            <p:ph idx="1"/>
          </p:nvPr>
        </p:nvSpPr>
        <p:spPr>
          <a:xfrm>
            <a:off x="3568390" y="992460"/>
            <a:ext cx="5455742" cy="5754028"/>
          </a:xfrm>
        </p:spPr>
        <p:txBody>
          <a:bodyPr>
            <a:normAutofit/>
          </a:bodyPr>
          <a:lstStyle/>
          <a:p>
            <a:pPr marL="0" indent="0" algn="just">
              <a:buNone/>
            </a:pPr>
            <a:r>
              <a:rPr lang="en-GB" sz="1900" b="1" dirty="0">
                <a:latin typeface="Times New Roman" panose="02020603050405020304" pitchFamily="18" charset="0"/>
                <a:cs typeface="Times New Roman" panose="02020603050405020304" pitchFamily="18" charset="0"/>
              </a:rPr>
              <a:t>Slide 1: Title</a:t>
            </a:r>
          </a:p>
          <a:p>
            <a:pPr marL="0" indent="0" algn="just">
              <a:buNone/>
            </a:pPr>
            <a:r>
              <a:rPr lang="en-GB" sz="1900" b="1" dirty="0">
                <a:latin typeface="Times New Roman" panose="02020603050405020304" pitchFamily="18" charset="0"/>
                <a:cs typeface="Times New Roman" panose="02020603050405020304" pitchFamily="18" charset="0"/>
              </a:rPr>
              <a:t>Slide 2: Content table</a:t>
            </a:r>
          </a:p>
          <a:p>
            <a:pPr marL="0" indent="0" algn="just">
              <a:buNone/>
            </a:pPr>
            <a:r>
              <a:rPr lang="en-GB" sz="1900" b="1" dirty="0">
                <a:latin typeface="Times New Roman" panose="02020603050405020304" pitchFamily="18" charset="0"/>
                <a:cs typeface="Times New Roman" panose="02020603050405020304" pitchFamily="18" charset="0"/>
              </a:rPr>
              <a:t>Slide 3: Introduction</a:t>
            </a:r>
          </a:p>
          <a:p>
            <a:pPr marL="0" indent="0" algn="just">
              <a:buNone/>
            </a:pPr>
            <a:r>
              <a:rPr lang="en-GB" sz="1900" b="1" dirty="0">
                <a:latin typeface="Times New Roman" panose="02020603050405020304" pitchFamily="18" charset="0"/>
                <a:cs typeface="Times New Roman" panose="02020603050405020304" pitchFamily="18" charset="0"/>
              </a:rPr>
              <a:t>Slide 4: Waldorf Astoria Hotel</a:t>
            </a:r>
          </a:p>
          <a:p>
            <a:pPr marL="0" indent="0" algn="just">
              <a:buNone/>
            </a:pPr>
            <a:r>
              <a:rPr lang="en-GB" sz="1900" b="1" dirty="0">
                <a:latin typeface="Times New Roman" panose="02020603050405020304" pitchFamily="18" charset="0"/>
                <a:cs typeface="Times New Roman" panose="02020603050405020304" pitchFamily="18" charset="0"/>
              </a:rPr>
              <a:t>Slide 5: Main Customers</a:t>
            </a:r>
          </a:p>
          <a:p>
            <a:pPr marL="0" indent="0" algn="just">
              <a:buNone/>
            </a:pPr>
            <a:r>
              <a:rPr lang="en-GB" sz="1900" b="1" dirty="0">
                <a:latin typeface="Times New Roman" panose="02020603050405020304" pitchFamily="18" charset="0"/>
                <a:cs typeface="Times New Roman" panose="02020603050405020304" pitchFamily="18" charset="0"/>
              </a:rPr>
              <a:t>Slide 6: Nature, Scope and Role of Guest Service</a:t>
            </a:r>
          </a:p>
          <a:p>
            <a:pPr marL="0" indent="0" algn="just">
              <a:buNone/>
            </a:pPr>
            <a:r>
              <a:rPr lang="en-GB" sz="1900" b="1" dirty="0">
                <a:latin typeface="Times New Roman" panose="02020603050405020304" pitchFamily="18" charset="0"/>
                <a:cs typeface="Times New Roman" panose="02020603050405020304" pitchFamily="18" charset="0"/>
              </a:rPr>
              <a:t>Slide 7: Facilities for Guests </a:t>
            </a:r>
          </a:p>
          <a:p>
            <a:pPr marL="0" indent="0" algn="just">
              <a:buNone/>
            </a:pPr>
            <a:r>
              <a:rPr lang="en-GB" sz="1900" b="1" dirty="0">
                <a:latin typeface="Times New Roman" panose="02020603050405020304" pitchFamily="18" charset="0"/>
                <a:cs typeface="Times New Roman" panose="02020603050405020304" pitchFamily="18" charset="0"/>
              </a:rPr>
              <a:t>Slide 8: Role and Function of Guest Service</a:t>
            </a:r>
          </a:p>
          <a:p>
            <a:pPr marL="0" indent="0" algn="just">
              <a:buNone/>
            </a:pPr>
            <a:r>
              <a:rPr lang="en-GB" sz="1900" b="1" dirty="0">
                <a:latin typeface="Times New Roman" panose="02020603050405020304" pitchFamily="18" charset="0"/>
                <a:cs typeface="Times New Roman" panose="02020603050405020304" pitchFamily="18" charset="0"/>
              </a:rPr>
              <a:t>Slide 9: Role and Function of Guest Service</a:t>
            </a:r>
          </a:p>
          <a:p>
            <a:pPr marL="0" indent="0" algn="just">
              <a:buNone/>
            </a:pPr>
            <a:r>
              <a:rPr lang="en-GB" sz="1900" b="1" dirty="0">
                <a:latin typeface="Times New Roman" panose="02020603050405020304" pitchFamily="18" charset="0"/>
                <a:cs typeface="Times New Roman" panose="02020603050405020304" pitchFamily="18" charset="0"/>
              </a:rPr>
              <a:t>Slide 10: Importance of Hospitality</a:t>
            </a:r>
          </a:p>
          <a:p>
            <a:pPr marL="0" indent="0" algn="just">
              <a:buNone/>
            </a:pPr>
            <a:r>
              <a:rPr lang="en-GB" sz="1900" b="1" dirty="0">
                <a:latin typeface="Times New Roman" panose="02020603050405020304" pitchFamily="18" charset="0"/>
                <a:cs typeface="Times New Roman" panose="02020603050405020304" pitchFamily="18" charset="0"/>
              </a:rPr>
              <a:t>Slide 11: Guests Expectations</a:t>
            </a:r>
          </a:p>
          <a:p>
            <a:pPr marL="0" indent="0" algn="just">
              <a:buNone/>
            </a:pPr>
            <a:r>
              <a:rPr lang="en-GB" sz="1900" b="1" dirty="0">
                <a:latin typeface="Times New Roman" panose="02020603050405020304" pitchFamily="18" charset="0"/>
                <a:cs typeface="Times New Roman" panose="02020603050405020304" pitchFamily="18" charset="0"/>
              </a:rPr>
              <a:t>Slide 12: Conclusion</a:t>
            </a:r>
          </a:p>
          <a:p>
            <a:pPr marL="0" indent="0" algn="just">
              <a:buNone/>
            </a:pPr>
            <a:r>
              <a:rPr lang="en-GB" sz="1900" b="1" dirty="0">
                <a:latin typeface="Times New Roman" panose="02020603050405020304" pitchFamily="18" charset="0"/>
                <a:cs typeface="Times New Roman" panose="02020603050405020304" pitchFamily="18" charset="0"/>
              </a:rPr>
              <a:t>Slide 13: References</a:t>
            </a:r>
          </a:p>
          <a:p>
            <a:pPr marL="0" indent="0" algn="just">
              <a:buNone/>
            </a:pPr>
            <a:r>
              <a:rPr lang="en-GB" sz="1900" b="1" dirty="0">
                <a:latin typeface="Times New Roman" panose="02020603050405020304" pitchFamily="18" charset="0"/>
                <a:cs typeface="Times New Roman" panose="02020603050405020304" pitchFamily="18" charset="0"/>
              </a:rPr>
              <a:t>Slide 14: Thank You</a:t>
            </a:r>
          </a:p>
          <a:p>
            <a:pPr marL="0" indent="0" algn="just">
              <a:buNone/>
            </a:pPr>
            <a:r>
              <a:rPr lang="en-GB" sz="1600" b="1" dirty="0">
                <a:latin typeface="Times New Roman" panose="02020603050405020304" pitchFamily="18" charset="0"/>
                <a:cs typeface="Times New Roman" panose="02020603050405020304" pitchFamily="18" charset="0"/>
              </a:rPr>
              <a:t> </a:t>
            </a:r>
          </a:p>
          <a:p>
            <a:pPr algn="just"/>
            <a:endParaRPr lang="en-GB" sz="1600" b="1"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9A1404D-09AB-67A8-A5CB-46B9E5E012F7}"/>
              </a:ext>
            </a:extLst>
          </p:cNvPr>
          <p:cNvPicPr>
            <a:picLocks noChangeAspect="1"/>
          </p:cNvPicPr>
          <p:nvPr/>
        </p:nvPicPr>
        <p:blipFill>
          <a:blip r:embed="rId2"/>
          <a:stretch>
            <a:fillRect/>
          </a:stretch>
        </p:blipFill>
        <p:spPr>
          <a:xfrm>
            <a:off x="54731" y="1408698"/>
            <a:ext cx="3308619" cy="4168200"/>
          </a:xfrm>
          <a:prstGeom prst="rect">
            <a:avLst/>
          </a:prstGeom>
          <a:effectLst>
            <a:softEdge rad="127000"/>
          </a:effectLst>
        </p:spPr>
      </p:pic>
      <p:pic>
        <p:nvPicPr>
          <p:cNvPr id="8" name="Picture 7">
            <a:extLst>
              <a:ext uri="{FF2B5EF4-FFF2-40B4-BE49-F238E27FC236}">
                <a16:creationId xmlns:a16="http://schemas.microsoft.com/office/drawing/2014/main" id="{ED95470F-E6E7-6755-E99A-75D1D25A5EE0}"/>
              </a:ext>
            </a:extLst>
          </p:cNvPr>
          <p:cNvPicPr>
            <a:picLocks noChangeAspect="1"/>
          </p:cNvPicPr>
          <p:nvPr/>
        </p:nvPicPr>
        <p:blipFill>
          <a:blip r:embed="rId3"/>
          <a:stretch>
            <a:fillRect/>
          </a:stretch>
        </p:blipFill>
        <p:spPr>
          <a:xfrm>
            <a:off x="9024132" y="1499196"/>
            <a:ext cx="3113137" cy="3987203"/>
          </a:xfrm>
          <a:prstGeom prst="rect">
            <a:avLst/>
          </a:prstGeom>
          <a:effectLst>
            <a:softEdge rad="127000"/>
          </a:effectLst>
        </p:spPr>
      </p:pic>
    </p:spTree>
    <p:extLst>
      <p:ext uri="{BB962C8B-B14F-4D97-AF65-F5344CB8AC3E}">
        <p14:creationId xmlns:p14="http://schemas.microsoft.com/office/powerpoint/2010/main" val="2805019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0C31C-78DC-4A0E-510F-2E773230E47D}"/>
              </a:ext>
            </a:extLst>
          </p:cNvPr>
          <p:cNvSpPr>
            <a:spLocks noGrp="1"/>
          </p:cNvSpPr>
          <p:nvPr>
            <p:ph type="title"/>
          </p:nvPr>
        </p:nvSpPr>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6C2E3C-B7BC-476B-B0D7-0FD6D008DA09}"/>
              </a:ext>
            </a:extLst>
          </p:cNvPr>
          <p:cNvSpPr>
            <a:spLocks noGrp="1"/>
          </p:cNvSpPr>
          <p:nvPr>
            <p:ph idx="1"/>
          </p:nvPr>
        </p:nvSpPr>
        <p:spPr>
          <a:xfrm>
            <a:off x="303627" y="1690688"/>
            <a:ext cx="6167511" cy="4351338"/>
          </a:xfrm>
        </p:spPr>
        <p:txBody>
          <a:bodyPr>
            <a:norm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Guest services are assistance and advice for guests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Quality services attract and retain customers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Hilton Worldwide is a luxury hotel group (Hilton 2023)</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is a luxury brand of Hilton Hotel (Hilton 2023)</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Details of consumers and services of Waldorf Astoria will be described</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role of hospitality and its importance will be described</a:t>
            </a:r>
          </a:p>
        </p:txBody>
      </p:sp>
      <p:graphicFrame>
        <p:nvGraphicFramePr>
          <p:cNvPr id="4" name="Diagram 3">
            <a:extLst>
              <a:ext uri="{FF2B5EF4-FFF2-40B4-BE49-F238E27FC236}">
                <a16:creationId xmlns:a16="http://schemas.microsoft.com/office/drawing/2014/main" id="{E469935E-867B-7859-9E69-7916AD34126E}"/>
              </a:ext>
            </a:extLst>
          </p:cNvPr>
          <p:cNvGraphicFramePr/>
          <p:nvPr>
            <p:extLst>
              <p:ext uri="{D42A27DB-BD31-4B8C-83A1-F6EECF244321}">
                <p14:modId xmlns:p14="http://schemas.microsoft.com/office/powerpoint/2010/main" val="1943939342"/>
              </p:ext>
            </p:extLst>
          </p:nvPr>
        </p:nvGraphicFramePr>
        <p:xfrm>
          <a:off x="6195842" y="1477505"/>
          <a:ext cx="543325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8071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FEF72-34DD-D1C3-3EBC-369DAD880F64}"/>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WALDORF ASTORIA HOTEL</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11DFA2A-0503-D20A-E6B6-EBAC536CC3BD}"/>
              </a:ext>
            </a:extLst>
          </p:cNvPr>
          <p:cNvSpPr>
            <a:spLocks noGrp="1"/>
          </p:cNvSpPr>
          <p:nvPr>
            <p:ph idx="1"/>
          </p:nvPr>
        </p:nvSpPr>
        <p:spPr>
          <a:xfrm>
            <a:off x="5345722" y="1690688"/>
            <a:ext cx="6458243" cy="4351338"/>
          </a:xfrm>
        </p:spPr>
        <p:txBody>
          <a:bodyPr>
            <a:norm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was established in 1908 in London (Hilton 2023)</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Provides upscale and luxury accommodation in top destinations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Quality service and attractive rooms are the key attractions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Authentic legacy and exceptional environment for the guests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Operates in 17 countries with 34 hotels and resorts (Hilton 2023)</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Especially for wealthy customers and luxury travellers</a:t>
            </a:r>
          </a:p>
        </p:txBody>
      </p:sp>
      <p:graphicFrame>
        <p:nvGraphicFramePr>
          <p:cNvPr id="5" name="Diagram 4">
            <a:extLst>
              <a:ext uri="{FF2B5EF4-FFF2-40B4-BE49-F238E27FC236}">
                <a16:creationId xmlns:a16="http://schemas.microsoft.com/office/drawing/2014/main" id="{2AAD9079-FD55-D23E-7D79-037DEDF138E7}"/>
              </a:ext>
            </a:extLst>
          </p:cNvPr>
          <p:cNvGraphicFramePr/>
          <p:nvPr>
            <p:extLst>
              <p:ext uri="{D42A27DB-BD31-4B8C-83A1-F6EECF244321}">
                <p14:modId xmlns:p14="http://schemas.microsoft.com/office/powerpoint/2010/main" val="1053410436"/>
              </p:ext>
            </p:extLst>
          </p:nvPr>
        </p:nvGraphicFramePr>
        <p:xfrm>
          <a:off x="0" y="1866900"/>
          <a:ext cx="5345722" cy="4175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411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DC00-7A31-5F2A-DFBF-F676F3ACA5AA}"/>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MAIN CUSTOMERS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5141D3D-F075-3B9D-0412-0154BF40FDA4}"/>
              </a:ext>
            </a:extLst>
          </p:cNvPr>
          <p:cNvSpPr>
            <a:spLocks noGrp="1"/>
          </p:cNvSpPr>
          <p:nvPr>
            <p:ph idx="1"/>
          </p:nvPr>
        </p:nvSpPr>
        <p:spPr>
          <a:xfrm>
            <a:off x="235048" y="1871530"/>
            <a:ext cx="7067843"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Main customers are millennials, luxury travellers, generation X and rich people</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Wealthy customers who want to make staying memorable (Hilton 2023)</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Celebrities and foreign officials of different countries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Unique services: customised food, maintains hygiene and punctuality</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Targets consumer satisfaction for enhancing sales</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Skilled staff for providing service to popular guests in the hotel</a:t>
            </a:r>
          </a:p>
        </p:txBody>
      </p:sp>
      <p:graphicFrame>
        <p:nvGraphicFramePr>
          <p:cNvPr id="4" name="Diagram 3">
            <a:extLst>
              <a:ext uri="{FF2B5EF4-FFF2-40B4-BE49-F238E27FC236}">
                <a16:creationId xmlns:a16="http://schemas.microsoft.com/office/drawing/2014/main" id="{5E000FC3-477F-9B96-741C-34FBE0208649}"/>
              </a:ext>
            </a:extLst>
          </p:cNvPr>
          <p:cNvGraphicFramePr/>
          <p:nvPr>
            <p:extLst>
              <p:ext uri="{D42A27DB-BD31-4B8C-83A1-F6EECF244321}">
                <p14:modId xmlns:p14="http://schemas.microsoft.com/office/powerpoint/2010/main" val="3951925030"/>
              </p:ext>
            </p:extLst>
          </p:nvPr>
        </p:nvGraphicFramePr>
        <p:xfrm>
          <a:off x="6330950" y="1636323"/>
          <a:ext cx="6654800" cy="4767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8860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EBBD-1730-BB4A-5E72-14B83619DE77}"/>
              </a:ext>
            </a:extLst>
          </p:cNvPr>
          <p:cNvSpPr>
            <a:spLocks noGrp="1"/>
          </p:cNvSpPr>
          <p:nvPr>
            <p:ph type="title"/>
          </p:nvPr>
        </p:nvSpPr>
        <p:spPr>
          <a:xfrm>
            <a:off x="838200" y="-29658"/>
            <a:ext cx="10515600" cy="1325563"/>
          </a:xfrm>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NATURE, SCOPE AND ROLE OF GUEST SERVICE</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41FE0C-C8F1-8DCE-69B6-6AF18BE09DC6}"/>
              </a:ext>
            </a:extLst>
          </p:cNvPr>
          <p:cNvSpPr>
            <a:spLocks noGrp="1"/>
          </p:cNvSpPr>
          <p:nvPr>
            <p:ph idx="1"/>
          </p:nvPr>
        </p:nvSpPr>
        <p:spPr>
          <a:xfrm>
            <a:off x="3066758" y="1011629"/>
            <a:ext cx="8915692" cy="4351338"/>
          </a:xfrm>
        </p:spPr>
        <p:txBody>
          <a:bodyPr>
            <a:noAutofit/>
          </a:bodyPr>
          <a:lstStyle/>
          <a:p>
            <a:pPr marL="342900" lvl="0" indent="-342900" algn="just">
              <a:lnSpc>
                <a:spcPct val="150000"/>
              </a:lnSpc>
              <a:buFont typeface="Symbol" panose="05050102010706020507" pitchFamily="18" charset="2"/>
              <a:buChar char=""/>
            </a:pP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Nature:</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provides customer-centric service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De Carlo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15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Friendly staff behaviour and punctuality in service</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Customer-centric service strategy</a:t>
            </a:r>
          </a:p>
          <a:p>
            <a:pPr marL="342900" lvl="0" indent="-342900" algn="just">
              <a:lnSpc>
                <a:spcPct val="150000"/>
              </a:lnSpc>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Scope:</a:t>
            </a: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hotel provides excellent front desk service to clear doubts of guests</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Provides excellent service starting from check-in to check-out</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Allows event planning for hosting special events</a:t>
            </a:r>
          </a:p>
          <a:p>
            <a:pPr marL="342900" lvl="0" indent="-342900" algn="just">
              <a:lnSpc>
                <a:spcPct val="150000"/>
              </a:lnSpc>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Role:</a:t>
            </a: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Guests service staff of Waldorf Astoria assign rooms and maintains administrative duties</a:t>
            </a: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Managing guest payments, </a:t>
            </a:r>
            <a:r>
              <a:rPr lang="en-GB" sz="1600" dirty="0">
                <a:latin typeface="Times New Roman" panose="02020603050405020304" pitchFamily="18" charset="0"/>
                <a:ea typeface="Calibri" panose="020F0502020204030204" pitchFamily="34" charset="0"/>
                <a:cs typeface="Times New Roman" panose="02020603050405020304" pitchFamily="18" charset="0"/>
              </a:rPr>
              <a:t>deliver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email and message regarding bookings</a:t>
            </a:r>
          </a:p>
          <a:p>
            <a:pPr marL="342900" lvl="0" indent="-342900" algn="just">
              <a:lnSpc>
                <a:spcPct val="15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Handles complaint of guests and solves them accurately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AF86F32-E686-4B94-8463-EAA055DE5D8F}"/>
              </a:ext>
            </a:extLst>
          </p:cNvPr>
          <p:cNvGraphicFramePr/>
          <p:nvPr>
            <p:extLst>
              <p:ext uri="{D42A27DB-BD31-4B8C-83A1-F6EECF244321}">
                <p14:modId xmlns:p14="http://schemas.microsoft.com/office/powerpoint/2010/main" val="3075270129"/>
              </p:ext>
            </p:extLst>
          </p:nvPr>
        </p:nvGraphicFramePr>
        <p:xfrm>
          <a:off x="-914400" y="1690688"/>
          <a:ext cx="4533900" cy="4815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8044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26160-DB90-CE5A-1BE9-A436710EA44B}"/>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FACILITIES FOR GUESTS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37C254-17EC-1988-4DB4-B7484073154C}"/>
              </a:ext>
            </a:extLst>
          </p:cNvPr>
          <p:cNvSpPr>
            <a:spLocks noGrp="1"/>
          </p:cNvSpPr>
          <p:nvPr>
            <p:ph idx="1"/>
          </p:nvPr>
        </p:nvSpPr>
        <p:spPr>
          <a:xfrm>
            <a:off x="261424" y="1482807"/>
            <a:ext cx="6969370"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Presence of hotels in attractive locations </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24-hour room service, variety of food options and customised foods (Hilton 2023)</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Free parking facility, pick up and drop options on booing from front desk</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Children check-in, floristry service and free shoeshine service and pet service</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provides an extra bed, pillow and laundry service on request</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Availability of bar, jacuzzi, doctor on call, guided tours and restaurant facility</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is pacing the high-end travel race (Williams 2019)</a:t>
            </a:r>
          </a:p>
        </p:txBody>
      </p:sp>
      <p:graphicFrame>
        <p:nvGraphicFramePr>
          <p:cNvPr id="4" name="Diagram 3">
            <a:extLst>
              <a:ext uri="{FF2B5EF4-FFF2-40B4-BE49-F238E27FC236}">
                <a16:creationId xmlns:a16="http://schemas.microsoft.com/office/drawing/2014/main" id="{7A397514-AEC9-9553-CDE6-50596C764803}"/>
              </a:ext>
            </a:extLst>
          </p:cNvPr>
          <p:cNvGraphicFramePr/>
          <p:nvPr>
            <p:extLst>
              <p:ext uri="{D42A27DB-BD31-4B8C-83A1-F6EECF244321}">
                <p14:modId xmlns:p14="http://schemas.microsoft.com/office/powerpoint/2010/main" val="1687330389"/>
              </p:ext>
            </p:extLst>
          </p:nvPr>
        </p:nvGraphicFramePr>
        <p:xfrm>
          <a:off x="6654018" y="1494025"/>
          <a:ext cx="5995963" cy="4998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2346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D8E70-69A8-0EDD-20BA-976AAB0C9424}"/>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ROLE AND FUNCTION OF GUEST SERVICE</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2329692-7610-3650-61C2-371AAD55F2B8}"/>
              </a:ext>
            </a:extLst>
          </p:cNvPr>
          <p:cNvSpPr>
            <a:spLocks noGrp="1"/>
          </p:cNvSpPr>
          <p:nvPr>
            <p:ph idx="1"/>
          </p:nvPr>
        </p:nvSpPr>
        <p:spPr>
          <a:xfrm>
            <a:off x="4642338" y="1417662"/>
            <a:ext cx="7414846"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Primary function of guest service is to provide assistance </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Greeting the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guest service makes the guests feel welcomed and cared (Baek, Choe and Ok 2020)</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Controls check-ins, check-outs and payment management</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Assign rooms and take care of administrative duties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Maintaining continuous interaction with guests to understand their needs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Maintains confidentiality of guest’s information (Lin, Zhang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Gursoy</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Process orders and transactions of orders</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Staff of Waldorf Astoria maintains friendly behaviour with guests</a:t>
            </a:r>
          </a:p>
        </p:txBody>
      </p:sp>
      <p:graphicFrame>
        <p:nvGraphicFramePr>
          <p:cNvPr id="4" name="Diagram 3">
            <a:extLst>
              <a:ext uri="{FF2B5EF4-FFF2-40B4-BE49-F238E27FC236}">
                <a16:creationId xmlns:a16="http://schemas.microsoft.com/office/drawing/2014/main" id="{5AF59322-C5D0-5A8F-54CF-C3028FEDEB47}"/>
              </a:ext>
            </a:extLst>
          </p:cNvPr>
          <p:cNvGraphicFramePr/>
          <p:nvPr>
            <p:extLst>
              <p:ext uri="{D42A27DB-BD31-4B8C-83A1-F6EECF244321}">
                <p14:modId xmlns:p14="http://schemas.microsoft.com/office/powerpoint/2010/main" val="3867380565"/>
              </p:ext>
            </p:extLst>
          </p:nvPr>
        </p:nvGraphicFramePr>
        <p:xfrm>
          <a:off x="-1400517" y="1443542"/>
          <a:ext cx="7210474" cy="5049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7669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AE7B-915A-2D44-B424-C4BE4D9E1B1C}"/>
              </a:ext>
            </a:extLst>
          </p:cNvPr>
          <p:cNvSpPr>
            <a:spLocks noGrp="1"/>
          </p:cNvSpPr>
          <p:nvPr>
            <p:ph type="title"/>
          </p:nvPr>
        </p:nvSpPr>
        <p:spPr>
          <a:xfrm>
            <a:off x="838200" y="148369"/>
            <a:ext cx="10515600" cy="1325563"/>
          </a:xfrm>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ROLE AND FUNCTION OF GUEST SERVICE</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3F1CB1E-E3EA-E6C3-F1A7-1C0B0706C787}"/>
              </a:ext>
            </a:extLst>
          </p:cNvPr>
          <p:cNvSpPr>
            <a:spLocks noGrp="1"/>
          </p:cNvSpPr>
          <p:nvPr>
            <p:ph idx="1"/>
          </p:nvPr>
        </p:nvSpPr>
        <p:spPr>
          <a:xfrm>
            <a:off x="247356" y="1122240"/>
            <a:ext cx="7147560"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Resolves issues and manages conflicts between guests and staff</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Handles customer complaints about service and menus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Tontini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and Bento 2020)</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Maintains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proactive customer outreach</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Accommodates unique and the general requests from guests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Offer assistance to individual needs and request</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uses website for customer complaints and management (Hilton 2023)</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website usage helps to directly communicate with guests and maintain loyalty</a:t>
            </a:r>
          </a:p>
        </p:txBody>
      </p:sp>
      <p:graphicFrame>
        <p:nvGraphicFramePr>
          <p:cNvPr id="4" name="Diagram 3">
            <a:extLst>
              <a:ext uri="{FF2B5EF4-FFF2-40B4-BE49-F238E27FC236}">
                <a16:creationId xmlns:a16="http://schemas.microsoft.com/office/drawing/2014/main" id="{AFCE9699-DEDE-1761-630D-41ADA7AB62B6}"/>
              </a:ext>
            </a:extLst>
          </p:cNvPr>
          <p:cNvGraphicFramePr/>
          <p:nvPr>
            <p:extLst>
              <p:ext uri="{D42A27DB-BD31-4B8C-83A1-F6EECF244321}">
                <p14:modId xmlns:p14="http://schemas.microsoft.com/office/powerpoint/2010/main" val="2022039765"/>
              </p:ext>
            </p:extLst>
          </p:nvPr>
        </p:nvGraphicFramePr>
        <p:xfrm>
          <a:off x="7033845" y="1473932"/>
          <a:ext cx="5348849" cy="4464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3636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8639-0D8F-AA74-0545-FEA7C8EF499E}"/>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IMPORTANCE OF HOSPITALITY</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BBE33F8-1D27-7081-A088-3D3EF72E68B0}"/>
              </a:ext>
            </a:extLst>
          </p:cNvPr>
          <p:cNvSpPr>
            <a:spLocks noGrp="1"/>
          </p:cNvSpPr>
          <p:nvPr>
            <p:ph idx="1"/>
          </p:nvPr>
        </p:nvSpPr>
        <p:spPr>
          <a:xfrm>
            <a:off x="5291016" y="1690688"/>
            <a:ext cx="6697394"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Service is the key aspect in hospitality industry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Barusman</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Rulian</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and Susanto 2019)</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It is a way to show love and care to guests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Hospitality indicates warmth, respect and protection of guests</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Excellent hospitality helps to grow the business and gain loyal customers (Hao and Chon 2022)</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Hospitality builds understanding and appreciation among various cultures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Provide an enjoyable experience to the customers</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Waldorf Astoria maintains a good culture to satisfy the customers</a:t>
            </a:r>
          </a:p>
        </p:txBody>
      </p:sp>
      <p:graphicFrame>
        <p:nvGraphicFramePr>
          <p:cNvPr id="4" name="Diagram 3">
            <a:extLst>
              <a:ext uri="{FF2B5EF4-FFF2-40B4-BE49-F238E27FC236}">
                <a16:creationId xmlns:a16="http://schemas.microsoft.com/office/drawing/2014/main" id="{BBE8D10F-AE68-FF74-9F4C-CFCC3F26B07C}"/>
              </a:ext>
            </a:extLst>
          </p:cNvPr>
          <p:cNvGraphicFramePr/>
          <p:nvPr>
            <p:extLst>
              <p:ext uri="{D42A27DB-BD31-4B8C-83A1-F6EECF244321}">
                <p14:modId xmlns:p14="http://schemas.microsoft.com/office/powerpoint/2010/main" val="1369020517"/>
              </p:ext>
            </p:extLst>
          </p:nvPr>
        </p:nvGraphicFramePr>
        <p:xfrm>
          <a:off x="-576775" y="1677018"/>
          <a:ext cx="65024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7491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D02E-16A7-961B-D0F9-55C98C9674E6}"/>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GUESTS EXPECTATIONS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F4FB5D0-5264-4DC5-541F-44F228A62145}"/>
              </a:ext>
            </a:extLst>
          </p:cNvPr>
          <p:cNvSpPr>
            <a:spLocks noGrp="1"/>
          </p:cNvSpPr>
          <p:nvPr>
            <p:ph idx="1"/>
          </p:nvPr>
        </p:nvSpPr>
        <p:spPr>
          <a:xfrm>
            <a:off x="134816" y="1417662"/>
            <a:ext cx="7067842" cy="4351338"/>
          </a:xfrm>
        </p:spPr>
        <p:txBody>
          <a:bodyPr>
            <a:noAutofit/>
          </a:bodyPr>
          <a:lstStyle/>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Convenience, autonomy and personalisation are the requirements of guests</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Reliability in service and safety are important requirements (de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Kervenoael</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et al. 2020)</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Technology-based services to eliminate harassment due to human error</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strategy can maintain loyalty in service to meet guest’s needs</a:t>
            </a:r>
          </a:p>
          <a:p>
            <a:pPr marL="342900" lvl="0" indent="-342900" algn="just">
              <a:lnSpc>
                <a:spcPct val="20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ervice standards, discounts in price and service personalisation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Solnet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2019</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20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Understand customer feedback to determine needs and meet them</a:t>
            </a:r>
          </a:p>
          <a:p>
            <a:pPr marL="342900" lvl="0" indent="-342900" algn="just">
              <a:lnSpc>
                <a:spcPct val="20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Consistent communication to guide the guests </a:t>
            </a:r>
          </a:p>
        </p:txBody>
      </p:sp>
      <p:graphicFrame>
        <p:nvGraphicFramePr>
          <p:cNvPr id="4" name="Diagram 3">
            <a:extLst>
              <a:ext uri="{FF2B5EF4-FFF2-40B4-BE49-F238E27FC236}">
                <a16:creationId xmlns:a16="http://schemas.microsoft.com/office/drawing/2014/main" id="{C3B18032-F4A2-D4FB-8681-6AAB826326EA}"/>
              </a:ext>
            </a:extLst>
          </p:cNvPr>
          <p:cNvGraphicFramePr/>
          <p:nvPr>
            <p:extLst>
              <p:ext uri="{D42A27DB-BD31-4B8C-83A1-F6EECF244321}">
                <p14:modId xmlns:p14="http://schemas.microsoft.com/office/powerpoint/2010/main" val="3480549951"/>
              </p:ext>
            </p:extLst>
          </p:nvPr>
        </p:nvGraphicFramePr>
        <p:xfrm>
          <a:off x="5983458" y="1417662"/>
          <a:ext cx="7246229" cy="4866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532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A378F-ADA5-8F97-10EE-D1C07155F50A}"/>
              </a:ext>
            </a:extLst>
          </p:cNvPr>
          <p:cNvSpPr>
            <a:spLocks noGrp="1"/>
          </p:cNvSpPr>
          <p:nvPr>
            <p:ph type="title"/>
          </p:nvPr>
        </p:nvSpPr>
        <p:spPr/>
        <p:txBody>
          <a:bodyPr>
            <a:normAutofit/>
          </a:bodyPr>
          <a:lstStyle/>
          <a:p>
            <a:pPr algn="ctr"/>
            <a:r>
              <a:rPr lang="en-US" sz="3600" b="1" kern="0"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26A44FB-10CF-3241-5B00-25259EF7350E}"/>
              </a:ext>
            </a:extLst>
          </p:cNvPr>
          <p:cNvSpPr>
            <a:spLocks noGrp="1"/>
          </p:cNvSpPr>
          <p:nvPr>
            <p:ph idx="1"/>
          </p:nvPr>
        </p:nvSpPr>
        <p:spPr>
          <a:xfrm>
            <a:off x="3813717" y="1417662"/>
            <a:ext cx="8058243" cy="5440338"/>
          </a:xfrm>
        </p:spPr>
        <p:txBody>
          <a:bodyPr>
            <a:noAutofit/>
          </a:bodyPr>
          <a:lstStyle/>
          <a:p>
            <a:pPr marL="342900" lvl="0" indent="-342900" algn="just">
              <a:lnSpc>
                <a:spcPct val="200000"/>
              </a:lnSpc>
              <a:buFont typeface="Symbol" panose="05050102010706020507" pitchFamily="18" charset="2"/>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Guest service focuses on providing delightful experience to customers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Quality hospitality service is important to satisfy guests and retain them</a:t>
            </a: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Customer satisfaction is important in hospitality for growth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Mariani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Borghi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Kazakov 2019)</a:t>
            </a:r>
          </a:p>
          <a:p>
            <a:pPr marL="34290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Waldorf Astoria provides customer-centric service and assists them to solve inquiries </a:t>
            </a:r>
          </a:p>
          <a:p>
            <a:pPr marL="342900" indent="-342900" algn="just">
              <a:lnSpc>
                <a:spcPct val="200000"/>
              </a:lnSpc>
              <a:buFont typeface="Symbol" panose="05050102010706020507" pitchFamily="18" charset="2"/>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Excellent customer service improves relationship between guests and organisation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Good service helps to create positive experience for guests</a:t>
            </a:r>
          </a:p>
        </p:txBody>
      </p:sp>
      <p:graphicFrame>
        <p:nvGraphicFramePr>
          <p:cNvPr id="5" name="Diagram 4">
            <a:extLst>
              <a:ext uri="{FF2B5EF4-FFF2-40B4-BE49-F238E27FC236}">
                <a16:creationId xmlns:a16="http://schemas.microsoft.com/office/drawing/2014/main" id="{88C520A0-ADE4-2F87-4273-61C8411DDB00}"/>
              </a:ext>
            </a:extLst>
          </p:cNvPr>
          <p:cNvGraphicFramePr/>
          <p:nvPr>
            <p:extLst>
              <p:ext uri="{D42A27DB-BD31-4B8C-83A1-F6EECF244321}">
                <p14:modId xmlns:p14="http://schemas.microsoft.com/office/powerpoint/2010/main" val="4165369859"/>
              </p:ext>
            </p:extLst>
          </p:nvPr>
        </p:nvGraphicFramePr>
        <p:xfrm>
          <a:off x="-1210279" y="1417662"/>
          <a:ext cx="6239479" cy="4996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7335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754CF-C596-BAE9-0467-373973944746}"/>
              </a:ext>
            </a:extLst>
          </p:cNvPr>
          <p:cNvSpPr>
            <a:spLocks noGrp="1"/>
          </p:cNvSpPr>
          <p:nvPr>
            <p:ph type="title"/>
          </p:nvPr>
        </p:nvSpPr>
        <p:spPr>
          <a:xfrm>
            <a:off x="838200" y="0"/>
            <a:ext cx="10515600" cy="858129"/>
          </a:xfrm>
        </p:spPr>
        <p:txBody>
          <a:bodyPr>
            <a:normAutofit/>
          </a:bodyPr>
          <a:lstStyle/>
          <a:p>
            <a:pPr algn="ctr"/>
            <a:r>
              <a:rPr lang="en-GB" sz="3600" b="1" dirty="0">
                <a:latin typeface="Times New Roman" panose="02020603050405020304" pitchFamily="18" charset="0"/>
                <a:cs typeface="Times New Roman" panose="02020603050405020304" pitchFamily="18" charset="0"/>
              </a:rPr>
              <a:t>REFERNCES</a:t>
            </a:r>
          </a:p>
        </p:txBody>
      </p:sp>
      <p:sp>
        <p:nvSpPr>
          <p:cNvPr id="3" name="Content Placeholder 2">
            <a:extLst>
              <a:ext uri="{FF2B5EF4-FFF2-40B4-BE49-F238E27FC236}">
                <a16:creationId xmlns:a16="http://schemas.microsoft.com/office/drawing/2014/main" id="{D44B67E1-F952-FAD4-37FF-D45C95805C85}"/>
              </a:ext>
            </a:extLst>
          </p:cNvPr>
          <p:cNvSpPr>
            <a:spLocks noGrp="1"/>
          </p:cNvSpPr>
          <p:nvPr>
            <p:ph idx="1"/>
          </p:nvPr>
        </p:nvSpPr>
        <p:spPr>
          <a:xfrm>
            <a:off x="0" y="489194"/>
            <a:ext cx="12192000" cy="5879611"/>
          </a:xfrm>
        </p:spPr>
        <p:txBody>
          <a:bodyPr>
            <a:noAutofit/>
          </a:bodyPr>
          <a:lstStyle/>
          <a:p>
            <a:pPr algn="just">
              <a:lnSpc>
                <a:spcPct val="120000"/>
              </a:lnSpc>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Baek, J., Choe, Y. and Ok, C.M., 2020. Determinants of hotel guests’ service experiences: an examination of differences between lifestyle and traditional hotels.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pp.88-105.</a:t>
            </a:r>
          </a:p>
          <a:p>
            <a:pPr algn="just">
              <a:lnSpc>
                <a:spcPct val="12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Barusman</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A.R.P.,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Rulian</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E.P. and Susanto, S., 2019. The antecedent of customer satisfaction and its impact on customer retention in tourism as hospitality industry.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 J. Adv. Sci. </a:t>
            </a:r>
            <a:r>
              <a:rPr lang="en-GB" sz="1100" i="1" kern="100" dirty="0" err="1">
                <a:effectLst/>
                <a:latin typeface="Times New Roman" panose="02020603050405020304" pitchFamily="18" charset="0"/>
                <a:ea typeface="Calibri" panose="020F0502020204030204" pitchFamily="34" charset="0"/>
                <a:cs typeface="Times New Roman" panose="02020603050405020304" pitchFamily="18" charset="0"/>
              </a:rPr>
              <a:t>Technol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pp.322-330.</a:t>
            </a:r>
          </a:p>
          <a:p>
            <a:pPr algn="just">
              <a:lnSpc>
                <a:spcPct val="120000"/>
              </a:lnSpc>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Kervenoael</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Hasan, R., Schwob, A. and Goh, E., 2020. Leveraging human-robot interaction in hospitality services: Incorporating the role of perceived value, empathy, and information sharing into visitors’ intentions to use social robots.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78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p.104042.</a:t>
            </a:r>
          </a:p>
          <a:p>
            <a:pPr algn="just">
              <a:lnSpc>
                <a:spcPct val="12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Hao, F. and Chon, K.K.S., 2022. Contactless service in hospitality: bridging customer equity, experience, delight, satisfaction, and trust. International Journal of Contemporary Hospitality Management, 34(1), pp.113-134.</a:t>
            </a:r>
          </a:p>
          <a:p>
            <a:pPr algn="just">
              <a:lnSpc>
                <a:spcPct val="12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Hilton 2023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About Us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https://www.hilton.com/en/corporate/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on 15 May 2023]</a:t>
            </a:r>
          </a:p>
          <a:p>
            <a:pPr algn="just">
              <a:lnSpc>
                <a:spcPct val="12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Hilton 2023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About Us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https://www.hilton.com/en/locations/united-kingdom/waldorf-astoria/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on 15 May 2023]</a:t>
            </a:r>
          </a:p>
          <a:p>
            <a:pPr algn="just">
              <a:lnSpc>
                <a:spcPct val="12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De Carlo, M. and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2020. The effects of customer-centricity in hospitality.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86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p.102436.</a:t>
            </a:r>
          </a:p>
          <a:p>
            <a:pPr algn="just">
              <a:lnSpc>
                <a:spcPct val="120000"/>
              </a:lnSpc>
              <a:spcAft>
                <a:spcPts val="800"/>
              </a:spcAft>
            </a:pPr>
            <a:r>
              <a:rPr lang="en-GB" sz="11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H., Zhang, M. and </a:t>
            </a:r>
            <a:r>
              <a:rPr lang="en-GB" sz="1100" u="sng"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Gursoy</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2020. Impact of nonverbal customer-to-customer interactions on customer satisfaction and loyalty intentions.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32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(5), pp.1967-1985.</a:t>
            </a:r>
          </a:p>
          <a:p>
            <a:pPr algn="just">
              <a:lnSpc>
                <a:spcPct val="12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Mariani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M.M.,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Borghi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Kazakov, S., 2019. The role of language in the online evaluation of hospitality service encounters: An empirical study.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78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pp.50-58.</a:t>
            </a:r>
          </a:p>
          <a:p>
            <a:pPr algn="just">
              <a:lnSpc>
                <a:spcPct val="12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Solnet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Subramony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Ford, R.C.,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Golubovskaya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Kang, H.J. and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Hancer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2019. Leveraging human touch in service interactions: lessons from hospitality. Journal of Service Management, 30(3), pp.392-409.</a:t>
            </a:r>
          </a:p>
          <a:p>
            <a:pPr algn="just">
              <a:lnSpc>
                <a:spcPct val="12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Tontini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and Bento, G.D.S., 2020. Integration of customers spontaneous comments with overall assessment of hospitality services.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(24), pp.3025-3033.</a:t>
            </a:r>
          </a:p>
          <a:p>
            <a:pPr algn="just">
              <a:lnSpc>
                <a:spcPct val="12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Williams., D 2019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How Waldorf Astoria Is Pacing The High-End Travel Race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https://www.forbes.com/sites/forbestravelguide/2019/06/06/how-waldorf-astoria-is-pacing-the-high-end-travel-race/?sh=4c2407fc411f</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[Accessed on 15 May 2023]</a:t>
            </a:r>
          </a:p>
        </p:txBody>
      </p:sp>
    </p:spTree>
    <p:extLst>
      <p:ext uri="{BB962C8B-B14F-4D97-AF65-F5344CB8AC3E}">
        <p14:creationId xmlns:p14="http://schemas.microsoft.com/office/powerpoint/2010/main" val="3755786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screenshot, light">
            <a:extLst>
              <a:ext uri="{FF2B5EF4-FFF2-40B4-BE49-F238E27FC236}">
                <a16:creationId xmlns:a16="http://schemas.microsoft.com/office/drawing/2014/main" id="{BEA2B0C9-86A3-FD36-68AA-B1251711BC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839" y="256479"/>
            <a:ext cx="11496907" cy="6211228"/>
          </a:xfrm>
          <a:prstGeom prst="rect">
            <a:avLst/>
          </a:prstGeom>
        </p:spPr>
      </p:pic>
    </p:spTree>
    <p:extLst>
      <p:ext uri="{BB962C8B-B14F-4D97-AF65-F5344CB8AC3E}">
        <p14:creationId xmlns:p14="http://schemas.microsoft.com/office/powerpoint/2010/main" val="1662099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342</TotalTime>
  <Words>2532</Words>
  <Application>Microsoft Office PowerPoint</Application>
  <PresentationFormat>Widescreen</PresentationFormat>
  <Paragraphs>166</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Symbol</vt:lpstr>
      <vt:lpstr>Times New Roman</vt:lpstr>
      <vt:lpstr>Office Theme</vt:lpstr>
      <vt:lpstr> The role and importance of quality service, hospitality and guest services within the hotel Industry </vt:lpstr>
      <vt:lpstr>CONTENT TABLE</vt:lpstr>
      <vt:lpstr>INTRODUCTION</vt:lpstr>
      <vt:lpstr>WALDORF ASTORIA HOTEL</vt:lpstr>
      <vt:lpstr>MAIN CUSTOMERS</vt:lpstr>
      <vt:lpstr>NATURE, SCOPE AND ROLE OF GUEST SERVICE</vt:lpstr>
      <vt:lpstr>FACILITIES FOR GUESTS</vt:lpstr>
      <vt:lpstr>ROLE AND FUNCTION OF GUEST SERVICE</vt:lpstr>
      <vt:lpstr>ROLE AND FUNCTION OF GUEST SERVICE</vt:lpstr>
      <vt:lpstr>IMPORTANCE OF HOSPITALITY</vt:lpstr>
      <vt:lpstr>GUESTS EXPECTATIONS</vt:lpstr>
      <vt:lpstr>CONCLUSION</vt:lpstr>
      <vt:lpstr>REFERNCES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Alexandra Balan</dc:creator>
  <cp:lastModifiedBy>Alexandra Balan</cp:lastModifiedBy>
  <cp:revision>32</cp:revision>
  <dcterms:created xsi:type="dcterms:W3CDTF">2023-05-15T10:37:34Z</dcterms:created>
  <dcterms:modified xsi:type="dcterms:W3CDTF">2023-05-25T01:53:39Z</dcterms:modified>
</cp:coreProperties>
</file>