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884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232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477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736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809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473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088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042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673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013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005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9C8649-2C42-426F-9F3E-44BD289A0809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B3DB9-255A-4A7F-B0F7-800A5A17D1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269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6122" y="154377"/>
            <a:ext cx="5155095" cy="574493"/>
          </a:xfrm>
          <a:solidFill>
            <a:schemeClr val="bg1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600" dirty="0"/>
              <a:t>Essential Skills For Teaching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1132339"/>
            <a:ext cx="5963478" cy="144328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poster is about the essential skills needed for teaching in classrooms to particularly younger children, but they are also transferable to other methods of teaching. There is a range of important skills needed for being able to teach clearly.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1" y="2821840"/>
            <a:ext cx="4729731" cy="176400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Teaching consists of communication in various forms such as verbal, written or visual. To gain and advance this area, there are many ways to get involved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(How to Develop the 8 Key Skills You Need to Work in Education, 2019).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22535" y="5470168"/>
            <a:ext cx="7269466" cy="1254445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algn="l"/>
            <a:r>
              <a:rPr lang="en-GB" sz="2000" b="1" dirty="0"/>
              <a:t>conclusion</a:t>
            </a:r>
          </a:p>
          <a:p>
            <a:pPr algn="l"/>
            <a:r>
              <a:rPr lang="en-GB" sz="1800" dirty="0"/>
              <a:t>Many of the skills required for teaching many seem easy but there are lots of branches and details that people need to pay close attention to because it could make a difference in other people’s perception/understanding of something. </a:t>
            </a:r>
          </a:p>
          <a:p>
            <a:pPr algn="l"/>
            <a:endParaRPr lang="en-GB" sz="1800" dirty="0"/>
          </a:p>
        </p:txBody>
      </p:sp>
      <p:sp>
        <p:nvSpPr>
          <p:cNvPr id="8" name="Rectangle 7"/>
          <p:cNvSpPr/>
          <p:nvPr/>
        </p:nvSpPr>
        <p:spPr>
          <a:xfrm>
            <a:off x="-36223" y="4585849"/>
            <a:ext cx="4775673" cy="1924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the University of Leister, a senior lecturer names Dr Jo Anna Reed Johnson has beliefs that positive and effective communication is a skill that must be learnt for teaching. It Is a complex yet simple skill which needs to be refined, from tone of voice, moderation of speech, facial expressions and positive body language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(swain, 2019)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" name="Rectangle 8"/>
          <p:cNvSpPr/>
          <p:nvPr/>
        </p:nvSpPr>
        <p:spPr>
          <a:xfrm>
            <a:off x="6228520" y="969319"/>
            <a:ext cx="5963478" cy="2496133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"/>
                  <a:lumOff val="95000"/>
                </a:schemeClr>
              </a:gs>
              <a:gs pos="74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Confidence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The positive mentality and self-love for body and mind is essential for wellbeing and improving confidence, especially as a teacher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(BUILDING CONFIDENCE, 2019).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Being confidence in a classroom reflects on the students and encourages hard work and also defines you as a teacher who is willing to inspire others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(COX, 2019).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B142284-4AD7-4BAE-AC9B-C7B773EDD42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746433" y="3525146"/>
            <a:ext cx="2287734" cy="144328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1975B7C-8192-4E77-8872-ABA402CF1BA1}"/>
              </a:ext>
            </a:extLst>
          </p:cNvPr>
          <p:cNvSpPr/>
          <p:nvPr/>
        </p:nvSpPr>
        <p:spPr>
          <a:xfrm>
            <a:off x="5369253" y="5047263"/>
            <a:ext cx="1113182" cy="3440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(liu, 2018)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35F360-A204-47BE-B195-B206CC224F31}"/>
              </a:ext>
            </a:extLst>
          </p:cNvPr>
          <p:cNvSpPr/>
          <p:nvPr/>
        </p:nvSpPr>
        <p:spPr>
          <a:xfrm>
            <a:off x="7043885" y="3465452"/>
            <a:ext cx="5148113" cy="200471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 skills are important because it shows that you are able to organise your time and tasks effectively. It is especially useful in the modern workplace because it shows a healthy mental capacity and allows employees to see that you are able to be time effective. (Duszynski, 2019)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575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7A12010-22EA-40CB-BB3A-56956A7A67E5}"/>
              </a:ext>
            </a:extLst>
          </p:cNvPr>
          <p:cNvSpPr/>
          <p:nvPr/>
        </p:nvSpPr>
        <p:spPr>
          <a:xfrm>
            <a:off x="861391" y="477078"/>
            <a:ext cx="9965635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References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BUILDING CONFIDENCE. (2019). Retrieved from SKILLS YOU NEED: https://www.skillsyouneed.com/ps/confidence.html [Accessed: 22 October 2019].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COX, J. (2019). 15 Professional Development Skills for Modern Teachers. Retrieved from TEACH HUB.COM: https://www.teachhub.com/15-professional-development-skills-modern-teachers [Accessed: 22 October 2019].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Duszynski, M. (2019). Organizational Skills: Definition, Examples, and Best for Your Resume. Retrieved from Zety: https://zety.com/blog/organizational-skills [Accessed: 24 October 2019]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How to Develop the 8 Key Skills You Need to Work in Education. (2019). Retrieved from Bright network: https://www.brightnetwork.co.uk/career-path-guides/education-teaching/key-skills/ [Accessed: 23 October 2019].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liu, E. (2018). Retrieved from http://www.winchurchill2.com/uncategorized/2018/03/16/study-skills-notes/ [Accessed:22 October 2019].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swain, R. (2019, OCTOBER). PRDSPECTS. Retrieved from Essential skills for secondary school teachers: https://www.prospects.ac.uk/jobs-and-work-experience/job-sectors/teacher-training-and-education/essential-skills-for-secondary-school-teachers [Accessed: 23 October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7264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1504</TotalTime>
  <Words>552</Words>
  <Application>Microsoft Office PowerPoint</Application>
  <PresentationFormat>Widescreen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Essential Skills For Teaching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In Classrooms toyounger children</dc:title>
  <dc:creator>Safari Solmaz.</dc:creator>
  <cp:lastModifiedBy>hadis mehdighalb</cp:lastModifiedBy>
  <cp:revision>18</cp:revision>
  <dcterms:created xsi:type="dcterms:W3CDTF">2019-10-23T14:05:24Z</dcterms:created>
  <dcterms:modified xsi:type="dcterms:W3CDTF">2019-10-24T18:42:57Z</dcterms:modified>
</cp:coreProperties>
</file>