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83" r:id="rId4"/>
  </p:sldMasterIdLst>
  <p:notesMasterIdLst>
    <p:notesMasterId r:id="rId17"/>
  </p:notesMasterIdLst>
  <p:handoutMasterIdLst>
    <p:handoutMasterId r:id="rId18"/>
  </p:handoutMasterIdLst>
  <p:sldIdLst>
    <p:sldId id="325" r:id="rId5"/>
    <p:sldId id="307" r:id="rId6"/>
    <p:sldId id="324" r:id="rId7"/>
    <p:sldId id="338" r:id="rId8"/>
    <p:sldId id="312" r:id="rId9"/>
    <p:sldId id="339" r:id="rId10"/>
    <p:sldId id="317" r:id="rId11"/>
    <p:sldId id="336" r:id="rId12"/>
    <p:sldId id="334" r:id="rId13"/>
    <p:sldId id="340" r:id="rId14"/>
    <p:sldId id="341" r:id="rId15"/>
    <p:sldId id="3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5394" autoAdjust="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outlineViewPr>
    <p:cViewPr>
      <p:scale>
        <a:sx n="33" d="100"/>
        <a:sy n="33" d="100"/>
      </p:scale>
      <p:origin x="0" y="-40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-2069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04B9809-3C73-CA2B-1791-620EA168CC0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7B1C58-A1FD-D1E1-33AB-1303C48435C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6AA30A-158D-435B-B1F3-6FF82BD60FDF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17A0D9-659F-DDC6-CBD8-29B61E0FF7E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9E0617-6128-05F5-8F48-6A0A1D1479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A24AC-02A6-46A1-A072-EAC8AC25DCA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919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A0313-F537-4ED0-973B-4729E10A826A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92804-03A6-47F6-A893-4DDB8903A8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717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182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219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839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9773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034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206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720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6234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754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C92804-03A6-47F6-A893-4DDB8903A808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841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0472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0472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46538D75-00C2-DE73-4C65-FE94AC65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B601B81-68C1-B63A-105C-EC637DF5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9F3E495-0415-392A-9A07-34555BBC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427650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5"/>
            <a:ext cx="10515600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25CBB87-BE9B-82CE-8A24-F21EEA036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131628-C033-9728-C4CF-90CDBCB8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7216CA-9A26-BBE7-68A3-9237D22CD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127296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15600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34DD9-4A61-318F-88CF-79721B55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96DA99-E916-9F7C-9E88-AA06046AE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1CC86B5-B6B3-4633-0D90-AACB44D0D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24909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8F7F10-35F6-E392-D41B-3CD300D5CCF8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181600" cy="42063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 dirty="0"/>
            </a:lvl5pPr>
          </a:lstStyle>
          <a:p>
            <a:pPr lvl="0">
              <a:buChar char="¬"/>
            </a:pPr>
            <a:r>
              <a:rPr lang="en-US"/>
              <a:t>Click to edit Master text styles</a:t>
            </a:r>
          </a:p>
          <a:p>
            <a:pPr lvl="1">
              <a:buChar char="¬"/>
            </a:pPr>
            <a:r>
              <a:rPr lang="en-US"/>
              <a:t>Second level</a:t>
            </a:r>
          </a:p>
          <a:p>
            <a:pPr lvl="2">
              <a:buChar char="¬"/>
            </a:pPr>
            <a:r>
              <a:rPr lang="en-US"/>
              <a:t>Third level</a:t>
            </a:r>
          </a:p>
          <a:p>
            <a:pPr lvl="3">
              <a:buChar char="¬"/>
            </a:pPr>
            <a:r>
              <a:rPr lang="en-US"/>
              <a:t>Fourth level</a:t>
            </a:r>
          </a:p>
          <a:p>
            <a:pPr lvl="4">
              <a:buChar char="¬"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6178" y="1825625"/>
            <a:ext cx="518004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274CEC-210E-BC97-9B79-A7D801E4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86B3D53-F805-C08E-2359-498218FC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1C4695B-D7BD-45F7-EB23-6FDAF2410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612045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1F52B7-5271-53AA-8260-0CF50FF8DA3C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365125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7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178" y="2505075"/>
            <a:ext cx="515778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5459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4590" y="2505075"/>
            <a:ext cx="5183188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46545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9328E63-E075-39E2-BAA7-30CCAE2E7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894A5-0E01-F43E-C68A-2EFAB2EB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250128C-CE40-2B40-1B89-7E9AAAAC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502770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281B99-C6A0-F92A-BDD3-BB362196501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8367C-67E1-A50A-1584-F859A6FED9C9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B8861-51D7-741E-6B2C-25412D40E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A2F-0657-B33B-8334-C458A9538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4FC84-48ED-0480-2497-FCD84C12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31472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12425" cy="1600200"/>
          </a:xfrm>
        </p:spPr>
        <p:txBody>
          <a:bodyPr anchor="b">
            <a:norm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830" y="2199340"/>
            <a:ext cx="6172200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F37370-7C05-0AAE-A0C3-9EE620A84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00B8E3-39E6-A88A-BBFB-717596E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8E340D-1840-D987-3EEA-963BDDE3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05018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3932237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1276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0F28E44-58BB-553B-BBD0-F292C66C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F22D156-E5FE-F118-0553-B401F196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AEE0A6-6120-9BA2-5751-E0E2D8C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99150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68C47-2910-B99C-EC67-F6649ADC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019515-4A04-FBE0-E89C-86ECBB7E9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9C272-2490-C827-9BE5-9CEE4185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05413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32613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943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68BE-C313-C839-B719-0339AC34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4F4E5F-FFF4-F934-3DD9-134F8D24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E0F82-88EB-FAE2-FC02-99D5EE30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207414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F7D84AA-0BCE-9C85-4510-34EBAE061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524" y="708955"/>
            <a:ext cx="12193526" cy="5463893"/>
            <a:chOff x="-1524" y="708955"/>
            <a:chExt cx="12193526" cy="546389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41002A6-9DB7-26A1-2425-8C496B953CA4}"/>
                </a:ext>
              </a:extLst>
            </p:cNvPr>
            <p:cNvSpPr/>
            <p:nvPr userDrawn="1"/>
          </p:nvSpPr>
          <p:spPr>
            <a:xfrm>
              <a:off x="-1524" y="709613"/>
              <a:ext cx="12192000" cy="5463235"/>
            </a:xfrm>
            <a:prstGeom prst="rect">
              <a:avLst/>
            </a:prstGeom>
            <a:solidFill>
              <a:schemeClr val="accent3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5" name="Graphic 24">
              <a:extLst>
                <a:ext uri="{FF2B5EF4-FFF2-40B4-BE49-F238E27FC236}">
                  <a16:creationId xmlns:a16="http://schemas.microsoft.com/office/drawing/2014/main" id="{9F029623-B14D-1CDC-9D8F-47D563937B5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43670" t="-7182" r="-9886" b="52046"/>
            <a:stretch/>
          </p:blipFill>
          <p:spPr>
            <a:xfrm>
              <a:off x="-1" y="1162050"/>
              <a:ext cx="5568949" cy="5009032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B4D8031F-ED2A-8D7E-D369-6BF3256FE3F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256" t="-7183" r="44925" b="48899"/>
            <a:stretch/>
          </p:blipFill>
          <p:spPr>
            <a:xfrm rot="16200000">
              <a:off x="7239292" y="366674"/>
              <a:ext cx="4610430" cy="5294991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28D3FB-54EA-410D-A062-8F118E5D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593477A-1279-4BCC-8257-14CC2361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7F04C86-E215-DFBB-8302-70BCCDFC2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708956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F29577F-647F-5850-5636-6ED05B995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94828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7CBFB4F-DC16-FC59-E9E7-B92910449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16429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3690604-E7DB-AFA3-7E13-CAFF46FF5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79680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E2874C2-BA39-4778-DC11-487CC4FCA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5041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6D6334D-FB4A-4843-F2FB-1CAC50021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86958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FC043C06-5053-E291-E708-44B684DC52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28932" y="1115167"/>
            <a:ext cx="8534136" cy="4655385"/>
          </a:xfrm>
        </p:spPr>
        <p:txBody>
          <a:bodyPr>
            <a:noAutofit/>
          </a:bodyPr>
          <a:lstStyle>
            <a:lvl1pPr algn="ctr">
              <a:defRPr sz="72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268248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F9E0CFE-F27B-4D50-AA2F-7146CA90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2138289"/>
            <a:ext cx="12188952" cy="4033912"/>
          </a:xfrm>
          <a:prstGeom prst="rect">
            <a:avLst/>
          </a:pr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Graphic 20">
            <a:extLst>
              <a:ext uri="{FF2B5EF4-FFF2-40B4-BE49-F238E27FC236}">
                <a16:creationId xmlns:a16="http://schemas.microsoft.com/office/drawing/2014/main" id="{2C488A36-B0CB-7B46-C2A6-BA57D39EC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7860" r="37853" b="27738"/>
          <a:stretch/>
        </p:blipFill>
        <p:spPr>
          <a:xfrm>
            <a:off x="6962087" y="2143124"/>
            <a:ext cx="5226865" cy="4033839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A8614BA2-9387-F1B5-B7DB-B34DAE90FE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177" y="365125"/>
            <a:ext cx="10778937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994EC89-4FAE-445C-A6E8-D55E4A34DE4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22899" y="2350108"/>
            <a:ext cx="10778221" cy="3609461"/>
          </a:xfrm>
        </p:spPr>
        <p:txBody>
          <a:bodyPr anchor="ctr" anchorCtr="0">
            <a:normAutofit/>
          </a:bodyPr>
          <a:lstStyle>
            <a:lvl1pPr>
              <a:buNone/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US" sz="1800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ECF93F-3E86-4C44-BAF1-ADE160CAD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7A80DA6A-71F3-6286-F60A-EEEC918871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F98B46-5DFC-3487-EB05-148905CA6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2138288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D768F8E-3DFF-8D92-E3CF-5AE5F6DA5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2045761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E83A1EA-5EE3-D81A-D135-860F481F6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64727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4EA58FF-2FB1-3B78-FDCF-E5DC2EFE5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172200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3267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08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2897" y="576262"/>
            <a:ext cx="5646541" cy="5295371"/>
          </a:xfrm>
        </p:spPr>
        <p:txBody>
          <a:bodyPr anchor="ctr" anchorCtr="0">
            <a:normAutofit/>
          </a:bodyPr>
          <a:lstStyle>
            <a:lvl1pPr>
              <a:defRPr sz="4400"/>
            </a:lvl1pPr>
          </a:lstStyle>
          <a:p>
            <a:pPr algn="l">
              <a:lnSpc>
                <a:spcPts val="5800"/>
              </a:lnSpc>
            </a:pPr>
            <a:r>
              <a:rPr lang="en-US" sz="4800" dirty="0"/>
              <a:t>Click to add title </a:t>
            </a:r>
          </a:p>
        </p:txBody>
      </p:sp>
      <p:sp>
        <p:nvSpPr>
          <p:cNvPr id="2" name="Picture Placeholder 13">
            <a:extLst>
              <a:ext uri="{FF2B5EF4-FFF2-40B4-BE49-F238E27FC236}">
                <a16:creationId xmlns:a16="http://schemas.microsoft.com/office/drawing/2014/main" id="{6379D45C-F78A-E101-CD9D-C98EA6E6C5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5" y="-1"/>
            <a:ext cx="5013087" cy="6857998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768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C2EA47A-F66B-4005-A5A4-458E90C096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2897" y="576263"/>
            <a:ext cx="5646541" cy="3304494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pPr algn="l">
              <a:lnSpc>
                <a:spcPts val="5800"/>
              </a:lnSpc>
            </a:pPr>
            <a:r>
              <a:rPr lang="en-US" sz="4800" dirty="0"/>
              <a:t>Click to add title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9415B1A-CA14-E219-0C7F-0B38B168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83096" y="1"/>
            <a:ext cx="5013088" cy="6857999"/>
          </a:xfrm>
          <a:prstGeom prst="rect">
            <a:avLst/>
          </a:prstGeom>
          <a:solidFill>
            <a:schemeClr val="accent3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2BA35BB-6689-91C0-7D75-944092B3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5041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71949B5-8206-3159-8E9E-E95F2A9AA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483096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97BFBC-DA17-6BEB-A937-333E9504D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363569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DF9A5C70-EFC4-1BAB-285F-B317FAF4744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22275" y="4148138"/>
            <a:ext cx="5673726" cy="152876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C073F905-5A3E-F9EB-B095-7A3A17C1E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249" t="13424" r="28018" b="11087"/>
          <a:stretch/>
        </p:blipFill>
        <p:spPr>
          <a:xfrm>
            <a:off x="6472427" y="0"/>
            <a:ext cx="50237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301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77B93E-437F-D9D6-D3D1-6DE5F025A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44200" y="1"/>
            <a:ext cx="751984" cy="6857999"/>
          </a:xfrm>
          <a:prstGeom prst="rect">
            <a:avLst/>
          </a:prstGeom>
          <a:solidFill>
            <a:schemeClr val="accent3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B74AAE1C-171A-32A3-E6FD-75252CAB8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1796" t="12194" r="49125" b="12256"/>
          <a:stretch/>
        </p:blipFill>
        <p:spPr>
          <a:xfrm>
            <a:off x="10732660" y="-5609"/>
            <a:ext cx="763524" cy="6863608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581E4B7-6D97-63BF-7E87-5E71F8BD8C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178" y="365125"/>
            <a:ext cx="9733538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630934-DBD2-4535-961F-B198ABA2D05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9106" y="2198915"/>
            <a:ext cx="9741183" cy="3345316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 baseline="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US" sz="1800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20D2A6-7700-487F-AC7E-A5A2C30DC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FC30D6A-6415-42E1-89E9-EF806C3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05DBF26-BAB3-D5FD-5EA7-310263D4CA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940584B-2A03-52F7-B667-9CD1A2BD7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5041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A3C0872-DC48-53B1-8569-7A913D92D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0744200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635D700-0F05-E0E7-FB42-2FC890C26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0630770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5C00B3F-62BE-8535-5239-46279DF1B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052457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4541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7AE2FB-B934-16AA-2537-04016B7F1AA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2897" y="576263"/>
            <a:ext cx="5646541" cy="3304494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pPr algn="l">
              <a:lnSpc>
                <a:spcPts val="5800"/>
              </a:lnSpc>
            </a:pPr>
            <a:r>
              <a:rPr lang="en-US" sz="4800" dirty="0"/>
              <a:t>Click to add title 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B5241927-0828-2C0E-290E-E82A357BC8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22275" y="4148138"/>
            <a:ext cx="5673726" cy="152876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" name="Picture Placeholder 13">
            <a:extLst>
              <a:ext uri="{FF2B5EF4-FFF2-40B4-BE49-F238E27FC236}">
                <a16:creationId xmlns:a16="http://schemas.microsoft.com/office/drawing/2014/main" id="{6379D45C-F78A-E101-CD9D-C98EA6E6C5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95" y="-1"/>
            <a:ext cx="5013087" cy="6857998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4F6DF6-2D97-1E21-15A5-D0E9397E2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3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</p:spTree>
    <p:extLst>
      <p:ext uri="{BB962C8B-B14F-4D97-AF65-F5344CB8AC3E}">
        <p14:creationId xmlns:p14="http://schemas.microsoft.com/office/powerpoint/2010/main" val="3314061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B6FBD3-8FFB-2E51-CAC4-CFB7B5AF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1640" y="0"/>
            <a:ext cx="708823" cy="713232"/>
          </a:xfrm>
          <a:prstGeom prst="rect">
            <a:avLst/>
          </a:prstGeom>
          <a:solidFill>
            <a:schemeClr val="accent3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178" y="365125"/>
            <a:ext cx="1066035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22178" y="2198914"/>
            <a:ext cx="5157787" cy="3455925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28600">
              <a:spcBef>
                <a:spcPts val="1000"/>
              </a:spcBef>
              <a:defRPr sz="1800"/>
            </a:lvl2pPr>
            <a:lvl3pPr marL="685800">
              <a:spcBef>
                <a:spcPts val="1000"/>
              </a:spcBef>
              <a:defRPr sz="1800"/>
            </a:lvl3pPr>
            <a:lvl4pPr marL="1143000">
              <a:spcBef>
                <a:spcPts val="1000"/>
              </a:spcBef>
              <a:defRPr sz="1800"/>
            </a:lvl4pPr>
            <a:lvl5pPr marL="160020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620B83B-1673-865A-1958-873C4765EFA0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5924741" y="2198913"/>
            <a:ext cx="5157787" cy="3455925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28600">
              <a:spcBef>
                <a:spcPts val="1000"/>
              </a:spcBef>
              <a:defRPr sz="1800"/>
            </a:lvl2pPr>
            <a:lvl3pPr marL="685800">
              <a:spcBef>
                <a:spcPts val="1000"/>
              </a:spcBef>
              <a:defRPr sz="1800"/>
            </a:lvl3pPr>
            <a:lvl4pPr marL="1143000">
              <a:spcBef>
                <a:spcPts val="1000"/>
              </a:spcBef>
              <a:defRPr sz="1800"/>
            </a:lvl4pPr>
            <a:lvl5pPr marL="160020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89020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 2 with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0624" y="365125"/>
            <a:ext cx="10654936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sz="4400" dirty="0"/>
              <a:t>Click to add title 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105342" y="2198914"/>
            <a:ext cx="3970218" cy="344598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400"/>
            </a:lvl3pPr>
            <a:lvl4pPr>
              <a:defRPr sz="1200"/>
            </a:lvl4pPr>
            <a:lvl5pPr>
              <a:defRPr sz="11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B845EA08-ECD8-E8B5-40BF-E899F315098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0C4E27-95CA-78A5-BD7A-6109D75C8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3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AE4F7BC-B724-2456-4104-1C5E254EEF37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422178" y="2198914"/>
            <a:ext cx="6487908" cy="3455925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28600">
              <a:spcBef>
                <a:spcPts val="1000"/>
              </a:spcBef>
              <a:defRPr sz="1800"/>
            </a:lvl2pPr>
            <a:lvl3pPr marL="685800">
              <a:spcBef>
                <a:spcPts val="1000"/>
              </a:spcBef>
              <a:defRPr sz="1800"/>
            </a:lvl3pPr>
            <a:lvl4pPr marL="1143000">
              <a:spcBef>
                <a:spcPts val="1000"/>
              </a:spcBef>
              <a:defRPr sz="1800"/>
            </a:lvl4pPr>
            <a:lvl5pPr marL="160020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32285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4408E76-0AE4-495F-87FB-5DD280A91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491640" y="5610"/>
            <a:ext cx="708823" cy="713232"/>
          </a:xfrm>
          <a:prstGeom prst="rect">
            <a:avLst/>
          </a:prstGeom>
          <a:solidFill>
            <a:schemeClr val="accent3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9F130D9-40F7-D817-3F42-72C9D58579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3843" y="667582"/>
            <a:ext cx="5102717" cy="2482018"/>
          </a:xfrm>
        </p:spPr>
        <p:txBody>
          <a:bodyPr anchor="t" anchorCtr="0">
            <a:noAutofit/>
          </a:bodyPr>
          <a:lstStyle>
            <a:lvl1pPr>
              <a:defRPr sz="4400"/>
            </a:lvl1pPr>
          </a:lstStyle>
          <a:p>
            <a:r>
              <a:rPr lang="en-US" sz="4400" dirty="0"/>
              <a:t>Click to add title 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88A7439-0E5E-18D2-A4C7-D377032ED25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668964" y="667582"/>
            <a:ext cx="5827220" cy="2482018"/>
          </a:xfrm>
        </p:spPr>
        <p:txBody>
          <a:bodyPr tIns="9144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800">
                <a:solidFill>
                  <a:schemeClr val="tx2"/>
                </a:solidFill>
              </a:defRPr>
            </a:lvl3pPr>
            <a:lvl4pPr marL="1371600" indent="0">
              <a:buNone/>
              <a:defRPr sz="1800">
                <a:solidFill>
                  <a:schemeClr val="tx2"/>
                </a:solidFill>
              </a:defRPr>
            </a:lvl4pPr>
            <a:lvl5pPr marL="1828800" indent="0">
              <a:buNone/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471630-9EC8-4C68-B4D8-D98C242DBE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3843" y="3362959"/>
            <a:ext cx="11102339" cy="2827459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3FB3B490-399A-EF1F-9626-CCCE0F5FF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16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0623" y="365760"/>
            <a:ext cx="11067089" cy="1325880"/>
          </a:xfrm>
        </p:spPr>
        <p:txBody>
          <a:bodyPr anchor="ctr">
            <a:normAutofit/>
          </a:bodyPr>
          <a:lstStyle>
            <a:lvl1pPr>
              <a:lnSpc>
                <a:spcPts val="2800"/>
              </a:lnSpc>
              <a:spcBef>
                <a:spcPts val="1000"/>
              </a:spcBef>
              <a:defRPr sz="4400" b="0" i="0"/>
            </a:lvl1pPr>
          </a:lstStyle>
          <a:p>
            <a:r>
              <a:rPr lang="en-US" sz="4400" dirty="0"/>
              <a:t>Click to add title 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A6BF945-F985-4A89-9868-A82E90E1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504656" y="2020824"/>
            <a:ext cx="687343" cy="1896697"/>
          </a:xfrm>
          <a:prstGeom prst="rect">
            <a:avLst/>
          </a:prstGeom>
          <a:solidFill>
            <a:schemeClr val="accent3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A7B33CF-0773-56F3-9F3B-1619AA66673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20624" y="2189377"/>
            <a:ext cx="3568990" cy="3517679"/>
          </a:xfrm>
        </p:spPr>
        <p:txBody>
          <a:bodyPr tIns="0" bIns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EB4A43A1-5A81-D0D1-BD71-0485EDDD4CC8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4501469" y="2189377"/>
            <a:ext cx="6565769" cy="351768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6A39699-E09B-80CC-75A3-1A20865AB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4812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9BDEB7A-D103-487A-8C1B-9145FB24B66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2897" y="539496"/>
            <a:ext cx="5228393" cy="269719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sz="4800" dirty="0"/>
              <a:t>Click to add title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3017A3E-25F7-41D5-AABB-24D0E2673A6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22897" y="3354749"/>
            <a:ext cx="5228392" cy="258247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5C0C26-4C66-47DC-B079-5B94C22F1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07E30B1-7066-9D31-7A11-7B81B65DD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972E672D-C862-C853-0730-15E3C4953D67}"/>
              </a:ext>
            </a:extLst>
          </p:cNvPr>
          <p:cNvSpPr/>
          <p:nvPr userDrawn="1"/>
        </p:nvSpPr>
        <p:spPr>
          <a:xfrm>
            <a:off x="9884230" y="1"/>
            <a:ext cx="1611954" cy="6857999"/>
          </a:xfrm>
          <a:prstGeom prst="rect">
            <a:avLst/>
          </a:prstGeom>
          <a:solidFill>
            <a:schemeClr val="accent3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10336ED-3DCB-4524-8A3F-9FBBD0B18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5041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815F86B-1A6A-ECD5-F63A-4280BADEF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9884230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5534F0-444E-1FA5-FC8F-F04505FC0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9768622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119972F-DA18-8749-FF59-A83CA1E1F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9372495" y="561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067D80A1-B7E7-2F80-975E-2E87C591BB67}"/>
              </a:ext>
            </a:extLst>
          </p:cNvPr>
          <p:cNvSpPr/>
          <p:nvPr userDrawn="1"/>
        </p:nvSpPr>
        <p:spPr>
          <a:xfrm>
            <a:off x="7760541" y="1"/>
            <a:ext cx="1611954" cy="6857999"/>
          </a:xfrm>
          <a:prstGeom prst="rect">
            <a:avLst/>
          </a:prstGeom>
          <a:solidFill>
            <a:schemeClr val="accent3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E88F6AB-6890-F7DE-7C01-CE237F778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9481352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F6575E3-45E3-206E-9037-D8FD562B7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7760541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BE4BC31-600E-ECD3-1E7F-FE4F6F720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7644933" y="0"/>
            <a:ext cx="0" cy="6858000"/>
          </a:xfrm>
          <a:prstGeom prst="line">
            <a:avLst/>
          </a:prstGeom>
          <a:ln w="9525" cap="rnd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Graphic 33">
            <a:extLst>
              <a:ext uri="{FF2B5EF4-FFF2-40B4-BE49-F238E27FC236}">
                <a16:creationId xmlns:a16="http://schemas.microsoft.com/office/drawing/2014/main" id="{3F8CA839-B327-1ECD-C35D-02164F5BBDC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1706" t="12194" r="49126" b="12256"/>
          <a:stretch/>
        </p:blipFill>
        <p:spPr>
          <a:xfrm>
            <a:off x="9884229" y="-5609"/>
            <a:ext cx="1611955" cy="6863608"/>
          </a:xfrm>
          <a:prstGeom prst="rect">
            <a:avLst/>
          </a:prstGeom>
        </p:spPr>
      </p:pic>
      <p:pic>
        <p:nvPicPr>
          <p:cNvPr id="35" name="Graphic 34">
            <a:extLst>
              <a:ext uri="{FF2B5EF4-FFF2-40B4-BE49-F238E27FC236}">
                <a16:creationId xmlns:a16="http://schemas.microsoft.com/office/drawing/2014/main" id="{E1A97957-D274-4D24-1862-D53BF72826C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0790" t="12194" r="70042" b="12256"/>
          <a:stretch/>
        </p:blipFill>
        <p:spPr>
          <a:xfrm>
            <a:off x="7753789" y="5610"/>
            <a:ext cx="1611955" cy="686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701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B53B4F-080C-8523-03AD-871CC3B8D168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B790B-70BD-FD52-2540-F1DA4882170E}"/>
              </a:ext>
            </a:extLst>
          </p:cNvPr>
          <p:cNvSpPr/>
          <p:nvPr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 descr="Tag=AccentColor&#10;Flavor=Light&#10;Target=Line">
            <a:extLst>
              <a:ext uri="{FF2B5EF4-FFF2-40B4-BE49-F238E27FC236}">
                <a16:creationId xmlns:a16="http://schemas.microsoft.com/office/drawing/2014/main" id="{7D4FC5F0-CBD6-AEEB-4902-28D624068890}"/>
              </a:ext>
            </a:extLst>
          </p:cNvPr>
          <p:cNvCxnSpPr>
            <a:cxnSpLocks/>
          </p:cNvCxnSpPr>
          <p:nvPr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FA9EB4DB-DDA5-1A45-7D87-B2BF67D2D1C3}"/>
              </a:ext>
            </a:extLst>
          </p:cNvPr>
          <p:cNvCxnSpPr>
            <a:cxnSpLocks/>
          </p:cNvCxnSpPr>
          <p:nvPr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-18288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289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  <p:sldLayoutId id="2147483901" r:id="rId18"/>
    <p:sldLayoutId id="2147483902" r:id="rId19"/>
    <p:sldLayoutId id="2147483903" r:id="rId20"/>
    <p:sldLayoutId id="2147483904" r:id="rId21"/>
    <p:sldLayoutId id="2147483907" r:id="rId2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2107B0-826E-4E2E-390A-A0CBF1F86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Name: Lavina Fernandes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 ID: 2440648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Assignment No: ASSIGNMENT 1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Pascal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Navelle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Module Name: Psychology in Health and Social Care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Module Code:LCHS4010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81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689D8-CDAC-4215-96CD-8548432CE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INTRODUCTON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86A23B90-D6E2-D980-7780-B6FC54FD8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E0FD4B5-4088-0CC7-E6CC-DEA779045EB0}"/>
              </a:ext>
            </a:extLst>
          </p:cNvPr>
          <p:cNvSpPr txBox="1">
            <a:spLocks/>
          </p:cNvSpPr>
          <p:nvPr/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4F6043-7A67-491B-98BC-F933DED7226D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0C3BA5-225A-6B83-2600-9C2135976268}"/>
              </a:ext>
            </a:extLst>
          </p:cNvPr>
          <p:cNvSpPr txBox="1"/>
          <p:nvPr/>
        </p:nvSpPr>
        <p:spPr>
          <a:xfrm>
            <a:off x="265471" y="2374491"/>
            <a:ext cx="110760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Jenny, aged 16, has been caring for her mother for five years since her father passed away.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 responsibilities include practical tasks such as cooking, cleaning, and shopping.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She also handles organizational tasks, including managing household paperwork.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 provides emotional support to her mother, who experiences periods of low mood.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She assists with cognitive tasks due to her mother’s memory difficulties.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 indicates that young carers face a higher likelihood of experiencing poorer mental health than their non‑carer peers (Lacey et al., 2022; Alfonzo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Adolescence is a key stage of both psychological and biological development (Blakemore, 2012), meaning long‑term caregiving may significantly shape Jenny’s developmental trajectory.</a:t>
            </a:r>
          </a:p>
        </p:txBody>
      </p:sp>
    </p:spTree>
    <p:extLst>
      <p:ext uri="{BB962C8B-B14F-4D97-AF65-F5344CB8AC3E}">
        <p14:creationId xmlns:p14="http://schemas.microsoft.com/office/powerpoint/2010/main" val="1476309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7325" y="395974"/>
            <a:ext cx="6069438" cy="1563329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Overview of Piaget’s Cognitive Development Theory: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1A21E6-91E4-6BC7-7688-825E9263372F}"/>
              </a:ext>
            </a:extLst>
          </p:cNvPr>
          <p:cNvSpPr txBox="1"/>
          <p:nvPr/>
        </p:nvSpPr>
        <p:spPr>
          <a:xfrm>
            <a:off x="1641987" y="1821224"/>
            <a:ext cx="44540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 (Piaget, 1958) suggested that cognitive development unfolds in four distinct and universal stages: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Sensorimotor (0–2 years)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Preoperational (2–7 years)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Concrete Operational (7–11 years)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Formal Operational (11+ years)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EAEA8C-5066-CA82-DC47-743FEF5654B1}"/>
              </a:ext>
            </a:extLst>
          </p:cNvPr>
          <p:cNvSpPr txBox="1"/>
          <p:nvPr/>
        </p:nvSpPr>
        <p:spPr>
          <a:xfrm>
            <a:off x="6384068" y="1682724"/>
            <a:ext cx="39083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 16, Jenny is in the Formal Operational Stage, characterized by: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Abstract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Hypothetical reasoning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Moral reasoning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Metacognition (thinking about thinking)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Future planning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AEA430-BA95-9AD5-B31A-C85B0F38A9BB}"/>
              </a:ext>
            </a:extLst>
          </p:cNvPr>
          <p:cNvSpPr txBox="1"/>
          <p:nvPr/>
        </p:nvSpPr>
        <p:spPr>
          <a:xfrm>
            <a:off x="1641987" y="4159613"/>
            <a:ext cx="97191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Concepts: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Schemas: the mental structures or patterns we use to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interpret information.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Assimilation: integrating new experiences into the mental frameworks we already have.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Accommodation: adjusting or reshaping our existing mental frameworks when new information doesn’t fit.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Equilibration: the process of maintaining a stable and balanced understanding by moving between assimilation and accommodation.</a:t>
            </a:r>
          </a:p>
        </p:txBody>
      </p:sp>
    </p:spTree>
    <p:extLst>
      <p:ext uri="{BB962C8B-B14F-4D97-AF65-F5344CB8AC3E}">
        <p14:creationId xmlns:p14="http://schemas.microsoft.com/office/powerpoint/2010/main" val="936898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2DE409-AE04-9A35-FF77-9BC290727764}"/>
              </a:ext>
            </a:extLst>
          </p:cNvPr>
          <p:cNvSpPr txBox="1"/>
          <p:nvPr/>
        </p:nvSpPr>
        <p:spPr>
          <a:xfrm>
            <a:off x="422275" y="243038"/>
            <a:ext cx="591953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Relevance of Piaget’s Cognitive Stages to Jenny: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12A99A-F1B8-48D0-30F9-E6BF988A2E88}"/>
              </a:ext>
            </a:extLst>
          </p:cNvPr>
          <p:cNvSpPr txBox="1"/>
          <p:nvPr/>
        </p:nvSpPr>
        <p:spPr>
          <a:xfrm>
            <a:off x="432619" y="1320256"/>
            <a:ext cx="566338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 moved into adolescence while already taking on responsibilities typically associated with adults.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Piaget’s theory suggests that during this stage young people begin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Think more about who they are and form a stronger sense of identity.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Weigh up different options and 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Plan ahead and consider long‑term goals and future outcomes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F72E5A-2563-AE46-FE6B-C63A76222C53}"/>
              </a:ext>
            </a:extLst>
          </p:cNvPr>
          <p:cNvSpPr txBox="1"/>
          <p:nvPr/>
        </p:nvSpPr>
        <p:spPr>
          <a:xfrm>
            <a:off x="422275" y="3905579"/>
            <a:ext cx="59091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Jenny’s caring responsibilities may have influenced the development of her core cognitive frameworks, particularly in relation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heightened sense of responsibility.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Prioritizing others’ needs over her own.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feelings of duty towards her family.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Minimizing or ignoring her personal needs and wellbeing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C56EA6C-5BA7-EE3E-92F9-A208D8A190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9291" y="1718187"/>
            <a:ext cx="5014452" cy="342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600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1794-986C-4679-93EA-5F3C3EE6C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1484" y="0"/>
            <a:ext cx="7910661" cy="862781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Jenny’s Recent Developmental History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253F77DE-9A00-003D-3E35-AA011DA6A2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AD73156-2390-BB42-48B5-818ECA165475}"/>
              </a:ext>
            </a:extLst>
          </p:cNvPr>
          <p:cNvSpPr txBox="1">
            <a:spLocks/>
          </p:cNvSpPr>
          <p:nvPr/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4F6043-7A67-491B-98BC-F933DED7226D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445892-7119-ED90-3575-6D77E9142C65}"/>
              </a:ext>
            </a:extLst>
          </p:cNvPr>
          <p:cNvSpPr txBox="1"/>
          <p:nvPr/>
        </p:nvSpPr>
        <p:spPr>
          <a:xfrm>
            <a:off x="1425067" y="1917290"/>
            <a:ext cx="4164571" cy="1511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6752C8-6A97-FA59-7A5A-5CDE631A1132}"/>
              </a:ext>
            </a:extLst>
          </p:cNvPr>
          <p:cNvSpPr txBox="1"/>
          <p:nvPr/>
        </p:nvSpPr>
        <p:spPr>
          <a:xfrm>
            <a:off x="368710" y="862781"/>
            <a:ext cx="297917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Impact: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Enhanced ability to solve practical problems, such as managing budgets and organizing medication.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High-level executive functioning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capacity for abstract thinking about health, illness, and end-of-life issues.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Potentially inflexible belief that “I must handle everything on my own”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50C390-0D12-D9A4-28C9-F522046D995E}"/>
              </a:ext>
            </a:extLst>
          </p:cNvPr>
          <p:cNvSpPr txBox="1"/>
          <p:nvPr/>
        </p:nvSpPr>
        <p:spPr>
          <a:xfrm>
            <a:off x="3805084" y="862781"/>
            <a:ext cx="387882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and Psychological Impact: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Young carers tend to show higher levels of depression and anxiety (Alfonzo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Systematic reviews indicate that they generally experience poorer mental health overall (Lacey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Long-term stress during adolescence can contribute to increased allostatic load and physiological strain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Hostinar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2013).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Adolescence is also a period of major brain development, particularly within the prefrontal cortex (Blakemore, 2012).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348236-D168-B3D7-BB9E-17666F535B3C}"/>
              </a:ext>
            </a:extLst>
          </p:cNvPr>
          <p:cNvSpPr txBox="1"/>
          <p:nvPr/>
        </p:nvSpPr>
        <p:spPr>
          <a:xfrm>
            <a:off x="8141110" y="862781"/>
            <a:ext cx="250722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Jenny’s prolonged stress may affect: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Managing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Physiological and psychological stress responses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Academic performance and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Interpersonal and social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195628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89A05-76D0-47F6-AD3C-AF905732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9CE9782-0FD1-493B-9C50-C51AB7C5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619023-691E-4F1C-A10A-0EA3D044E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6F31C88-3DEF-4EA8-AE3A-49441413F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85800"/>
            <a:ext cx="422144" cy="5486400"/>
          </a:xfrm>
          <a:prstGeom prst="rect">
            <a:avLst/>
          </a:prstGeom>
          <a:solidFill>
            <a:srgbClr val="83A7E1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47EAFFD-2BD1-4600-B034-EEF700787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2BAD7B4-5997-4A95-A2A9-773DF1F4C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60364" y="715306"/>
            <a:ext cx="5828376" cy="11475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in Jenny’s Development: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4EFCCC9-6472-B7CB-003F-AF94BB45000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192" r="23242" b="-2"/>
          <a:stretch>
            <a:fillRect/>
          </a:stretch>
        </p:blipFill>
        <p:spPr>
          <a:xfrm>
            <a:off x="413003" y="685800"/>
            <a:ext cx="4073933" cy="54864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DA6A002-1BEB-AE76-169E-13071F90919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136903" y="1910498"/>
            <a:ext cx="2419148" cy="307880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ts val="2800"/>
              </a:lnSpc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</a:p>
          <a:p>
            <a:pPr marL="285750" indent="-285750">
              <a:lnSpc>
                <a:spcPts val="28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Adolescent brain plasticity (Blakemore, 2012)</a:t>
            </a:r>
          </a:p>
          <a:p>
            <a:pPr marL="285750" indent="-285750">
              <a:lnSpc>
                <a:spcPts val="28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system sensitivity</a:t>
            </a:r>
          </a:p>
          <a:p>
            <a:pPr marL="285750" indent="-285750">
              <a:lnSpc>
                <a:spcPts val="28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Hormonal changes</a:t>
            </a:r>
          </a:p>
          <a:p>
            <a:pPr>
              <a:lnSpc>
                <a:spcPts val="2800"/>
              </a:lnSpc>
              <a:buClr>
                <a:schemeClr val="tx1"/>
              </a:buClr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D4B5F26-8713-4267-9186-183BB809C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3A7E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72C66DF-2004-4C24-8C07-554E41490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3A7E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B18D610-038A-DE6D-5D78-D58ECC3AAE00}"/>
              </a:ext>
            </a:extLst>
          </p:cNvPr>
          <p:cNvSpPr txBox="1"/>
          <p:nvPr/>
        </p:nvSpPr>
        <p:spPr>
          <a:xfrm>
            <a:off x="8165642" y="2005958"/>
            <a:ext cx="218276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Bereavement (father’s death)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Caregiving burden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peer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adult support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8A43D-E6A9-2D2B-AB96-C744C00836AE}"/>
              </a:ext>
            </a:extLst>
          </p:cNvPr>
          <p:cNvSpPr txBox="1"/>
          <p:nvPr/>
        </p:nvSpPr>
        <p:spPr>
          <a:xfrm>
            <a:off x="4552288" y="5013932"/>
            <a:ext cx="72267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 emphasized active interaction with the environment. Jenny’s environment has shaped her cognitive schemas significantly. Thus, her development reflects interaction between biology and caregiving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3874960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15832-3B88-48CF-8043-95E6A4907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0"/>
            <a:ext cx="6185099" cy="112446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Current Developmental Risks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6FF9F1-02F2-4FD4-A3BF-42428815E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5782" y="1170110"/>
            <a:ext cx="5157787" cy="34559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Piaget and evidence: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chances to explore who she is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Taking on grown‑up responsibilities earlier than expected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connection and involvement with peers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 worn out in school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Holding back or downplaying her emotions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C64CEEC-83BF-60C7-B00E-F2DE1BC02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4EF738-C546-48C9-8CF1-CCC2D0FA090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096000" y="1170110"/>
            <a:ext cx="5157787" cy="29151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strengths: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responsibility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skills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reasoning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322F30-5108-99FE-09C6-7381FDD3ED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69" y="4130951"/>
            <a:ext cx="9144000" cy="2022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687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85544-C200-BEF3-61CE-CCB5EE891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17" y="0"/>
            <a:ext cx="5019977" cy="1053614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Community Support Plan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35A923-029A-6A16-47FE-49ED6E141D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46608" y="982633"/>
            <a:ext cx="4833163" cy="4946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Educational Protection Plan:</a:t>
            </a:r>
          </a:p>
          <a:p>
            <a:pPr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the school’s pastoral lead for ongoing support</a:t>
            </a:r>
          </a:p>
          <a:p>
            <a:pPr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flexible deadlines to reduce pressure</a:t>
            </a:r>
          </a:p>
          <a:p>
            <a:pPr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help with homework and study organization</a:t>
            </a:r>
          </a:p>
          <a:p>
            <a:pPr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guidance on university routes and future careers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the formal operational stage involves thinking ahead and considering long‑term possibilities, Jenny needs structured support that helps her look beyond her caring role and imagine a wider range of future options.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9E4A32E4-179C-6FC0-8A0F-65F163803ABA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5806B-4BE0-6B7B-FE18-DF2D75670717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61680" y="982633"/>
            <a:ext cx="4205288" cy="5137948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Reframing Support:</a:t>
            </a:r>
          </a:p>
          <a:p>
            <a:pPr>
              <a:buClr>
                <a:schemeClr val="tx1"/>
              </a:buClr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Piaget’s idea of accommodation, Jenny can be supported to reshape her existing beliefs:</a:t>
            </a:r>
          </a:p>
          <a:p>
            <a:pPr marL="285750" indent="-28575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 from the idea that “I have to manage everything on my own”</a:t>
            </a:r>
          </a:p>
          <a:p>
            <a:pPr marL="285750" indent="-28575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Toward the view that “Accepting help is part of caring well”</a:t>
            </a:r>
          </a:p>
          <a:p>
            <a:pPr>
              <a:buClr>
                <a:schemeClr val="tx1"/>
              </a:buClr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supports include:</a:t>
            </a:r>
          </a:p>
          <a:p>
            <a:pPr marL="285750" indent="-28575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Guided sessions that help her think through and reframe her beliefs</a:t>
            </a:r>
          </a:p>
          <a:p>
            <a:pPr marL="285750" indent="-285750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counselling within the school setting</a:t>
            </a:r>
          </a:p>
        </p:txBody>
      </p:sp>
    </p:spTree>
    <p:extLst>
      <p:ext uri="{BB962C8B-B14F-4D97-AF65-F5344CB8AC3E}">
        <p14:creationId xmlns:p14="http://schemas.microsoft.com/office/powerpoint/2010/main" val="1147369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BDD3376-2BB5-D208-489F-2CF4AEDE5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864" y="151388"/>
            <a:ext cx="9694052" cy="685800"/>
          </a:xfrm>
        </p:spPr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Piaget in This Context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F950D5-0AE0-05E7-665E-387B809FD29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68780" y="939608"/>
            <a:ext cx="5827220" cy="335217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Clarifies how Jenny’s thinking adapts in response to her caregiving role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Recognizes the role of adolescent abstract reasoning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Helps explain how her beliefs and expectations (schemas) are shaped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Provides a solid basis for structured cognitive‑focused support</a:t>
            </a:r>
          </a:p>
        </p:txBody>
      </p:sp>
      <p:sp>
        <p:nvSpPr>
          <p:cNvPr id="40" name="Slide Number Placeholder 39">
            <a:extLst>
              <a:ext uri="{FF2B5EF4-FFF2-40B4-BE49-F238E27FC236}">
                <a16:creationId xmlns:a16="http://schemas.microsoft.com/office/drawing/2014/main" id="{99A3C9AE-6440-E266-03D1-504E4CB48C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DEBD98-CCAA-75FB-93FC-03FC43D03784}"/>
              </a:ext>
            </a:extLst>
          </p:cNvPr>
          <p:cNvSpPr txBox="1"/>
          <p:nvPr/>
        </p:nvSpPr>
        <p:spPr>
          <a:xfrm>
            <a:off x="6386053" y="939608"/>
            <a:ext cx="51171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Underestimates emotional and social influences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Stage theory may be too rigid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focus on trauma and stress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Ignores cultural/family caregiving norms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347F44-C4BE-5B52-A9BD-6210D09A8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0748" y="4041057"/>
            <a:ext cx="6902245" cy="218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4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0988E4-102D-E588-B236-A34D9E7E4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00" y="0"/>
            <a:ext cx="3694177" cy="115094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233B595-DA05-C272-1C41-09A79A33C0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14546" y="1150944"/>
            <a:ext cx="8088605" cy="4984385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Jenny’s caregiving role has likely increased her maturity and sense of responsibility.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may also have raised her stress levels and limited her identity development.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Piagetian view helps explain her thinking patterns and where support is needed.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With the right guidance, her development may become more balanced through.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coordinated plan should include legal, psychological, educational, and respite support.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EB33A8D-41A0-F72E-2DFF-C998B79C11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117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BFB44-044F-1066-4B8C-CDDAD272E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0641" y="1"/>
            <a:ext cx="2948301" cy="66751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317443-AFC8-9F3D-0B82-0E655B37F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06AEE5-8069-644E-BAE1-3392D4970C6D}"/>
              </a:ext>
            </a:extLst>
          </p:cNvPr>
          <p:cNvSpPr txBox="1"/>
          <p:nvPr/>
        </p:nvSpPr>
        <p:spPr>
          <a:xfrm>
            <a:off x="1474839" y="811161"/>
            <a:ext cx="1002831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Alfonzo, L.F. et al. (2022) ‘Mental health of young informal carers: a systematic review’, BMC Public Health, 22, pp. 1–15.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Blakemore, S.J. (2012) ‘Development of the social brain in adolescence’, Journal of the Royal Society of Medicine, 105(3), pp. 111–116.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Hostinar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C.E., Sullivan, R.M. and Gunnar, M.R. (2013) ‘Psychobiological mechanisms underlying the social buffering of the HPA axis’, Developmental Psychopathology, 25(4), pp. 1125–1146.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Inhelder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B. and Piaget, J. (1958) The Growth of Logical Thinking from Childhood to Adolescence. New York: Basic Books.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Lacey, R.E. et al. (2022) ‘The mental and physical health of young carers: a systematic review’, The Lancet Public Health, 7(9), pp. e779–e790.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McEwen, B.S. (1998) ‘Stress, adaptation, and disease: Allostasis and allostatic load’, Annals of the New York Academy of Sciences, 840(1), pp. 33–44.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Piaget, J. (1952) The Origins of Intelligence in Children. New York: W.W. Norton.</a:t>
            </a:r>
          </a:p>
        </p:txBody>
      </p:sp>
    </p:spTree>
    <p:extLst>
      <p:ext uri="{BB962C8B-B14F-4D97-AF65-F5344CB8AC3E}">
        <p14:creationId xmlns:p14="http://schemas.microsoft.com/office/powerpoint/2010/main" val="2194606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1F15-46F5-4A2B-AF38-34F3B8027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315345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Custom 20">
      <a:dk1>
        <a:srgbClr val="000000"/>
      </a:dk1>
      <a:lt1>
        <a:sysClr val="window" lastClr="FFFFFF"/>
      </a:lt1>
      <a:dk2>
        <a:srgbClr val="2C3948"/>
      </a:dk2>
      <a:lt2>
        <a:srgbClr val="F4F4F4"/>
      </a:lt2>
      <a:accent1>
        <a:srgbClr val="F49D90"/>
      </a:accent1>
      <a:accent2>
        <a:srgbClr val="D6947C"/>
      </a:accent2>
      <a:accent3>
        <a:srgbClr val="BF8484"/>
      </a:accent3>
      <a:accent4>
        <a:srgbClr val="96A9AA"/>
      </a:accent4>
      <a:accent5>
        <a:srgbClr val="DD796C"/>
      </a:accent5>
      <a:accent6>
        <a:srgbClr val="D09145"/>
      </a:accent6>
      <a:hlink>
        <a:srgbClr val="DF686A"/>
      </a:hlink>
      <a:folHlink>
        <a:srgbClr val="F93F1C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3B37DAF-AFAF-4561-A80B-C76198EBD31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B665E41-66EB-401D-940D-8E7024721B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9436BC-77AE-4AEE-A282-4E162A1CAA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Offset design</Template>
  <TotalTime>382</TotalTime>
  <Words>1255</Words>
  <Application>Microsoft Office PowerPoint</Application>
  <PresentationFormat>Widescreen</PresentationFormat>
  <Paragraphs>137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Calibri</vt:lpstr>
      <vt:lpstr>Courier New</vt:lpstr>
      <vt:lpstr>Dante</vt:lpstr>
      <vt:lpstr>Dante (Headings)2</vt:lpstr>
      <vt:lpstr>Helvetica Neue Medium</vt:lpstr>
      <vt:lpstr>Wingdings</vt:lpstr>
      <vt:lpstr>Wingdings 2</vt:lpstr>
      <vt:lpstr>OffsetVTI</vt:lpstr>
      <vt:lpstr>Student Name: Lavina Fernandes Student ID: 2440648 Assignment No: ASSIGNMENT 1 Lecturer’s Name: Pascal Navelle Module Name: Psychology in Health and Social Care Module Code:LCHS4010  </vt:lpstr>
      <vt:lpstr>INTRODUCTON</vt:lpstr>
      <vt:lpstr>Overview of Piaget’s Cognitive Development Theory:</vt:lpstr>
      <vt:lpstr>PowerPoint Presentation</vt:lpstr>
      <vt:lpstr>Jenny’s Recent Developmental History</vt:lpstr>
      <vt:lpstr>Nature and Nurture in Jenny’s Development:</vt:lpstr>
      <vt:lpstr>Current Developmental Risks</vt:lpstr>
      <vt:lpstr>Community Support Plan</vt:lpstr>
      <vt:lpstr>Critical Evaluation of Piaget in This Context</vt:lpstr>
      <vt:lpstr>CONCLUSION: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Adil Nasir Khan (2437481)</dc:creator>
  <cp:lastModifiedBy>Muhammad Adil Nasir Khan (2437481)</cp:lastModifiedBy>
  <cp:revision>3</cp:revision>
  <dcterms:created xsi:type="dcterms:W3CDTF">2026-02-24T03:49:56Z</dcterms:created>
  <dcterms:modified xsi:type="dcterms:W3CDTF">2026-03-15T00:50:39Z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