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7" r:id="rId2"/>
    <p:sldId id="258" r:id="rId3"/>
    <p:sldId id="259" r:id="rId4"/>
    <p:sldId id="260" r:id="rId5"/>
    <p:sldId id="261" r:id="rId6"/>
    <p:sldId id="262" r:id="rId7"/>
    <p:sldId id="263" r:id="rId8"/>
    <p:sldId id="264" r:id="rId9"/>
    <p:sldId id="265" r:id="rId10"/>
    <p:sldId id="267"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BBDCCC-0E53-FF57-2F52-3FE146DA9273}" v="554" dt="2026-07-13T19:43:13.9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ima Ollson Kasirye (2516167)" userId="S::2516167@student.uwtsd.ac.uk::f1fd1a3c-bc74-403c-9c7c-03a60ee7b0dc" providerId="AD" clId="Web-{8EBBDCCC-0E53-FF57-2F52-3FE146DA9273}"/>
    <pc:docChg chg="mod addSld delSld modSld addMainMaster delMainMaster">
      <pc:chgData name="Salima Ollson Kasirye (2516167)" userId="S::2516167@student.uwtsd.ac.uk::f1fd1a3c-bc74-403c-9c7c-03a60ee7b0dc" providerId="AD" clId="Web-{8EBBDCCC-0E53-FF57-2F52-3FE146DA9273}" dt="2026-07-13T19:43:09.949" v="380" actId="20577"/>
      <pc:docMkLst>
        <pc:docMk/>
      </pc:docMkLst>
      <pc:sldChg chg="del">
        <pc:chgData name="Salima Ollson Kasirye (2516167)" userId="S::2516167@student.uwtsd.ac.uk::f1fd1a3c-bc74-403c-9c7c-03a60ee7b0dc" providerId="AD" clId="Web-{8EBBDCCC-0E53-FF57-2F52-3FE146DA9273}" dt="2026-07-13T18:34:10.881" v="1"/>
        <pc:sldMkLst>
          <pc:docMk/>
          <pc:sldMk cId="109857222" sldId="256"/>
        </pc:sldMkLst>
      </pc:sldChg>
      <pc:sldChg chg="addSp modSp new mod modClrScheme chgLayout">
        <pc:chgData name="Salima Ollson Kasirye (2516167)" userId="S::2516167@student.uwtsd.ac.uk::f1fd1a3c-bc74-403c-9c7c-03a60ee7b0dc" providerId="AD" clId="Web-{8EBBDCCC-0E53-FF57-2F52-3FE146DA9273}" dt="2026-07-13T19:33:59.189" v="334"/>
        <pc:sldMkLst>
          <pc:docMk/>
          <pc:sldMk cId="4028383062" sldId="257"/>
        </pc:sldMkLst>
        <pc:spChg chg="add mod">
          <ac:chgData name="Salima Ollson Kasirye (2516167)" userId="S::2516167@student.uwtsd.ac.uk::f1fd1a3c-bc74-403c-9c7c-03a60ee7b0dc" providerId="AD" clId="Web-{8EBBDCCC-0E53-FF57-2F52-3FE146DA9273}" dt="2026-07-13T18:37:20.779" v="66" actId="20577"/>
          <ac:spMkLst>
            <pc:docMk/>
            <pc:sldMk cId="4028383062" sldId="257"/>
            <ac:spMk id="2" creationId="{02D55381-ADBF-F41A-0C48-6122F83DBEC3}"/>
          </ac:spMkLst>
        </pc:spChg>
      </pc:sldChg>
      <pc:sldChg chg="addSp delSp modSp new mod modClrScheme chgLayout">
        <pc:chgData name="Salima Ollson Kasirye (2516167)" userId="S::2516167@student.uwtsd.ac.uk::f1fd1a3c-bc74-403c-9c7c-03a60ee7b0dc" providerId="AD" clId="Web-{8EBBDCCC-0E53-FF57-2F52-3FE146DA9273}" dt="2026-07-13T19:33:59.189" v="334"/>
        <pc:sldMkLst>
          <pc:docMk/>
          <pc:sldMk cId="2775901080" sldId="258"/>
        </pc:sldMkLst>
        <pc:spChg chg="add mod">
          <ac:chgData name="Salima Ollson Kasirye (2516167)" userId="S::2516167@student.uwtsd.ac.uk::f1fd1a3c-bc74-403c-9c7c-03a60ee7b0dc" providerId="AD" clId="Web-{8EBBDCCC-0E53-FF57-2F52-3FE146DA9273}" dt="2026-07-13T19:23:28.338" v="256" actId="20577"/>
          <ac:spMkLst>
            <pc:docMk/>
            <pc:sldMk cId="2775901080" sldId="258"/>
            <ac:spMk id="2" creationId="{DC21AE06-8072-AA00-C430-06C6FF3EF49D}"/>
          </ac:spMkLst>
        </pc:spChg>
        <pc:spChg chg="add del">
          <ac:chgData name="Salima Ollson Kasirye (2516167)" userId="S::2516167@student.uwtsd.ac.uk::f1fd1a3c-bc74-403c-9c7c-03a60ee7b0dc" providerId="AD" clId="Web-{8EBBDCCC-0E53-FF57-2F52-3FE146DA9273}" dt="2026-07-13T19:09:13.322" v="193"/>
          <ac:spMkLst>
            <pc:docMk/>
            <pc:sldMk cId="2775901080" sldId="258"/>
            <ac:spMk id="3" creationId="{FCBE0CD8-99BF-3474-A183-1AADC4D4A248}"/>
          </ac:spMkLst>
        </pc:spChg>
      </pc:sldChg>
      <pc:sldChg chg="addSp delSp modSp new mod setBg modClrScheme delDesignElem chgLayout">
        <pc:chgData name="Salima Ollson Kasirye (2516167)" userId="S::2516167@student.uwtsd.ac.uk::f1fd1a3c-bc74-403c-9c7c-03a60ee7b0dc" providerId="AD" clId="Web-{8EBBDCCC-0E53-FF57-2F52-3FE146DA9273}" dt="2026-07-13T19:36:25.398" v="340" actId="20577"/>
        <pc:sldMkLst>
          <pc:docMk/>
          <pc:sldMk cId="1775592608" sldId="259"/>
        </pc:sldMkLst>
        <pc:spChg chg="add del mod">
          <ac:chgData name="Salima Ollson Kasirye (2516167)" userId="S::2516167@student.uwtsd.ac.uk::f1fd1a3c-bc74-403c-9c7c-03a60ee7b0dc" providerId="AD" clId="Web-{8EBBDCCC-0E53-FF57-2F52-3FE146DA9273}" dt="2026-07-13T19:36:25.398" v="340" actId="20577"/>
          <ac:spMkLst>
            <pc:docMk/>
            <pc:sldMk cId="1775592608" sldId="259"/>
            <ac:spMk id="2" creationId="{4BC63046-D752-EE7C-8366-9E0057E8502D}"/>
          </ac:spMkLst>
        </pc:spChg>
        <pc:spChg chg="add del">
          <ac:chgData name="Salima Ollson Kasirye (2516167)" userId="S::2516167@student.uwtsd.ac.uk::f1fd1a3c-bc74-403c-9c7c-03a60ee7b0dc" providerId="AD" clId="Web-{8EBBDCCC-0E53-FF57-2F52-3FE146DA9273}" dt="2026-07-13T18:52:21.801" v="116"/>
          <ac:spMkLst>
            <pc:docMk/>
            <pc:sldMk cId="1775592608" sldId="259"/>
            <ac:spMk id="8" creationId="{F13C74B1-5B17-4795-BED0-7140497B445A}"/>
          </ac:spMkLst>
        </pc:spChg>
        <pc:spChg chg="add del">
          <ac:chgData name="Salima Ollson Kasirye (2516167)" userId="S::2516167@student.uwtsd.ac.uk::f1fd1a3c-bc74-403c-9c7c-03a60ee7b0dc" providerId="AD" clId="Web-{8EBBDCCC-0E53-FF57-2F52-3FE146DA9273}" dt="2026-07-13T18:52:21.801" v="116"/>
          <ac:spMkLst>
            <pc:docMk/>
            <pc:sldMk cId="1775592608" sldId="259"/>
            <ac:spMk id="10" creationId="{D4974D33-8DC5-464E-8C6D-BE58F0669C17}"/>
          </ac:spMkLst>
        </pc:spChg>
        <pc:spChg chg="add del">
          <ac:chgData name="Salima Ollson Kasirye (2516167)" userId="S::2516167@student.uwtsd.ac.uk::f1fd1a3c-bc74-403c-9c7c-03a60ee7b0dc" providerId="AD" clId="Web-{8EBBDCCC-0E53-FF57-2F52-3FE146DA9273}" dt="2026-07-13T18:52:21.786" v="115"/>
          <ac:spMkLst>
            <pc:docMk/>
            <pc:sldMk cId="1775592608" sldId="259"/>
            <ac:spMk id="15" creationId="{743AA782-23D1-4521-8CAD-47662984AA08}"/>
          </ac:spMkLst>
        </pc:spChg>
        <pc:spChg chg="add del">
          <ac:chgData name="Salima Ollson Kasirye (2516167)" userId="S::2516167@student.uwtsd.ac.uk::f1fd1a3c-bc74-403c-9c7c-03a60ee7b0dc" providerId="AD" clId="Web-{8EBBDCCC-0E53-FF57-2F52-3FE146DA9273}" dt="2026-07-13T18:52:21.786" v="115"/>
          <ac:spMkLst>
            <pc:docMk/>
            <pc:sldMk cId="1775592608" sldId="259"/>
            <ac:spMk id="17" creationId="{71877DBC-BB60-40F0-AC93-2ACDBAAE60CE}"/>
          </ac:spMkLst>
        </pc:spChg>
        <pc:spChg chg="add del">
          <ac:chgData name="Salima Ollson Kasirye (2516167)" userId="S::2516167@student.uwtsd.ac.uk::f1fd1a3c-bc74-403c-9c7c-03a60ee7b0dc" providerId="AD" clId="Web-{8EBBDCCC-0E53-FF57-2F52-3FE146DA9273}" dt="2026-07-13T19:33:35.079" v="333"/>
          <ac:spMkLst>
            <pc:docMk/>
            <pc:sldMk cId="1775592608" sldId="259"/>
            <ac:spMk id="24" creationId="{B6FACB3C-9069-4791-BC5C-0DB7CD19B853}"/>
          </ac:spMkLst>
        </pc:spChg>
        <pc:spChg chg="add del">
          <ac:chgData name="Salima Ollson Kasirye (2516167)" userId="S::2516167@student.uwtsd.ac.uk::f1fd1a3c-bc74-403c-9c7c-03a60ee7b0dc" providerId="AD" clId="Web-{8EBBDCCC-0E53-FF57-2F52-3FE146DA9273}" dt="2026-07-13T19:33:35.079" v="333"/>
          <ac:spMkLst>
            <pc:docMk/>
            <pc:sldMk cId="1775592608" sldId="259"/>
            <ac:spMk id="25" creationId="{71F2038E-D777-4B76-81DD-DD13EE91B9DD}"/>
          </ac:spMkLst>
        </pc:spChg>
        <pc:grpChg chg="add del">
          <ac:chgData name="Salima Ollson Kasirye (2516167)" userId="S::2516167@student.uwtsd.ac.uk::f1fd1a3c-bc74-403c-9c7c-03a60ee7b0dc" providerId="AD" clId="Web-{8EBBDCCC-0E53-FF57-2F52-3FE146DA9273}" dt="2026-07-13T19:33:35.079" v="333"/>
          <ac:grpSpMkLst>
            <pc:docMk/>
            <pc:sldMk cId="1775592608" sldId="259"/>
            <ac:grpSpMk id="19" creationId="{DD354807-230F-4402-B1B9-F733A8F1F190}"/>
          </ac:grpSpMkLst>
        </pc:grpChg>
        <pc:picChg chg="add mod modCrop">
          <ac:chgData name="Salima Ollson Kasirye (2516167)" userId="S::2516167@student.uwtsd.ac.uk::f1fd1a3c-bc74-403c-9c7c-03a60ee7b0dc" providerId="AD" clId="Web-{8EBBDCCC-0E53-FF57-2F52-3FE146DA9273}" dt="2026-07-13T18:55:35.183" v="136" actId="1076"/>
          <ac:picMkLst>
            <pc:docMk/>
            <pc:sldMk cId="1775592608" sldId="259"/>
            <ac:picMk id="3" creationId="{F8BF8D55-E534-F14A-F583-6E5291844ADB}"/>
          </ac:picMkLst>
        </pc:picChg>
      </pc:sldChg>
      <pc:sldChg chg="addSp modSp new mod modClrScheme chgLayout">
        <pc:chgData name="Salima Ollson Kasirye (2516167)" userId="S::2516167@student.uwtsd.ac.uk::f1fd1a3c-bc74-403c-9c7c-03a60ee7b0dc" providerId="AD" clId="Web-{8EBBDCCC-0E53-FF57-2F52-3FE146DA9273}" dt="2026-07-13T19:33:59.189" v="334"/>
        <pc:sldMkLst>
          <pc:docMk/>
          <pc:sldMk cId="2677631466" sldId="260"/>
        </pc:sldMkLst>
        <pc:spChg chg="add mod">
          <ac:chgData name="Salima Ollson Kasirye (2516167)" userId="S::2516167@student.uwtsd.ac.uk::f1fd1a3c-bc74-403c-9c7c-03a60ee7b0dc" providerId="AD" clId="Web-{8EBBDCCC-0E53-FF57-2F52-3FE146DA9273}" dt="2026-07-13T19:02:45.886" v="158" actId="20577"/>
          <ac:spMkLst>
            <pc:docMk/>
            <pc:sldMk cId="2677631466" sldId="260"/>
            <ac:spMk id="2" creationId="{791E3B10-08EF-F71A-B42C-8B3ED78B8351}"/>
          </ac:spMkLst>
        </pc:spChg>
      </pc:sldChg>
      <pc:sldChg chg="addSp modSp new mod modClrScheme chgLayout">
        <pc:chgData name="Salima Ollson Kasirye (2516167)" userId="S::2516167@student.uwtsd.ac.uk::f1fd1a3c-bc74-403c-9c7c-03a60ee7b0dc" providerId="AD" clId="Web-{8EBBDCCC-0E53-FF57-2F52-3FE146DA9273}" dt="2026-07-13T19:33:59.189" v="334"/>
        <pc:sldMkLst>
          <pc:docMk/>
          <pc:sldMk cId="1882545643" sldId="261"/>
        </pc:sldMkLst>
        <pc:spChg chg="add mod">
          <ac:chgData name="Salima Ollson Kasirye (2516167)" userId="S::2516167@student.uwtsd.ac.uk::f1fd1a3c-bc74-403c-9c7c-03a60ee7b0dc" providerId="AD" clId="Web-{8EBBDCCC-0E53-FF57-2F52-3FE146DA9273}" dt="2026-07-13T19:23:11.275" v="255" actId="20577"/>
          <ac:spMkLst>
            <pc:docMk/>
            <pc:sldMk cId="1882545643" sldId="261"/>
            <ac:spMk id="2" creationId="{40CF4FBD-A505-3DD7-899C-5A088C4AFF55}"/>
          </ac:spMkLst>
        </pc:spChg>
        <pc:spChg chg="add mod">
          <ac:chgData name="Salima Ollson Kasirye (2516167)" userId="S::2516167@student.uwtsd.ac.uk::f1fd1a3c-bc74-403c-9c7c-03a60ee7b0dc" providerId="AD" clId="Web-{8EBBDCCC-0E53-FF57-2F52-3FE146DA9273}" dt="2026-07-13T19:13:04.050" v="214" actId="1076"/>
          <ac:spMkLst>
            <pc:docMk/>
            <pc:sldMk cId="1882545643" sldId="261"/>
            <ac:spMk id="3" creationId="{7D3235A4-854B-DF99-0419-4410CE28E1AB}"/>
          </ac:spMkLst>
        </pc:spChg>
        <pc:spChg chg="add mod">
          <ac:chgData name="Salima Ollson Kasirye (2516167)" userId="S::2516167@student.uwtsd.ac.uk::f1fd1a3c-bc74-403c-9c7c-03a60ee7b0dc" providerId="AD" clId="Web-{8EBBDCCC-0E53-FF57-2F52-3FE146DA9273}" dt="2026-07-13T19:12:40.268" v="211" actId="14100"/>
          <ac:spMkLst>
            <pc:docMk/>
            <pc:sldMk cId="1882545643" sldId="261"/>
            <ac:spMk id="4" creationId="{4AF793BE-5A33-6121-5418-FD80FEEA2A64}"/>
          </ac:spMkLst>
        </pc:spChg>
        <pc:spChg chg="add mod">
          <ac:chgData name="Salima Ollson Kasirye (2516167)" userId="S::2516167@student.uwtsd.ac.uk::f1fd1a3c-bc74-403c-9c7c-03a60ee7b0dc" providerId="AD" clId="Web-{8EBBDCCC-0E53-FF57-2F52-3FE146DA9273}" dt="2026-07-13T19:11:59.078" v="206" actId="14100"/>
          <ac:spMkLst>
            <pc:docMk/>
            <pc:sldMk cId="1882545643" sldId="261"/>
            <ac:spMk id="5" creationId="{2410ED31-DCFB-EFEA-C433-00DC12BDD36B}"/>
          </ac:spMkLst>
        </pc:spChg>
        <pc:spChg chg="add mod">
          <ac:chgData name="Salima Ollson Kasirye (2516167)" userId="S::2516167@student.uwtsd.ac.uk::f1fd1a3c-bc74-403c-9c7c-03a60ee7b0dc" providerId="AD" clId="Web-{8EBBDCCC-0E53-FF57-2F52-3FE146DA9273}" dt="2026-07-13T19:12:50.205" v="212" actId="14100"/>
          <ac:spMkLst>
            <pc:docMk/>
            <pc:sldMk cId="1882545643" sldId="261"/>
            <ac:spMk id="6" creationId="{64BA05CE-4830-6496-90BD-6D85E5D2D583}"/>
          </ac:spMkLst>
        </pc:spChg>
      </pc:sldChg>
      <pc:sldChg chg="addSp modSp new mod modClrScheme chgLayout">
        <pc:chgData name="Salima Ollson Kasirye (2516167)" userId="S::2516167@student.uwtsd.ac.uk::f1fd1a3c-bc74-403c-9c7c-03a60ee7b0dc" providerId="AD" clId="Web-{8EBBDCCC-0E53-FF57-2F52-3FE146DA9273}" dt="2026-07-13T19:33:59.189" v="334"/>
        <pc:sldMkLst>
          <pc:docMk/>
          <pc:sldMk cId="2432397053" sldId="262"/>
        </pc:sldMkLst>
        <pc:spChg chg="add mod">
          <ac:chgData name="Salima Ollson Kasirye (2516167)" userId="S::2516167@student.uwtsd.ac.uk::f1fd1a3c-bc74-403c-9c7c-03a60ee7b0dc" providerId="AD" clId="Web-{8EBBDCCC-0E53-FF57-2F52-3FE146DA9273}" dt="2026-07-13T19:24:29.668" v="262" actId="14100"/>
          <ac:spMkLst>
            <pc:docMk/>
            <pc:sldMk cId="2432397053" sldId="262"/>
            <ac:spMk id="2" creationId="{ED355961-355F-5F32-599C-8EFEAF70DBCF}"/>
          </ac:spMkLst>
        </pc:spChg>
      </pc:sldChg>
      <pc:sldChg chg="addSp modSp new mod modClrScheme chgLayout">
        <pc:chgData name="Salima Ollson Kasirye (2516167)" userId="S::2516167@student.uwtsd.ac.uk::f1fd1a3c-bc74-403c-9c7c-03a60ee7b0dc" providerId="AD" clId="Web-{8EBBDCCC-0E53-FF57-2F52-3FE146DA9273}" dt="2026-07-13T19:33:59.189" v="334"/>
        <pc:sldMkLst>
          <pc:docMk/>
          <pc:sldMk cId="1383602884" sldId="263"/>
        </pc:sldMkLst>
        <pc:spChg chg="add mod">
          <ac:chgData name="Salima Ollson Kasirye (2516167)" userId="S::2516167@student.uwtsd.ac.uk::f1fd1a3c-bc74-403c-9c7c-03a60ee7b0dc" providerId="AD" clId="Web-{8EBBDCCC-0E53-FF57-2F52-3FE146DA9273}" dt="2026-07-13T19:28:27.990" v="298" actId="20577"/>
          <ac:spMkLst>
            <pc:docMk/>
            <pc:sldMk cId="1383602884" sldId="263"/>
            <ac:spMk id="2" creationId="{7C489321-D50E-372B-A1EA-208515F00551}"/>
          </ac:spMkLst>
        </pc:spChg>
      </pc:sldChg>
      <pc:sldChg chg="addSp modSp new mod modClrScheme chgLayout">
        <pc:chgData name="Salima Ollson Kasirye (2516167)" userId="S::2516167@student.uwtsd.ac.uk::f1fd1a3c-bc74-403c-9c7c-03a60ee7b0dc" providerId="AD" clId="Web-{8EBBDCCC-0E53-FF57-2F52-3FE146DA9273}" dt="2026-07-13T19:40:15.750" v="376" actId="20577"/>
        <pc:sldMkLst>
          <pc:docMk/>
          <pc:sldMk cId="1547809301" sldId="264"/>
        </pc:sldMkLst>
        <pc:spChg chg="add mod">
          <ac:chgData name="Salima Ollson Kasirye (2516167)" userId="S::2516167@student.uwtsd.ac.uk::f1fd1a3c-bc74-403c-9c7c-03a60ee7b0dc" providerId="AD" clId="Web-{8EBBDCCC-0E53-FF57-2F52-3FE146DA9273}" dt="2026-07-13T19:40:15.750" v="376" actId="20577"/>
          <ac:spMkLst>
            <pc:docMk/>
            <pc:sldMk cId="1547809301" sldId="264"/>
            <ac:spMk id="2" creationId="{DA9CA969-247C-6672-C0F3-6E76878908D2}"/>
          </ac:spMkLst>
        </pc:spChg>
        <pc:spChg chg="add mod">
          <ac:chgData name="Salima Ollson Kasirye (2516167)" userId="S::2516167@student.uwtsd.ac.uk::f1fd1a3c-bc74-403c-9c7c-03a60ee7b0dc" providerId="AD" clId="Web-{8EBBDCCC-0E53-FF57-2F52-3FE146DA9273}" dt="2026-07-13T19:38:09.980" v="352" actId="1076"/>
          <ac:spMkLst>
            <pc:docMk/>
            <pc:sldMk cId="1547809301" sldId="264"/>
            <ac:spMk id="3" creationId="{6E883F66-23DA-9291-1490-90CF93FBF328}"/>
          </ac:spMkLst>
        </pc:spChg>
        <pc:spChg chg="add mod">
          <ac:chgData name="Salima Ollson Kasirye (2516167)" userId="S::2516167@student.uwtsd.ac.uk::f1fd1a3c-bc74-403c-9c7c-03a60ee7b0dc" providerId="AD" clId="Web-{8EBBDCCC-0E53-FF57-2F52-3FE146DA9273}" dt="2026-07-13T19:38:48.262" v="362" actId="14100"/>
          <ac:spMkLst>
            <pc:docMk/>
            <pc:sldMk cId="1547809301" sldId="264"/>
            <ac:spMk id="4" creationId="{F463F8BA-EB44-839C-B9CB-8FBB508EBA93}"/>
          </ac:spMkLst>
        </pc:spChg>
        <pc:spChg chg="add mod">
          <ac:chgData name="Salima Ollson Kasirye (2516167)" userId="S::2516167@student.uwtsd.ac.uk::f1fd1a3c-bc74-403c-9c7c-03a60ee7b0dc" providerId="AD" clId="Web-{8EBBDCCC-0E53-FF57-2F52-3FE146DA9273}" dt="2026-07-13T19:39:33.170" v="369" actId="14100"/>
          <ac:spMkLst>
            <pc:docMk/>
            <pc:sldMk cId="1547809301" sldId="264"/>
            <ac:spMk id="5" creationId="{588E8B0E-F922-3A52-BA55-19DD3FD73A9B}"/>
          </ac:spMkLst>
        </pc:spChg>
        <pc:spChg chg="add mod">
          <ac:chgData name="Salima Ollson Kasirye (2516167)" userId="S::2516167@student.uwtsd.ac.uk::f1fd1a3c-bc74-403c-9c7c-03a60ee7b0dc" providerId="AD" clId="Web-{8EBBDCCC-0E53-FF57-2F52-3FE146DA9273}" dt="2026-07-13T19:39:52.515" v="372" actId="1076"/>
          <ac:spMkLst>
            <pc:docMk/>
            <pc:sldMk cId="1547809301" sldId="264"/>
            <ac:spMk id="6" creationId="{6AD3A2CC-3360-327A-5C84-01E24100BBE4}"/>
          </ac:spMkLst>
        </pc:spChg>
      </pc:sldChg>
      <pc:sldChg chg="addSp modSp new mod modClrScheme chgLayout">
        <pc:chgData name="Salima Ollson Kasirye (2516167)" userId="S::2516167@student.uwtsd.ac.uk::f1fd1a3c-bc74-403c-9c7c-03a60ee7b0dc" providerId="AD" clId="Web-{8EBBDCCC-0E53-FF57-2F52-3FE146DA9273}" dt="2026-07-13T19:33:59.189" v="334"/>
        <pc:sldMkLst>
          <pc:docMk/>
          <pc:sldMk cId="3397949956" sldId="265"/>
        </pc:sldMkLst>
        <pc:spChg chg="add mod">
          <ac:chgData name="Salima Ollson Kasirye (2516167)" userId="S::2516167@student.uwtsd.ac.uk::f1fd1a3c-bc74-403c-9c7c-03a60ee7b0dc" providerId="AD" clId="Web-{8EBBDCCC-0E53-FF57-2F52-3FE146DA9273}" dt="2026-07-13T19:31:28.184" v="314" actId="20577"/>
          <ac:spMkLst>
            <pc:docMk/>
            <pc:sldMk cId="3397949956" sldId="265"/>
            <ac:spMk id="2" creationId="{1EFDDA3B-D27F-DB59-C49D-AAE2AAF2EAA2}"/>
          </ac:spMkLst>
        </pc:spChg>
      </pc:sldChg>
      <pc:sldChg chg="add mod replId modClrScheme chgLayout">
        <pc:chgData name="Salima Ollson Kasirye (2516167)" userId="S::2516167@student.uwtsd.ac.uk::f1fd1a3c-bc74-403c-9c7c-03a60ee7b0dc" providerId="AD" clId="Web-{8EBBDCCC-0E53-FF57-2F52-3FE146DA9273}" dt="2026-07-13T19:33:59.189" v="334"/>
        <pc:sldMkLst>
          <pc:docMk/>
          <pc:sldMk cId="186102999" sldId="266"/>
        </pc:sldMkLst>
      </pc:sldChg>
      <pc:sldChg chg="addSp modSp add mod replId modClrScheme chgLayout">
        <pc:chgData name="Salima Ollson Kasirye (2516167)" userId="S::2516167@student.uwtsd.ac.uk::f1fd1a3c-bc74-403c-9c7c-03a60ee7b0dc" providerId="AD" clId="Web-{8EBBDCCC-0E53-FF57-2F52-3FE146DA9273}" dt="2026-07-13T19:43:09.949" v="380" actId="20577"/>
        <pc:sldMkLst>
          <pc:docMk/>
          <pc:sldMk cId="1210958395" sldId="267"/>
        </pc:sldMkLst>
        <pc:spChg chg="add mod">
          <ac:chgData name="Salima Ollson Kasirye (2516167)" userId="S::2516167@student.uwtsd.ac.uk::f1fd1a3c-bc74-403c-9c7c-03a60ee7b0dc" providerId="AD" clId="Web-{8EBBDCCC-0E53-FF57-2F52-3FE146DA9273}" dt="2026-07-13T19:43:09.949" v="380" actId="20577"/>
          <ac:spMkLst>
            <pc:docMk/>
            <pc:sldMk cId="1210958395" sldId="267"/>
            <ac:spMk id="2" creationId="{2E8EEFDF-EA7A-5BF0-2170-DE8444D9AF43}"/>
          </ac:spMkLst>
        </pc:spChg>
      </pc:sldChg>
      <pc:sldMasterChg chg="del delSldLayout">
        <pc:chgData name="Salima Ollson Kasirye (2516167)" userId="S::2516167@student.uwtsd.ac.uk::f1fd1a3c-bc74-403c-9c7c-03a60ee7b0dc" providerId="AD" clId="Web-{8EBBDCCC-0E53-FF57-2F52-3FE146DA9273}" dt="2026-07-13T19:33:35.079" v="333"/>
        <pc:sldMasterMkLst>
          <pc:docMk/>
          <pc:sldMasterMk cId="2460954070" sldId="2147483660"/>
        </pc:sldMasterMkLst>
        <pc:sldLayoutChg chg="del">
          <pc:chgData name="Salima Ollson Kasirye (2516167)" userId="S::2516167@student.uwtsd.ac.uk::f1fd1a3c-bc74-403c-9c7c-03a60ee7b0dc" providerId="AD" clId="Web-{8EBBDCCC-0E53-FF57-2F52-3FE146DA9273}" dt="2026-07-13T19:33:35.079" v="333"/>
          <pc:sldLayoutMkLst>
            <pc:docMk/>
            <pc:sldMasterMk cId="2460954070" sldId="2147483660"/>
            <pc:sldLayoutMk cId="2385387890" sldId="2147483661"/>
          </pc:sldLayoutMkLst>
        </pc:sldLayoutChg>
        <pc:sldLayoutChg chg="del">
          <pc:chgData name="Salima Ollson Kasirye (2516167)" userId="S::2516167@student.uwtsd.ac.uk::f1fd1a3c-bc74-403c-9c7c-03a60ee7b0dc" providerId="AD" clId="Web-{8EBBDCCC-0E53-FF57-2F52-3FE146DA9273}" dt="2026-07-13T19:33:35.079" v="333"/>
          <pc:sldLayoutMkLst>
            <pc:docMk/>
            <pc:sldMasterMk cId="2460954070" sldId="2147483660"/>
            <pc:sldLayoutMk cId="949138452" sldId="2147483662"/>
          </pc:sldLayoutMkLst>
        </pc:sldLayoutChg>
        <pc:sldLayoutChg chg="del">
          <pc:chgData name="Salima Ollson Kasirye (2516167)" userId="S::2516167@student.uwtsd.ac.uk::f1fd1a3c-bc74-403c-9c7c-03a60ee7b0dc" providerId="AD" clId="Web-{8EBBDCCC-0E53-FF57-2F52-3FE146DA9273}" dt="2026-07-13T19:33:35.079" v="333"/>
          <pc:sldLayoutMkLst>
            <pc:docMk/>
            <pc:sldMasterMk cId="2460954070" sldId="2147483660"/>
            <pc:sldLayoutMk cId="2591524520" sldId="2147483663"/>
          </pc:sldLayoutMkLst>
        </pc:sldLayoutChg>
        <pc:sldLayoutChg chg="del">
          <pc:chgData name="Salima Ollson Kasirye (2516167)" userId="S::2516167@student.uwtsd.ac.uk::f1fd1a3c-bc74-403c-9c7c-03a60ee7b0dc" providerId="AD" clId="Web-{8EBBDCCC-0E53-FF57-2F52-3FE146DA9273}" dt="2026-07-13T19:33:35.079" v="333"/>
          <pc:sldLayoutMkLst>
            <pc:docMk/>
            <pc:sldMasterMk cId="2460954070" sldId="2147483660"/>
            <pc:sldLayoutMk cId="1203092039" sldId="2147483664"/>
          </pc:sldLayoutMkLst>
        </pc:sldLayoutChg>
        <pc:sldLayoutChg chg="del">
          <pc:chgData name="Salima Ollson Kasirye (2516167)" userId="S::2516167@student.uwtsd.ac.uk::f1fd1a3c-bc74-403c-9c7c-03a60ee7b0dc" providerId="AD" clId="Web-{8EBBDCCC-0E53-FF57-2F52-3FE146DA9273}" dt="2026-07-13T19:33:35.079" v="333"/>
          <pc:sldLayoutMkLst>
            <pc:docMk/>
            <pc:sldMasterMk cId="2460954070" sldId="2147483660"/>
            <pc:sldLayoutMk cId="3733172339" sldId="2147483665"/>
          </pc:sldLayoutMkLst>
        </pc:sldLayoutChg>
        <pc:sldLayoutChg chg="del">
          <pc:chgData name="Salima Ollson Kasirye (2516167)" userId="S::2516167@student.uwtsd.ac.uk::f1fd1a3c-bc74-403c-9c7c-03a60ee7b0dc" providerId="AD" clId="Web-{8EBBDCCC-0E53-FF57-2F52-3FE146DA9273}" dt="2026-07-13T19:33:35.079" v="333"/>
          <pc:sldLayoutMkLst>
            <pc:docMk/>
            <pc:sldMasterMk cId="2460954070" sldId="2147483660"/>
            <pc:sldLayoutMk cId="3210312558" sldId="2147483666"/>
          </pc:sldLayoutMkLst>
        </pc:sldLayoutChg>
        <pc:sldLayoutChg chg="del">
          <pc:chgData name="Salima Ollson Kasirye (2516167)" userId="S::2516167@student.uwtsd.ac.uk::f1fd1a3c-bc74-403c-9c7c-03a60ee7b0dc" providerId="AD" clId="Web-{8EBBDCCC-0E53-FF57-2F52-3FE146DA9273}" dt="2026-07-13T19:33:35.079" v="333"/>
          <pc:sldLayoutMkLst>
            <pc:docMk/>
            <pc:sldMasterMk cId="2460954070" sldId="2147483660"/>
            <pc:sldLayoutMk cId="3146388984" sldId="2147483667"/>
          </pc:sldLayoutMkLst>
        </pc:sldLayoutChg>
        <pc:sldLayoutChg chg="del">
          <pc:chgData name="Salima Ollson Kasirye (2516167)" userId="S::2516167@student.uwtsd.ac.uk::f1fd1a3c-bc74-403c-9c7c-03a60ee7b0dc" providerId="AD" clId="Web-{8EBBDCCC-0E53-FF57-2F52-3FE146DA9273}" dt="2026-07-13T19:33:35.079" v="333"/>
          <pc:sldLayoutMkLst>
            <pc:docMk/>
            <pc:sldMasterMk cId="2460954070" sldId="2147483660"/>
            <pc:sldLayoutMk cId="3171841454" sldId="2147483668"/>
          </pc:sldLayoutMkLst>
        </pc:sldLayoutChg>
        <pc:sldLayoutChg chg="del">
          <pc:chgData name="Salima Ollson Kasirye (2516167)" userId="S::2516167@student.uwtsd.ac.uk::f1fd1a3c-bc74-403c-9c7c-03a60ee7b0dc" providerId="AD" clId="Web-{8EBBDCCC-0E53-FF57-2F52-3FE146DA9273}" dt="2026-07-13T19:33:35.079" v="333"/>
          <pc:sldLayoutMkLst>
            <pc:docMk/>
            <pc:sldMasterMk cId="2460954070" sldId="2147483660"/>
            <pc:sldLayoutMk cId="1718958274" sldId="2147483669"/>
          </pc:sldLayoutMkLst>
        </pc:sldLayoutChg>
        <pc:sldLayoutChg chg="del">
          <pc:chgData name="Salima Ollson Kasirye (2516167)" userId="S::2516167@student.uwtsd.ac.uk::f1fd1a3c-bc74-403c-9c7c-03a60ee7b0dc" providerId="AD" clId="Web-{8EBBDCCC-0E53-FF57-2F52-3FE146DA9273}" dt="2026-07-13T19:33:35.079" v="333"/>
          <pc:sldLayoutMkLst>
            <pc:docMk/>
            <pc:sldMasterMk cId="2460954070" sldId="2147483660"/>
            <pc:sldLayoutMk cId="2202905451" sldId="2147483670"/>
          </pc:sldLayoutMkLst>
        </pc:sldLayoutChg>
        <pc:sldLayoutChg chg="del">
          <pc:chgData name="Salima Ollson Kasirye (2516167)" userId="S::2516167@student.uwtsd.ac.uk::f1fd1a3c-bc74-403c-9c7c-03a60ee7b0dc" providerId="AD" clId="Web-{8EBBDCCC-0E53-FF57-2F52-3FE146DA9273}" dt="2026-07-13T19:33:35.079" v="333"/>
          <pc:sldLayoutMkLst>
            <pc:docMk/>
            <pc:sldMasterMk cId="2460954070" sldId="2147483660"/>
            <pc:sldLayoutMk cId="3479445657" sldId="2147483671"/>
          </pc:sldLayoutMkLst>
        </pc:sldLayoutChg>
      </pc:sldMasterChg>
      <pc:sldMasterChg chg="add del addSldLayout delSldLayout modSldLayout">
        <pc:chgData name="Salima Ollson Kasirye (2516167)" userId="S::2516167@student.uwtsd.ac.uk::f1fd1a3c-bc74-403c-9c7c-03a60ee7b0dc" providerId="AD" clId="Web-{8EBBDCCC-0E53-FF57-2F52-3FE146DA9273}" dt="2026-07-13T19:33:59.189" v="334"/>
        <pc:sldMasterMkLst>
          <pc:docMk/>
          <pc:sldMasterMk cId="1813615602" sldId="2147483672"/>
        </pc:sldMasterMkLst>
        <pc:sldLayoutChg chg="add del mod replId">
          <pc:chgData name="Salima Ollson Kasirye (2516167)" userId="S::2516167@student.uwtsd.ac.uk::f1fd1a3c-bc74-403c-9c7c-03a60ee7b0dc" providerId="AD" clId="Web-{8EBBDCCC-0E53-FF57-2F52-3FE146DA9273}" dt="2026-07-13T19:33:59.189" v="334"/>
          <pc:sldLayoutMkLst>
            <pc:docMk/>
            <pc:sldMasterMk cId="1813615602" sldId="2147483672"/>
            <pc:sldLayoutMk cId="2658159525" sldId="2147483673"/>
          </pc:sldLayoutMkLst>
        </pc:sldLayoutChg>
        <pc:sldLayoutChg chg="add del mod replId">
          <pc:chgData name="Salima Ollson Kasirye (2516167)" userId="S::2516167@student.uwtsd.ac.uk::f1fd1a3c-bc74-403c-9c7c-03a60ee7b0dc" providerId="AD" clId="Web-{8EBBDCCC-0E53-FF57-2F52-3FE146DA9273}" dt="2026-07-13T19:33:59.189" v="334"/>
          <pc:sldLayoutMkLst>
            <pc:docMk/>
            <pc:sldMasterMk cId="1813615602" sldId="2147483672"/>
            <pc:sldLayoutMk cId="2842736123" sldId="2147483674"/>
          </pc:sldLayoutMkLst>
        </pc:sldLayoutChg>
        <pc:sldLayoutChg chg="add del mod replId">
          <pc:chgData name="Salima Ollson Kasirye (2516167)" userId="S::2516167@student.uwtsd.ac.uk::f1fd1a3c-bc74-403c-9c7c-03a60ee7b0dc" providerId="AD" clId="Web-{8EBBDCCC-0E53-FF57-2F52-3FE146DA9273}" dt="2026-07-13T19:33:59.189" v="334"/>
          <pc:sldLayoutMkLst>
            <pc:docMk/>
            <pc:sldMasterMk cId="1813615602" sldId="2147483672"/>
            <pc:sldLayoutMk cId="1823745484" sldId="2147483675"/>
          </pc:sldLayoutMkLst>
        </pc:sldLayoutChg>
        <pc:sldLayoutChg chg="add del mod replId">
          <pc:chgData name="Salima Ollson Kasirye (2516167)" userId="S::2516167@student.uwtsd.ac.uk::f1fd1a3c-bc74-403c-9c7c-03a60ee7b0dc" providerId="AD" clId="Web-{8EBBDCCC-0E53-FF57-2F52-3FE146DA9273}" dt="2026-07-13T19:33:59.189" v="334"/>
          <pc:sldLayoutMkLst>
            <pc:docMk/>
            <pc:sldMasterMk cId="1813615602" sldId="2147483672"/>
            <pc:sldLayoutMk cId="2953583254" sldId="2147483676"/>
          </pc:sldLayoutMkLst>
        </pc:sldLayoutChg>
        <pc:sldLayoutChg chg="add del mod replId">
          <pc:chgData name="Salima Ollson Kasirye (2516167)" userId="S::2516167@student.uwtsd.ac.uk::f1fd1a3c-bc74-403c-9c7c-03a60ee7b0dc" providerId="AD" clId="Web-{8EBBDCCC-0E53-FF57-2F52-3FE146DA9273}" dt="2026-07-13T19:33:59.189" v="334"/>
          <pc:sldLayoutMkLst>
            <pc:docMk/>
            <pc:sldMasterMk cId="1813615602" sldId="2147483672"/>
            <pc:sldLayoutMk cId="727478218" sldId="2147483677"/>
          </pc:sldLayoutMkLst>
        </pc:sldLayoutChg>
        <pc:sldLayoutChg chg="add del mod replId">
          <pc:chgData name="Salima Ollson Kasirye (2516167)" userId="S::2516167@student.uwtsd.ac.uk::f1fd1a3c-bc74-403c-9c7c-03a60ee7b0dc" providerId="AD" clId="Web-{8EBBDCCC-0E53-FF57-2F52-3FE146DA9273}" dt="2026-07-13T19:33:59.189" v="334"/>
          <pc:sldLayoutMkLst>
            <pc:docMk/>
            <pc:sldMasterMk cId="1813615602" sldId="2147483672"/>
            <pc:sldLayoutMk cId="1003243428" sldId="2147483678"/>
          </pc:sldLayoutMkLst>
        </pc:sldLayoutChg>
        <pc:sldLayoutChg chg="add del mod replId">
          <pc:chgData name="Salima Ollson Kasirye (2516167)" userId="S::2516167@student.uwtsd.ac.uk::f1fd1a3c-bc74-403c-9c7c-03a60ee7b0dc" providerId="AD" clId="Web-{8EBBDCCC-0E53-FF57-2F52-3FE146DA9273}" dt="2026-07-13T19:33:59.189" v="334"/>
          <pc:sldLayoutMkLst>
            <pc:docMk/>
            <pc:sldMasterMk cId="1813615602" sldId="2147483672"/>
            <pc:sldLayoutMk cId="1223928442" sldId="2147483679"/>
          </pc:sldLayoutMkLst>
        </pc:sldLayoutChg>
        <pc:sldLayoutChg chg="add del mod replId">
          <pc:chgData name="Salima Ollson Kasirye (2516167)" userId="S::2516167@student.uwtsd.ac.uk::f1fd1a3c-bc74-403c-9c7c-03a60ee7b0dc" providerId="AD" clId="Web-{8EBBDCCC-0E53-FF57-2F52-3FE146DA9273}" dt="2026-07-13T19:33:59.189" v="334"/>
          <pc:sldLayoutMkLst>
            <pc:docMk/>
            <pc:sldMasterMk cId="1813615602" sldId="2147483672"/>
            <pc:sldLayoutMk cId="3368645309" sldId="2147483680"/>
          </pc:sldLayoutMkLst>
        </pc:sldLayoutChg>
        <pc:sldLayoutChg chg="add del mod replId">
          <pc:chgData name="Salima Ollson Kasirye (2516167)" userId="S::2516167@student.uwtsd.ac.uk::f1fd1a3c-bc74-403c-9c7c-03a60ee7b0dc" providerId="AD" clId="Web-{8EBBDCCC-0E53-FF57-2F52-3FE146DA9273}" dt="2026-07-13T19:33:59.189" v="334"/>
          <pc:sldLayoutMkLst>
            <pc:docMk/>
            <pc:sldMasterMk cId="1813615602" sldId="2147483672"/>
            <pc:sldLayoutMk cId="1848865549" sldId="2147483681"/>
          </pc:sldLayoutMkLst>
        </pc:sldLayoutChg>
        <pc:sldLayoutChg chg="add del mod replId">
          <pc:chgData name="Salima Ollson Kasirye (2516167)" userId="S::2516167@student.uwtsd.ac.uk::f1fd1a3c-bc74-403c-9c7c-03a60ee7b0dc" providerId="AD" clId="Web-{8EBBDCCC-0E53-FF57-2F52-3FE146DA9273}" dt="2026-07-13T19:33:59.189" v="334"/>
          <pc:sldLayoutMkLst>
            <pc:docMk/>
            <pc:sldMasterMk cId="1813615602" sldId="2147483672"/>
            <pc:sldLayoutMk cId="3704134732" sldId="2147483682"/>
          </pc:sldLayoutMkLst>
        </pc:sldLayoutChg>
        <pc:sldLayoutChg chg="add del mod replId">
          <pc:chgData name="Salima Ollson Kasirye (2516167)" userId="S::2516167@student.uwtsd.ac.uk::f1fd1a3c-bc74-403c-9c7c-03a60ee7b0dc" providerId="AD" clId="Web-{8EBBDCCC-0E53-FF57-2F52-3FE146DA9273}" dt="2026-07-13T19:33:59.189" v="334"/>
          <pc:sldLayoutMkLst>
            <pc:docMk/>
            <pc:sldMasterMk cId="1813615602" sldId="2147483672"/>
            <pc:sldLayoutMk cId="1959518720" sldId="2147483683"/>
          </pc:sldLayoutMkLst>
        </pc:sldLayoutChg>
        <pc:sldLayoutChg chg="add del mod replId">
          <pc:chgData name="Salima Ollson Kasirye (2516167)" userId="S::2516167@student.uwtsd.ac.uk::f1fd1a3c-bc74-403c-9c7c-03a60ee7b0dc" providerId="AD" clId="Web-{8EBBDCCC-0E53-FF57-2F52-3FE146DA9273}" dt="2026-07-13T19:33:59.189" v="334"/>
          <pc:sldLayoutMkLst>
            <pc:docMk/>
            <pc:sldMasterMk cId="1813615602" sldId="2147483672"/>
            <pc:sldLayoutMk cId="3281518394" sldId="2147483684"/>
          </pc:sldLayoutMkLst>
        </pc:sldLayoutChg>
        <pc:sldLayoutChg chg="add del mod replId">
          <pc:chgData name="Salima Ollson Kasirye (2516167)" userId="S::2516167@student.uwtsd.ac.uk::f1fd1a3c-bc74-403c-9c7c-03a60ee7b0dc" providerId="AD" clId="Web-{8EBBDCCC-0E53-FF57-2F52-3FE146DA9273}" dt="2026-07-13T19:33:59.189" v="334"/>
          <pc:sldLayoutMkLst>
            <pc:docMk/>
            <pc:sldMasterMk cId="1813615602" sldId="2147483672"/>
            <pc:sldLayoutMk cId="2080321144" sldId="2147483685"/>
          </pc:sldLayoutMkLst>
        </pc:sldLayoutChg>
        <pc:sldLayoutChg chg="add del mod replId">
          <pc:chgData name="Salima Ollson Kasirye (2516167)" userId="S::2516167@student.uwtsd.ac.uk::f1fd1a3c-bc74-403c-9c7c-03a60ee7b0dc" providerId="AD" clId="Web-{8EBBDCCC-0E53-FF57-2F52-3FE146DA9273}" dt="2026-07-13T19:33:59.189" v="334"/>
          <pc:sldLayoutMkLst>
            <pc:docMk/>
            <pc:sldMasterMk cId="1813615602" sldId="2147483672"/>
            <pc:sldLayoutMk cId="1757451836" sldId="2147483686"/>
          </pc:sldLayoutMkLst>
        </pc:sldLayoutChg>
        <pc:sldLayoutChg chg="add del mod replId">
          <pc:chgData name="Salima Ollson Kasirye (2516167)" userId="S::2516167@student.uwtsd.ac.uk::f1fd1a3c-bc74-403c-9c7c-03a60ee7b0dc" providerId="AD" clId="Web-{8EBBDCCC-0E53-FF57-2F52-3FE146DA9273}" dt="2026-07-13T19:33:59.189" v="334"/>
          <pc:sldLayoutMkLst>
            <pc:docMk/>
            <pc:sldMasterMk cId="1813615602" sldId="2147483672"/>
            <pc:sldLayoutMk cId="80153766" sldId="2147483687"/>
          </pc:sldLayoutMkLst>
        </pc:sldLayoutChg>
        <pc:sldLayoutChg chg="add del mod replId">
          <pc:chgData name="Salima Ollson Kasirye (2516167)" userId="S::2516167@student.uwtsd.ac.uk::f1fd1a3c-bc74-403c-9c7c-03a60ee7b0dc" providerId="AD" clId="Web-{8EBBDCCC-0E53-FF57-2F52-3FE146DA9273}" dt="2026-07-13T19:33:59.189" v="334"/>
          <pc:sldLayoutMkLst>
            <pc:docMk/>
            <pc:sldMasterMk cId="1813615602" sldId="2147483672"/>
            <pc:sldLayoutMk cId="2523450374" sldId="2147483688"/>
          </pc:sldLayoutMkLst>
        </pc:sldLayoutChg>
      </pc:sldMasterChg>
      <pc:sldMasterChg chg="add addSldLayout modSldLayout">
        <pc:chgData name="Salima Ollson Kasirye (2516167)" userId="S::2516167@student.uwtsd.ac.uk::f1fd1a3c-bc74-403c-9c7c-03a60ee7b0dc" providerId="AD" clId="Web-{8EBBDCCC-0E53-FF57-2F52-3FE146DA9273}" dt="2026-07-13T19:33:59.189" v="334"/>
        <pc:sldMasterMkLst>
          <pc:docMk/>
          <pc:sldMasterMk cId="4241855367" sldId="2147483689"/>
        </pc:sldMasterMkLst>
        <pc:sldLayoutChg chg="add mod replId">
          <pc:chgData name="Salima Ollson Kasirye (2516167)" userId="S::2516167@student.uwtsd.ac.uk::f1fd1a3c-bc74-403c-9c7c-03a60ee7b0dc" providerId="AD" clId="Web-{8EBBDCCC-0E53-FF57-2F52-3FE146DA9273}" dt="2026-07-13T19:33:59.189" v="334"/>
          <pc:sldLayoutMkLst>
            <pc:docMk/>
            <pc:sldMasterMk cId="4241855367" sldId="2147483689"/>
            <pc:sldLayoutMk cId="3873423042" sldId="2147483690"/>
          </pc:sldLayoutMkLst>
        </pc:sldLayoutChg>
        <pc:sldLayoutChg chg="add mod replId">
          <pc:chgData name="Salima Ollson Kasirye (2516167)" userId="S::2516167@student.uwtsd.ac.uk::f1fd1a3c-bc74-403c-9c7c-03a60ee7b0dc" providerId="AD" clId="Web-{8EBBDCCC-0E53-FF57-2F52-3FE146DA9273}" dt="2026-07-13T19:33:59.189" v="334"/>
          <pc:sldLayoutMkLst>
            <pc:docMk/>
            <pc:sldMasterMk cId="4241855367" sldId="2147483689"/>
            <pc:sldLayoutMk cId="4041881386" sldId="2147483691"/>
          </pc:sldLayoutMkLst>
        </pc:sldLayoutChg>
        <pc:sldLayoutChg chg="add mod replId">
          <pc:chgData name="Salima Ollson Kasirye (2516167)" userId="S::2516167@student.uwtsd.ac.uk::f1fd1a3c-bc74-403c-9c7c-03a60ee7b0dc" providerId="AD" clId="Web-{8EBBDCCC-0E53-FF57-2F52-3FE146DA9273}" dt="2026-07-13T19:33:59.189" v="334"/>
          <pc:sldLayoutMkLst>
            <pc:docMk/>
            <pc:sldMasterMk cId="4241855367" sldId="2147483689"/>
            <pc:sldLayoutMk cId="3979672028" sldId="2147483692"/>
          </pc:sldLayoutMkLst>
        </pc:sldLayoutChg>
        <pc:sldLayoutChg chg="add mod replId">
          <pc:chgData name="Salima Ollson Kasirye (2516167)" userId="S::2516167@student.uwtsd.ac.uk::f1fd1a3c-bc74-403c-9c7c-03a60ee7b0dc" providerId="AD" clId="Web-{8EBBDCCC-0E53-FF57-2F52-3FE146DA9273}" dt="2026-07-13T19:33:59.189" v="334"/>
          <pc:sldLayoutMkLst>
            <pc:docMk/>
            <pc:sldMasterMk cId="4241855367" sldId="2147483689"/>
            <pc:sldLayoutMk cId="1915652802" sldId="2147483693"/>
          </pc:sldLayoutMkLst>
        </pc:sldLayoutChg>
        <pc:sldLayoutChg chg="add mod replId">
          <pc:chgData name="Salima Ollson Kasirye (2516167)" userId="S::2516167@student.uwtsd.ac.uk::f1fd1a3c-bc74-403c-9c7c-03a60ee7b0dc" providerId="AD" clId="Web-{8EBBDCCC-0E53-FF57-2F52-3FE146DA9273}" dt="2026-07-13T19:33:59.189" v="334"/>
          <pc:sldLayoutMkLst>
            <pc:docMk/>
            <pc:sldMasterMk cId="4241855367" sldId="2147483689"/>
            <pc:sldLayoutMk cId="424826747" sldId="2147483694"/>
          </pc:sldLayoutMkLst>
        </pc:sldLayoutChg>
        <pc:sldLayoutChg chg="add mod replId">
          <pc:chgData name="Salima Ollson Kasirye (2516167)" userId="S::2516167@student.uwtsd.ac.uk::f1fd1a3c-bc74-403c-9c7c-03a60ee7b0dc" providerId="AD" clId="Web-{8EBBDCCC-0E53-FF57-2F52-3FE146DA9273}" dt="2026-07-13T19:33:59.189" v="334"/>
          <pc:sldLayoutMkLst>
            <pc:docMk/>
            <pc:sldMasterMk cId="4241855367" sldId="2147483689"/>
            <pc:sldLayoutMk cId="814662978" sldId="2147483695"/>
          </pc:sldLayoutMkLst>
        </pc:sldLayoutChg>
        <pc:sldLayoutChg chg="add mod replId">
          <pc:chgData name="Salima Ollson Kasirye (2516167)" userId="S::2516167@student.uwtsd.ac.uk::f1fd1a3c-bc74-403c-9c7c-03a60ee7b0dc" providerId="AD" clId="Web-{8EBBDCCC-0E53-FF57-2F52-3FE146DA9273}" dt="2026-07-13T19:33:59.189" v="334"/>
          <pc:sldLayoutMkLst>
            <pc:docMk/>
            <pc:sldMasterMk cId="4241855367" sldId="2147483689"/>
            <pc:sldLayoutMk cId="4047311769" sldId="2147483696"/>
          </pc:sldLayoutMkLst>
        </pc:sldLayoutChg>
        <pc:sldLayoutChg chg="add mod replId">
          <pc:chgData name="Salima Ollson Kasirye (2516167)" userId="S::2516167@student.uwtsd.ac.uk::f1fd1a3c-bc74-403c-9c7c-03a60ee7b0dc" providerId="AD" clId="Web-{8EBBDCCC-0E53-FF57-2F52-3FE146DA9273}" dt="2026-07-13T19:33:59.189" v="334"/>
          <pc:sldLayoutMkLst>
            <pc:docMk/>
            <pc:sldMasterMk cId="4241855367" sldId="2147483689"/>
            <pc:sldLayoutMk cId="1300835514" sldId="2147483697"/>
          </pc:sldLayoutMkLst>
        </pc:sldLayoutChg>
        <pc:sldLayoutChg chg="add mod replId">
          <pc:chgData name="Salima Ollson Kasirye (2516167)" userId="S::2516167@student.uwtsd.ac.uk::f1fd1a3c-bc74-403c-9c7c-03a60ee7b0dc" providerId="AD" clId="Web-{8EBBDCCC-0E53-FF57-2F52-3FE146DA9273}" dt="2026-07-13T19:33:59.189" v="334"/>
          <pc:sldLayoutMkLst>
            <pc:docMk/>
            <pc:sldMasterMk cId="4241855367" sldId="2147483689"/>
            <pc:sldLayoutMk cId="2994805633" sldId="2147483698"/>
          </pc:sldLayoutMkLst>
        </pc:sldLayoutChg>
        <pc:sldLayoutChg chg="add mod replId">
          <pc:chgData name="Salima Ollson Kasirye (2516167)" userId="S::2516167@student.uwtsd.ac.uk::f1fd1a3c-bc74-403c-9c7c-03a60ee7b0dc" providerId="AD" clId="Web-{8EBBDCCC-0E53-FF57-2F52-3FE146DA9273}" dt="2026-07-13T19:33:59.189" v="334"/>
          <pc:sldLayoutMkLst>
            <pc:docMk/>
            <pc:sldMasterMk cId="4241855367" sldId="2147483689"/>
            <pc:sldLayoutMk cId="99313209" sldId="2147483699"/>
          </pc:sldLayoutMkLst>
        </pc:sldLayoutChg>
        <pc:sldLayoutChg chg="add mod replId">
          <pc:chgData name="Salima Ollson Kasirye (2516167)" userId="S::2516167@student.uwtsd.ac.uk::f1fd1a3c-bc74-403c-9c7c-03a60ee7b0dc" providerId="AD" clId="Web-{8EBBDCCC-0E53-FF57-2F52-3FE146DA9273}" dt="2026-07-13T19:33:59.189" v="334"/>
          <pc:sldLayoutMkLst>
            <pc:docMk/>
            <pc:sldMasterMk cId="4241855367" sldId="2147483689"/>
            <pc:sldLayoutMk cId="609727982" sldId="2147483700"/>
          </pc:sldLayoutMkLst>
        </pc:sldLayoutChg>
        <pc:sldLayoutChg chg="add mod replId">
          <pc:chgData name="Salima Ollson Kasirye (2516167)" userId="S::2516167@student.uwtsd.ac.uk::f1fd1a3c-bc74-403c-9c7c-03a60ee7b0dc" providerId="AD" clId="Web-{8EBBDCCC-0E53-FF57-2F52-3FE146DA9273}" dt="2026-07-13T19:33:59.189" v="334"/>
          <pc:sldLayoutMkLst>
            <pc:docMk/>
            <pc:sldMasterMk cId="4241855367" sldId="2147483689"/>
            <pc:sldLayoutMk cId="1431417071" sldId="2147483701"/>
          </pc:sldLayoutMkLst>
        </pc:sldLayoutChg>
        <pc:sldLayoutChg chg="add mod replId">
          <pc:chgData name="Salima Ollson Kasirye (2516167)" userId="S::2516167@student.uwtsd.ac.uk::f1fd1a3c-bc74-403c-9c7c-03a60ee7b0dc" providerId="AD" clId="Web-{8EBBDCCC-0E53-FF57-2F52-3FE146DA9273}" dt="2026-07-13T19:33:59.189" v="334"/>
          <pc:sldLayoutMkLst>
            <pc:docMk/>
            <pc:sldMasterMk cId="4241855367" sldId="2147483689"/>
            <pc:sldLayoutMk cId="223237859" sldId="2147483702"/>
          </pc:sldLayoutMkLst>
        </pc:sldLayoutChg>
        <pc:sldLayoutChg chg="add mod replId">
          <pc:chgData name="Salima Ollson Kasirye (2516167)" userId="S::2516167@student.uwtsd.ac.uk::f1fd1a3c-bc74-403c-9c7c-03a60ee7b0dc" providerId="AD" clId="Web-{8EBBDCCC-0E53-FF57-2F52-3FE146DA9273}" dt="2026-07-13T19:33:59.189" v="334"/>
          <pc:sldLayoutMkLst>
            <pc:docMk/>
            <pc:sldMasterMk cId="4241855367" sldId="2147483689"/>
            <pc:sldLayoutMk cId="3449801320" sldId="2147483703"/>
          </pc:sldLayoutMkLst>
        </pc:sldLayoutChg>
        <pc:sldLayoutChg chg="add mod replId">
          <pc:chgData name="Salima Ollson Kasirye (2516167)" userId="S::2516167@student.uwtsd.ac.uk::f1fd1a3c-bc74-403c-9c7c-03a60ee7b0dc" providerId="AD" clId="Web-{8EBBDCCC-0E53-FF57-2F52-3FE146DA9273}" dt="2026-07-13T19:33:59.189" v="334"/>
          <pc:sldLayoutMkLst>
            <pc:docMk/>
            <pc:sldMasterMk cId="4241855367" sldId="2147483689"/>
            <pc:sldLayoutMk cId="2803016066" sldId="2147483704"/>
          </pc:sldLayoutMkLst>
        </pc:sldLayoutChg>
        <pc:sldLayoutChg chg="add mod replId">
          <pc:chgData name="Salima Ollson Kasirye (2516167)" userId="S::2516167@student.uwtsd.ac.uk::f1fd1a3c-bc74-403c-9c7c-03a60ee7b0dc" providerId="AD" clId="Web-{8EBBDCCC-0E53-FF57-2F52-3FE146DA9273}" dt="2026-07-13T19:33:59.189" v="334"/>
          <pc:sldLayoutMkLst>
            <pc:docMk/>
            <pc:sldMasterMk cId="4241855367" sldId="2147483689"/>
            <pc:sldLayoutMk cId="1890479429" sldId="2147483705"/>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73423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41881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79672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7/13/2026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1915652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4826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14662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47311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300835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94805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9313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097279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31417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32378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498013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8030160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90479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7/13/2026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41855367"/>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england.nhs.uk/long-read/safeguarding-children-young-people-and-adults-at-risk-in-the-nhs/?utm_source=chatgpt.com" TargetMode="External"/><Relationship Id="rId2" Type="http://schemas.openxmlformats.org/officeDocument/2006/relationships/hyperlink" Target="https://www.nice.org.uk/Guidance/PH40?utm_source=chatgpt.com" TargetMode="External"/><Relationship Id="rId1" Type="http://schemas.openxmlformats.org/officeDocument/2006/relationships/slideLayout" Target="../slideLayouts/slideLayout7.xml"/><Relationship Id="rId4" Type="http://schemas.openxmlformats.org/officeDocument/2006/relationships/hyperlink" Target="https://www.gov.uk/government/publications/working-together-to-safeguard-children--2?utm_source=chatgpt.com"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D55381-ADBF-F41A-0C48-6122F83DBEC3}"/>
              </a:ext>
            </a:extLst>
          </p:cNvPr>
          <p:cNvSpPr txBox="1"/>
          <p:nvPr/>
        </p:nvSpPr>
        <p:spPr>
          <a:xfrm>
            <a:off x="1124858" y="707572"/>
            <a:ext cx="8019142" cy="59708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t>Lifespan Development: Applying Erikson's Psychosocial Theory to Support Isaac who is 4 years</a:t>
            </a:r>
          </a:p>
          <a:p>
            <a:r>
              <a:rPr lang="en-US" sz="4000" b="1" dirty="0"/>
              <a:t>Student Name: </a:t>
            </a:r>
            <a:r>
              <a:rPr lang="en-US" sz="4000" b="1" dirty="0" err="1"/>
              <a:t>salima</a:t>
            </a:r>
            <a:r>
              <a:rPr lang="en-US" sz="4000" b="1" dirty="0"/>
              <a:t>  </a:t>
            </a:r>
            <a:r>
              <a:rPr lang="en-US" sz="4000" b="1" dirty="0" err="1"/>
              <a:t>ollson</a:t>
            </a:r>
            <a:r>
              <a:rPr lang="en-US" sz="4000" b="1" dirty="0"/>
              <a:t> </a:t>
            </a:r>
            <a:r>
              <a:rPr lang="en-US" sz="4000" b="1" dirty="0" err="1"/>
              <a:t>kasirye</a:t>
            </a:r>
            <a:endParaRPr lang="en-US" sz="4000" b="1" dirty="0"/>
          </a:p>
          <a:p>
            <a:r>
              <a:rPr lang="en-US" sz="4000"/>
              <a:t>Student ID: 2516167</a:t>
            </a:r>
          </a:p>
          <a:p>
            <a:r>
              <a:rPr lang="en-US" sz="4000"/>
              <a:t>Module:</a:t>
            </a:r>
            <a:r>
              <a:rPr lang="en-US" sz="4000" dirty="0">
                <a:latin typeface="Aptos" panose="020B0004020202020204"/>
              </a:rPr>
              <a:t> </a:t>
            </a:r>
            <a:r>
              <a:rPr lang="en-US" sz="4400" dirty="0">
                <a:latin typeface="Trebuchet MS"/>
              </a:rPr>
              <a:t>Lifespan Development</a:t>
            </a:r>
          </a:p>
          <a:p>
            <a:endParaRPr lang="en-US" sz="4000" dirty="0"/>
          </a:p>
          <a:p>
            <a:r>
              <a:rPr lang="en-US" sz="4000"/>
              <a:t>Date:13/07/2026</a:t>
            </a:r>
          </a:p>
          <a:p>
            <a:pPr algn="ctr"/>
            <a:endParaRPr lang="en-GB"/>
          </a:p>
        </p:txBody>
      </p:sp>
    </p:spTree>
    <p:extLst>
      <p:ext uri="{BB962C8B-B14F-4D97-AF65-F5344CB8AC3E}">
        <p14:creationId xmlns:p14="http://schemas.microsoft.com/office/powerpoint/2010/main" val="4028383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21AE06-8072-AA00-C430-06C6FF3EF49D}"/>
              </a:ext>
            </a:extLst>
          </p:cNvPr>
          <p:cNvSpPr txBox="1"/>
          <p:nvPr/>
        </p:nvSpPr>
        <p:spPr>
          <a:xfrm>
            <a:off x="609601" y="322943"/>
            <a:ext cx="10900227"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tx2"/>
                </a:solidFill>
              </a:rPr>
              <a:t>Introduction</a:t>
            </a:r>
            <a:endParaRPr lang="en-US" sz="2400" b="1" dirty="0">
              <a:solidFill>
                <a:schemeClr val="tx2"/>
              </a:solidFill>
            </a:endParaRPr>
          </a:p>
          <a:p>
            <a:r>
              <a:rPr lang="en-US" sz="2400" b="1">
                <a:solidFill>
                  <a:schemeClr val="tx2"/>
                </a:solidFill>
              </a:rPr>
              <a:t>Aim of the Presentation</a:t>
            </a:r>
            <a:endParaRPr lang="en-US" sz="2400" b="1" dirty="0">
              <a:solidFill>
                <a:schemeClr val="tx2"/>
              </a:solidFill>
            </a:endParaRPr>
          </a:p>
          <a:p>
            <a:endParaRPr lang="en-US" sz="2400" b="1" dirty="0">
              <a:solidFill>
                <a:schemeClr val="tx2"/>
              </a:solidFill>
            </a:endParaRPr>
          </a:p>
          <a:p>
            <a:r>
              <a:rPr lang="en-US" sz="2400"/>
              <a:t>This presentation analyses the development of Isaac, a four-year-old boy attending a Children's Centre in London. It examines how Isaac's early experiences have influenced his social, emotional and language development using Erikson's Psychosocial Theory. The presentation also proposes an Early Help support plan involving multi-agency professionals to improve Isaac's wellbeing and development.</a:t>
            </a:r>
          </a:p>
          <a:p>
            <a:endParaRPr lang="en-US" sz="2400" dirty="0"/>
          </a:p>
          <a:p>
            <a:pPr lvl="1">
              <a:buFont typeface=""/>
            </a:pPr>
            <a:r>
              <a:rPr lang="en-US" sz="2400"/>
              <a:t>I will explain Erikson's theory, relate it to Isaac's experiences, identify factors affecting his development, discuss how professionals can support him and evaluate the strengths and limitations of the theory.</a:t>
            </a:r>
          </a:p>
          <a:p>
            <a:pPr algn="ctr"/>
            <a:endParaRPr lang="en-GB"/>
          </a:p>
        </p:txBody>
      </p:sp>
    </p:spTree>
    <p:extLst>
      <p:ext uri="{BB962C8B-B14F-4D97-AF65-F5344CB8AC3E}">
        <p14:creationId xmlns:p14="http://schemas.microsoft.com/office/powerpoint/2010/main" val="2775901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C63046-D752-EE7C-8366-9E0057E8502D}"/>
              </a:ext>
            </a:extLst>
          </p:cNvPr>
          <p:cNvSpPr txBox="1"/>
          <p:nvPr/>
        </p:nvSpPr>
        <p:spPr>
          <a:xfrm>
            <a:off x="804672" y="63112"/>
            <a:ext cx="4765949" cy="571204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2000" b="1">
                <a:solidFill>
                  <a:schemeClr val="tx2"/>
                </a:solidFill>
              </a:rPr>
              <a:t>Erikson's Psychosocial Theory</a:t>
            </a:r>
            <a:endParaRPr lang="en-US" sz="2000" b="1" dirty="0">
              <a:solidFill>
                <a:schemeClr val="tx2"/>
              </a:solidFill>
            </a:endParaRPr>
          </a:p>
          <a:p>
            <a:pPr indent="-228600">
              <a:lnSpc>
                <a:spcPct val="90000"/>
              </a:lnSpc>
              <a:spcAft>
                <a:spcPts val="600"/>
              </a:spcAft>
              <a:buFont typeface="Arial" panose="020B0604020202020204" pitchFamily="34" charset="0"/>
              <a:buChar char="•"/>
            </a:pPr>
            <a:endParaRPr lang="en-US" sz="2000" b="1" dirty="0">
              <a:solidFill>
                <a:schemeClr val="tx2"/>
              </a:solidFill>
            </a:endParaRPr>
          </a:p>
          <a:p>
            <a:pPr indent="-228600">
              <a:lnSpc>
                <a:spcPct val="90000"/>
              </a:lnSpc>
              <a:spcAft>
                <a:spcPts val="600"/>
              </a:spcAft>
              <a:buFont typeface="Arial" panose="020B0604020202020204" pitchFamily="34" charset="0"/>
              <a:buChar char="•"/>
            </a:pPr>
            <a:r>
              <a:rPr lang="en-US">
                <a:solidFill>
                  <a:schemeClr val="tx2"/>
                </a:solidFill>
              </a:rPr>
              <a:t>Erikson believed children develop through </a:t>
            </a:r>
            <a:r>
              <a:rPr lang="en-US" b="1">
                <a:solidFill>
                  <a:schemeClr val="tx2"/>
                </a:solidFill>
              </a:rPr>
              <a:t>eight psychosocial stages</a:t>
            </a:r>
            <a:r>
              <a:rPr lang="en-US">
                <a:solidFill>
                  <a:schemeClr val="tx2"/>
                </a:solidFill>
              </a:rPr>
              <a:t> across their lifespan.</a:t>
            </a: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r>
              <a:rPr lang="en-US">
                <a:solidFill>
                  <a:schemeClr val="tx2"/>
                </a:solidFill>
              </a:rPr>
              <a:t>Each stage involves a conflict that must be successfully resolved for healthy emotional development.</a:t>
            </a:r>
            <a:endParaRPr lang="en-US" dirty="0">
              <a:solidFill>
                <a:schemeClr val="tx2"/>
              </a:solidFill>
            </a:endParaRPr>
          </a:p>
          <a:p>
            <a:pPr indent="-228600">
              <a:lnSpc>
                <a:spcPct val="90000"/>
              </a:lnSpc>
              <a:spcAft>
                <a:spcPts val="600"/>
              </a:spcAft>
              <a:buFont typeface="Arial" panose="020B0604020202020204" pitchFamily="34" charset="0"/>
              <a:buChar char="•"/>
            </a:pPr>
            <a:r>
              <a:rPr lang="en-US" dirty="0">
                <a:solidFill>
                  <a:schemeClr val="tx2"/>
                </a:solidFill>
              </a:rPr>
              <a:t>Isaac is aged </a:t>
            </a:r>
            <a:r>
              <a:rPr lang="en-US" b="1" dirty="0">
                <a:solidFill>
                  <a:schemeClr val="tx2"/>
                </a:solidFill>
              </a:rPr>
              <a:t>4 </a:t>
            </a:r>
            <a:r>
              <a:rPr lang="en-US" b="1">
                <a:solidFill>
                  <a:schemeClr val="tx2"/>
                </a:solidFill>
              </a:rPr>
              <a:t>years</a:t>
            </a:r>
            <a:r>
              <a:rPr lang="en-US" dirty="0">
                <a:solidFill>
                  <a:schemeClr val="tx2"/>
                </a:solidFill>
              </a:rPr>
              <a:t> therefore he is mainly .</a:t>
            </a:r>
          </a:p>
          <a:p>
            <a:pPr indent="-228600">
              <a:lnSpc>
                <a:spcPct val="90000"/>
              </a:lnSpc>
              <a:spcAft>
                <a:spcPts val="600"/>
              </a:spcAft>
              <a:buFont typeface="Arial" panose="020B0604020202020204" pitchFamily="34" charset="0"/>
              <a:buChar char="•"/>
            </a:pPr>
            <a:endParaRPr lang="en-US" b="1" dirty="0">
              <a:solidFill>
                <a:schemeClr val="tx2"/>
              </a:solidFill>
            </a:endParaRPr>
          </a:p>
          <a:p>
            <a:pPr indent="-228600">
              <a:lnSpc>
                <a:spcPct val="90000"/>
              </a:lnSpc>
              <a:spcAft>
                <a:spcPts val="600"/>
              </a:spcAft>
              <a:buFont typeface="Arial" panose="020B0604020202020204" pitchFamily="34" charset="0"/>
              <a:buChar char="•"/>
            </a:pPr>
            <a:r>
              <a:rPr lang="en-US">
                <a:solidFill>
                  <a:schemeClr val="tx2"/>
                </a:solidFill>
              </a:rPr>
              <a:t>Children learn to:</a:t>
            </a:r>
            <a:endParaRPr lang="en-US" dirty="0">
              <a:solidFill>
                <a:schemeClr val="tx2"/>
              </a:solidFill>
            </a:endParaRPr>
          </a:p>
          <a:p>
            <a:pPr indent="-228600">
              <a:lnSpc>
                <a:spcPct val="90000"/>
              </a:lnSpc>
              <a:spcAft>
                <a:spcPts val="600"/>
              </a:spcAft>
              <a:buFont typeface="Arial" panose="020B0604020202020204" pitchFamily="34" charset="0"/>
              <a:buChar char="•"/>
            </a:pPr>
            <a:r>
              <a:rPr lang="en-US">
                <a:solidFill>
                  <a:schemeClr val="tx2"/>
                </a:solidFill>
              </a:rPr>
              <a:t>explore</a:t>
            </a:r>
            <a:endParaRPr lang="en-US" dirty="0">
              <a:solidFill>
                <a:schemeClr val="tx2"/>
              </a:solidFill>
            </a:endParaRPr>
          </a:p>
          <a:p>
            <a:pPr indent="-228600">
              <a:lnSpc>
                <a:spcPct val="90000"/>
              </a:lnSpc>
              <a:spcAft>
                <a:spcPts val="600"/>
              </a:spcAft>
              <a:buFont typeface="Arial" panose="020B0604020202020204" pitchFamily="34" charset="0"/>
              <a:buChar char="•"/>
            </a:pPr>
            <a:r>
              <a:rPr lang="en-US">
                <a:solidFill>
                  <a:schemeClr val="tx2"/>
                </a:solidFill>
              </a:rPr>
              <a:t>make choices</a:t>
            </a:r>
            <a:endParaRPr lang="en-US" dirty="0">
              <a:solidFill>
                <a:schemeClr val="tx2"/>
              </a:solidFill>
            </a:endParaRPr>
          </a:p>
          <a:p>
            <a:pPr indent="-228600">
              <a:lnSpc>
                <a:spcPct val="90000"/>
              </a:lnSpc>
              <a:spcAft>
                <a:spcPts val="600"/>
              </a:spcAft>
              <a:buFont typeface="Arial" panose="020B0604020202020204" pitchFamily="34" charset="0"/>
              <a:buChar char="•"/>
            </a:pPr>
            <a:r>
              <a:rPr lang="en-US">
                <a:solidFill>
                  <a:schemeClr val="tx2"/>
                </a:solidFill>
              </a:rPr>
              <a:t>become independent</a:t>
            </a:r>
            <a:endParaRPr lang="en-US" dirty="0">
              <a:solidFill>
                <a:schemeClr val="tx2"/>
              </a:solidFill>
            </a:endParaRPr>
          </a:p>
          <a:p>
            <a:pPr indent="-228600">
              <a:lnSpc>
                <a:spcPct val="90000"/>
              </a:lnSpc>
              <a:spcAft>
                <a:spcPts val="600"/>
              </a:spcAft>
              <a:buFont typeface="Arial" panose="020B0604020202020204" pitchFamily="34" charset="0"/>
              <a:buChar char="•"/>
            </a:pPr>
            <a:r>
              <a:rPr lang="en-US">
                <a:solidFill>
                  <a:schemeClr val="tx2"/>
                </a:solidFill>
              </a:rPr>
              <a:t>build confidence</a:t>
            </a:r>
            <a:endParaRPr lang="en-US" dirty="0">
              <a:solidFill>
                <a:schemeClr val="tx2"/>
              </a:solidFill>
            </a:endParaRPr>
          </a:p>
          <a:p>
            <a:pPr indent="-228600">
              <a:lnSpc>
                <a:spcPct val="90000"/>
              </a:lnSpc>
              <a:spcAft>
                <a:spcPts val="600"/>
              </a:spcAft>
              <a:buFont typeface="Arial" panose="020B0604020202020204" pitchFamily="34" charset="0"/>
              <a:buChar char="•"/>
            </a:pPr>
            <a:r>
              <a:rPr lang="en-US">
                <a:solidFill>
                  <a:schemeClr val="tx2"/>
                </a:solidFill>
              </a:rPr>
              <a:t>interact with others.</a:t>
            </a:r>
            <a:endParaRPr lang="en-US" dirty="0">
              <a:solidFill>
                <a:schemeClr val="tx2"/>
              </a:solidFill>
            </a:endParaRPr>
          </a:p>
          <a:p>
            <a:pPr indent="-228600">
              <a:lnSpc>
                <a:spcPct val="90000"/>
              </a:lnSpc>
              <a:spcAft>
                <a:spcPts val="600"/>
              </a:spcAft>
              <a:buFont typeface="Arial" panose="020B0604020202020204" pitchFamily="34" charset="0"/>
              <a:buChar char="•"/>
            </a:pPr>
            <a:r>
              <a:rPr lang="en-US">
                <a:solidFill>
                  <a:schemeClr val="tx2"/>
                </a:solidFill>
              </a:rPr>
              <a:t>If children receive little encouragement or experience inconsistent care, they may develop guilt, low confidence and social withdrawal.</a:t>
            </a:r>
            <a:endParaRPr lang="en-US" dirty="0">
              <a:solidFill>
                <a:schemeClr val="tx2"/>
              </a:solidFill>
            </a:endParaRPr>
          </a:p>
          <a:p>
            <a:pPr indent="-228600">
              <a:lnSpc>
                <a:spcPct val="90000"/>
              </a:lnSpc>
              <a:spcAft>
                <a:spcPts val="600"/>
              </a:spcAft>
              <a:buFont typeface="Arial" panose="020B0604020202020204" pitchFamily="34" charset="0"/>
              <a:buChar char="•"/>
            </a:pPr>
            <a:r>
              <a:rPr lang="en-US">
                <a:solidFill>
                  <a:schemeClr val="tx2"/>
                </a:solidFill>
              </a:rPr>
              <a:t>Erik Erikson (Erikson, 1963)</a:t>
            </a: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p:txBody>
      </p:sp>
      <p:pic>
        <p:nvPicPr>
          <p:cNvPr id="3" name="Picture 2">
            <a:extLst>
              <a:ext uri="{FF2B5EF4-FFF2-40B4-BE49-F238E27FC236}">
                <a16:creationId xmlns:a16="http://schemas.microsoft.com/office/drawing/2014/main" id="{F8BF8D55-E534-F14A-F583-6E5291844ADB}"/>
              </a:ext>
            </a:extLst>
          </p:cNvPr>
          <p:cNvPicPr>
            <a:picLocks noChangeAspect="1"/>
          </p:cNvPicPr>
          <p:nvPr/>
        </p:nvPicPr>
        <p:blipFill>
          <a:blip r:embed="rId2"/>
          <a:srcRect l="18500" t="28784" r="18786" b="10727"/>
          <a:stretch>
            <a:fillRect/>
          </a:stretch>
        </p:blipFill>
        <p:spPr>
          <a:xfrm>
            <a:off x="6002964" y="1713334"/>
            <a:ext cx="6000060" cy="3948475"/>
          </a:xfrm>
          <a:prstGeom prst="rect">
            <a:avLst/>
          </a:prstGeom>
        </p:spPr>
      </p:pic>
    </p:spTree>
    <p:extLst>
      <p:ext uri="{BB962C8B-B14F-4D97-AF65-F5344CB8AC3E}">
        <p14:creationId xmlns:p14="http://schemas.microsoft.com/office/powerpoint/2010/main" val="1775592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1E3B10-08EF-F71A-B42C-8B3ED78B8351}"/>
              </a:ext>
            </a:extLst>
          </p:cNvPr>
          <p:cNvSpPr txBox="1"/>
          <p:nvPr/>
        </p:nvSpPr>
        <p:spPr>
          <a:xfrm>
            <a:off x="304801" y="83458"/>
            <a:ext cx="8839199" cy="72019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t>Isaac's Development</a:t>
            </a:r>
          </a:p>
          <a:p>
            <a:r>
              <a:rPr lang="en-US" sz="2800" b="1"/>
              <a:t>Isaac's Experiences</a:t>
            </a:r>
          </a:p>
          <a:p>
            <a:r>
              <a:rPr lang="en-US" sz="2800" b="1"/>
              <a:t>Biological factors</a:t>
            </a:r>
          </a:p>
          <a:p>
            <a:pPr>
              <a:buFont typeface=""/>
              <a:buChar char="•"/>
            </a:pPr>
            <a:r>
              <a:rPr lang="en-US" sz="2400"/>
              <a:t>Healthy and physical growth</a:t>
            </a:r>
            <a:endParaRPr lang="en-US" sz="2400" dirty="0"/>
          </a:p>
          <a:p>
            <a:pPr>
              <a:buFont typeface=""/>
              <a:buChar char="•"/>
            </a:pPr>
            <a:r>
              <a:rPr lang="en-US" sz="2400"/>
              <a:t>Language delay</a:t>
            </a:r>
            <a:endParaRPr lang="en-US" sz="2400" dirty="0"/>
          </a:p>
          <a:p>
            <a:r>
              <a:rPr lang="en-US" sz="2400" b="1"/>
              <a:t>Psychological factors</a:t>
            </a:r>
          </a:p>
          <a:p>
            <a:pPr>
              <a:buFont typeface=""/>
              <a:buChar char="•"/>
            </a:pPr>
            <a:r>
              <a:rPr lang="en-US" sz="2400"/>
              <a:t>Separation anxiety</a:t>
            </a:r>
            <a:endParaRPr lang="en-US" sz="2400" dirty="0"/>
          </a:p>
          <a:p>
            <a:pPr>
              <a:buFont typeface=""/>
              <a:buChar char="•"/>
            </a:pPr>
            <a:r>
              <a:rPr lang="en-US" sz="2400"/>
              <a:t>Low confidence</a:t>
            </a:r>
            <a:endParaRPr lang="en-US" sz="2400" dirty="0"/>
          </a:p>
          <a:p>
            <a:pPr>
              <a:buFont typeface=""/>
              <a:buChar char="•"/>
            </a:pPr>
            <a:r>
              <a:rPr lang="en-US" sz="2400" dirty="0"/>
              <a:t>Withdrawn </a:t>
            </a:r>
            <a:r>
              <a:rPr lang="en-US" sz="2400" dirty="0" err="1"/>
              <a:t>behaviour</a:t>
            </a:r>
            <a:endParaRPr lang="en-US" sz="2400"/>
          </a:p>
          <a:p>
            <a:pPr>
              <a:buFont typeface=""/>
              <a:buChar char="•"/>
            </a:pPr>
            <a:r>
              <a:rPr lang="en-US" sz="2400"/>
              <a:t>Difficulty sleeping</a:t>
            </a:r>
            <a:endParaRPr lang="en-US" sz="2400" dirty="0"/>
          </a:p>
          <a:p>
            <a:r>
              <a:rPr lang="en-US" sz="2400" b="1"/>
              <a:t>Social factors</a:t>
            </a:r>
          </a:p>
          <a:p>
            <a:pPr>
              <a:buFont typeface=""/>
              <a:buChar char="•"/>
            </a:pPr>
            <a:r>
              <a:rPr lang="en-US" sz="2400"/>
              <a:t>Single-parent family</a:t>
            </a:r>
            <a:endParaRPr lang="en-US" sz="2400" dirty="0"/>
          </a:p>
          <a:p>
            <a:pPr>
              <a:buFont typeface=""/>
              <a:buChar char="•"/>
            </a:pPr>
            <a:r>
              <a:rPr lang="en-US" sz="2400"/>
              <a:t>Mother's post-natal depression</a:t>
            </a:r>
            <a:endParaRPr lang="en-US" sz="2400" dirty="0"/>
          </a:p>
          <a:p>
            <a:pPr>
              <a:buFont typeface=""/>
              <a:buChar char="•"/>
            </a:pPr>
            <a:r>
              <a:rPr lang="en-US" sz="2400"/>
              <a:t>Frequent childcare changes</a:t>
            </a:r>
            <a:endParaRPr lang="en-US" sz="2400" dirty="0"/>
          </a:p>
          <a:p>
            <a:pPr>
              <a:buFont typeface=""/>
              <a:buChar char="•"/>
            </a:pPr>
            <a:r>
              <a:rPr lang="en-US" sz="2400"/>
              <a:t>Recent move to London</a:t>
            </a:r>
            <a:endParaRPr lang="en-US" sz="2400" dirty="0"/>
          </a:p>
          <a:p>
            <a:pPr>
              <a:buFont typeface=""/>
              <a:buChar char="•"/>
            </a:pPr>
            <a:r>
              <a:rPr lang="en-US" sz="2400"/>
              <a:t>Limited friendships</a:t>
            </a:r>
            <a:endParaRPr lang="en-US" sz="2400" dirty="0"/>
          </a:p>
          <a:p>
            <a:r>
              <a:rPr lang="en-US" sz="2400"/>
              <a:t>These experiences have affected Isaac's emotional security and confidence.</a:t>
            </a:r>
            <a:endParaRPr lang="en-US" sz="2400" dirty="0"/>
          </a:p>
          <a:p>
            <a:pPr algn="ctr"/>
            <a:endParaRPr lang="en-GB"/>
          </a:p>
        </p:txBody>
      </p:sp>
    </p:spTree>
    <p:extLst>
      <p:ext uri="{BB962C8B-B14F-4D97-AF65-F5344CB8AC3E}">
        <p14:creationId xmlns:p14="http://schemas.microsoft.com/office/powerpoint/2010/main" val="2677631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CF4FBD-A505-3DD7-899C-5A088C4AFF55}"/>
              </a:ext>
            </a:extLst>
          </p:cNvPr>
          <p:cNvSpPr txBox="1"/>
          <p:nvPr/>
        </p:nvSpPr>
        <p:spPr>
          <a:xfrm>
            <a:off x="921655" y="228600"/>
            <a:ext cx="10668001" cy="68326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tx2"/>
                </a:solidFill>
              </a:rPr>
              <a:t>Applying Erikson's Theory</a:t>
            </a:r>
          </a:p>
          <a:p>
            <a:endParaRPr lang="en-US" sz="2800" b="1" dirty="0"/>
          </a:p>
          <a:p>
            <a:r>
              <a:rPr lang="en-US" sz="2800"/>
              <a:t>Isaac should now be developing:</a:t>
            </a:r>
            <a:endParaRPr lang="en-US" sz="2800" dirty="0"/>
          </a:p>
          <a:p>
            <a:r>
              <a:rPr lang="en-US" sz="2800"/>
              <a:t> confidence</a:t>
            </a:r>
            <a:endParaRPr lang="en-US" sz="2800" dirty="0"/>
          </a:p>
          <a:p>
            <a:r>
              <a:rPr lang="en-US" sz="2800"/>
              <a:t>independence</a:t>
            </a:r>
            <a:endParaRPr lang="en-US" sz="2800" dirty="0"/>
          </a:p>
          <a:p>
            <a:r>
              <a:rPr lang="en-US" sz="2800"/>
              <a:t> imagination</a:t>
            </a:r>
            <a:endParaRPr lang="en-US" sz="2800" dirty="0"/>
          </a:p>
          <a:p>
            <a:r>
              <a:rPr lang="en-US" sz="2800"/>
              <a:t> social interaction</a:t>
            </a:r>
            <a:endParaRPr lang="en-US" sz="2800" dirty="0"/>
          </a:p>
          <a:p>
            <a:r>
              <a:rPr lang="en-US" sz="2800" dirty="0"/>
              <a:t>Instead  Isaac:</a:t>
            </a:r>
          </a:p>
          <a:p>
            <a:pPr>
              <a:buFont typeface=""/>
              <a:buChar char="•"/>
            </a:pPr>
            <a:r>
              <a:rPr lang="en-US" sz="2800"/>
              <a:t>avoids free play</a:t>
            </a:r>
            <a:endParaRPr lang="en-US" sz="2800" dirty="0"/>
          </a:p>
          <a:p>
            <a:pPr>
              <a:buFont typeface=""/>
              <a:buChar char="•"/>
            </a:pPr>
            <a:r>
              <a:rPr lang="en-US" sz="2800"/>
              <a:t>struggles to join groups</a:t>
            </a:r>
            <a:endParaRPr lang="en-US" sz="2800" dirty="0"/>
          </a:p>
          <a:p>
            <a:pPr>
              <a:buFont typeface=""/>
              <a:buChar char="•"/>
            </a:pPr>
            <a:r>
              <a:rPr lang="en-US" sz="2800"/>
              <a:t>becomes distressed when separated from his mother</a:t>
            </a:r>
            <a:endParaRPr lang="en-US" sz="2800" dirty="0"/>
          </a:p>
          <a:p>
            <a:pPr>
              <a:buFont typeface=""/>
              <a:buChar char="•"/>
            </a:pPr>
            <a:r>
              <a:rPr lang="en-US" sz="2800"/>
              <a:t>rarely plays independently</a:t>
            </a:r>
            <a:endParaRPr lang="en-US" sz="2800" dirty="0"/>
          </a:p>
          <a:p>
            <a:r>
              <a:rPr lang="en-US" sz="2800"/>
              <a:t>According to Erikson, inconsistent emotional support may prevent children developing initiative and instead lead to guilt, anxiety and low self-esteem.</a:t>
            </a:r>
            <a:endParaRPr lang="en-US" sz="2800" dirty="0"/>
          </a:p>
          <a:p>
            <a:pPr algn="ctr"/>
            <a:endParaRPr lang="en-GB" dirty="0"/>
          </a:p>
        </p:txBody>
      </p:sp>
      <p:sp>
        <p:nvSpPr>
          <p:cNvPr id="3" name="Arrow: Right 2">
            <a:extLst>
              <a:ext uri="{FF2B5EF4-FFF2-40B4-BE49-F238E27FC236}">
                <a16:creationId xmlns:a16="http://schemas.microsoft.com/office/drawing/2014/main" id="{7D3235A4-854B-DF99-0419-4410CE28E1AB}"/>
              </a:ext>
            </a:extLst>
          </p:cNvPr>
          <p:cNvSpPr/>
          <p:nvPr/>
        </p:nvSpPr>
        <p:spPr>
          <a:xfrm>
            <a:off x="2723" y="1718128"/>
            <a:ext cx="862293" cy="14354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Right 3">
            <a:extLst>
              <a:ext uri="{FF2B5EF4-FFF2-40B4-BE49-F238E27FC236}">
                <a16:creationId xmlns:a16="http://schemas.microsoft.com/office/drawing/2014/main" id="{4AF793BE-5A33-6121-5418-FD80FEEA2A64}"/>
              </a:ext>
            </a:extLst>
          </p:cNvPr>
          <p:cNvSpPr/>
          <p:nvPr/>
        </p:nvSpPr>
        <p:spPr>
          <a:xfrm>
            <a:off x="4537" y="2157188"/>
            <a:ext cx="913094" cy="23062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2410ED31-DCFB-EFEA-C433-00DC12BDD36B}"/>
              </a:ext>
            </a:extLst>
          </p:cNvPr>
          <p:cNvSpPr/>
          <p:nvPr/>
        </p:nvSpPr>
        <p:spPr>
          <a:xfrm>
            <a:off x="30843" y="2565399"/>
            <a:ext cx="891322" cy="15080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64BA05CE-4830-6496-90BD-6D85E5D2D583}"/>
              </a:ext>
            </a:extLst>
          </p:cNvPr>
          <p:cNvSpPr/>
          <p:nvPr/>
        </p:nvSpPr>
        <p:spPr>
          <a:xfrm>
            <a:off x="34472" y="2897415"/>
            <a:ext cx="927608" cy="28143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82545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D355961-355F-5F32-599C-8EFEAF70DBCF}"/>
              </a:ext>
            </a:extLst>
          </p:cNvPr>
          <p:cNvSpPr txBox="1"/>
          <p:nvPr/>
        </p:nvSpPr>
        <p:spPr>
          <a:xfrm>
            <a:off x="50802" y="-3627"/>
            <a:ext cx="9630227" cy="68326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tx2"/>
                </a:solidFill>
              </a:rPr>
              <a:t>How Early Experiences Affect Development</a:t>
            </a:r>
            <a:endParaRPr lang="en-US" sz="2800" b="1" dirty="0">
              <a:solidFill>
                <a:schemeClr val="tx2"/>
              </a:solidFill>
            </a:endParaRPr>
          </a:p>
          <a:p>
            <a:r>
              <a:rPr lang="en-US" sz="2800" b="1">
                <a:solidFill>
                  <a:schemeClr val="tx2"/>
                </a:solidFill>
              </a:rPr>
              <a:t>Emotional Development</a:t>
            </a:r>
            <a:endParaRPr lang="en-US" sz="2800" b="1" dirty="0">
              <a:solidFill>
                <a:schemeClr val="tx2"/>
              </a:solidFill>
            </a:endParaRPr>
          </a:p>
          <a:p>
            <a:endParaRPr lang="en-US" sz="2800" b="1" dirty="0">
              <a:solidFill>
                <a:schemeClr val="tx2"/>
              </a:solidFill>
            </a:endParaRPr>
          </a:p>
          <a:p>
            <a:r>
              <a:rPr lang="en-US" sz="2800"/>
              <a:t>Mother's post-natal depression may reduce emotional availability.</a:t>
            </a:r>
          </a:p>
          <a:p>
            <a:r>
              <a:rPr lang="en-US" sz="2800"/>
              <a:t>Isaac may become anxious and dependent.</a:t>
            </a:r>
          </a:p>
          <a:p>
            <a:r>
              <a:rPr lang="en-US" sz="2800" b="1">
                <a:solidFill>
                  <a:schemeClr val="tx2"/>
                </a:solidFill>
              </a:rPr>
              <a:t>Social Development</a:t>
            </a:r>
          </a:p>
          <a:p>
            <a:endParaRPr lang="en-US" sz="2800" b="1" dirty="0"/>
          </a:p>
          <a:p>
            <a:r>
              <a:rPr lang="en-US" sz="2800"/>
              <a:t>Frequent childcare changes reduce opportunities to build friendships.</a:t>
            </a:r>
          </a:p>
          <a:p>
            <a:r>
              <a:rPr lang="en-US" sz="2800"/>
              <a:t>He lacks confidence during group play.</a:t>
            </a:r>
          </a:p>
          <a:p>
            <a:r>
              <a:rPr lang="en-US" sz="2800" b="1">
                <a:solidFill>
                  <a:schemeClr val="tx2"/>
                </a:solidFill>
              </a:rPr>
              <a:t>Cognitive and Language Development</a:t>
            </a:r>
          </a:p>
          <a:p>
            <a:endParaRPr lang="en-US" sz="2800" b="1" dirty="0"/>
          </a:p>
          <a:p>
            <a:r>
              <a:rPr lang="en-US" sz="2800"/>
              <a:t>Limited interaction may delay speech and communication.</a:t>
            </a:r>
          </a:p>
          <a:p>
            <a:r>
              <a:rPr lang="en-US" sz="2800"/>
              <a:t>Difficulty expressing emotions may increase frustration.</a:t>
            </a:r>
          </a:p>
          <a:p>
            <a:pPr algn="ctr"/>
            <a:endParaRPr lang="en-GB"/>
          </a:p>
        </p:txBody>
      </p:sp>
    </p:spTree>
    <p:extLst>
      <p:ext uri="{BB962C8B-B14F-4D97-AF65-F5344CB8AC3E}">
        <p14:creationId xmlns:p14="http://schemas.microsoft.com/office/powerpoint/2010/main" val="2432397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489321-D50E-372B-A1EA-208515F00551}"/>
              </a:ext>
            </a:extLst>
          </p:cNvPr>
          <p:cNvSpPr txBox="1"/>
          <p:nvPr/>
        </p:nvSpPr>
        <p:spPr>
          <a:xfrm>
            <a:off x="224972" y="-3628"/>
            <a:ext cx="11103426" cy="75097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tx2"/>
                </a:solidFill>
              </a:rPr>
              <a:t>Support Plan</a:t>
            </a:r>
          </a:p>
          <a:p>
            <a:r>
              <a:rPr lang="en-US" sz="2400" b="1">
                <a:solidFill>
                  <a:schemeClr val="tx2"/>
                </a:solidFill>
              </a:rPr>
              <a:t>Multi-Agency Early Help Plan</a:t>
            </a:r>
          </a:p>
          <a:p>
            <a:r>
              <a:rPr lang="en-US" sz="2400" b="1">
                <a:solidFill>
                  <a:schemeClr val="tx2"/>
                </a:solidFill>
              </a:rPr>
              <a:t>Early Years Support Worker</a:t>
            </a:r>
          </a:p>
          <a:p>
            <a:pPr>
              <a:buFont typeface=""/>
              <a:buChar char="•"/>
            </a:pPr>
            <a:r>
              <a:rPr lang="en-US" sz="2000"/>
              <a:t>build trusting relationships</a:t>
            </a:r>
            <a:endParaRPr lang="en-US" sz="2000" dirty="0"/>
          </a:p>
          <a:p>
            <a:pPr>
              <a:buFont typeface=""/>
              <a:buChar char="•"/>
            </a:pPr>
            <a:r>
              <a:rPr lang="en-US" sz="2000"/>
              <a:t>encourage independent play</a:t>
            </a:r>
            <a:endParaRPr lang="en-US" sz="2000" dirty="0"/>
          </a:p>
          <a:p>
            <a:pPr>
              <a:buFont typeface=""/>
              <a:buChar char="•"/>
            </a:pPr>
            <a:r>
              <a:rPr lang="en-US" sz="2000"/>
              <a:t>use praise</a:t>
            </a:r>
            <a:endParaRPr lang="en-US" sz="2000" dirty="0"/>
          </a:p>
          <a:p>
            <a:r>
              <a:rPr lang="en-US" sz="2800" b="1">
                <a:solidFill>
                  <a:schemeClr val="tx2"/>
                </a:solidFill>
              </a:rPr>
              <a:t>Speech and Language Therapist</a:t>
            </a:r>
          </a:p>
          <a:p>
            <a:pPr>
              <a:buFont typeface=""/>
              <a:buChar char="•"/>
            </a:pPr>
            <a:r>
              <a:rPr lang="en-US" sz="2000"/>
              <a:t>assess speech delay</a:t>
            </a:r>
            <a:endParaRPr lang="en-US" sz="2000" dirty="0"/>
          </a:p>
          <a:p>
            <a:pPr>
              <a:buFont typeface=""/>
              <a:buChar char="•"/>
            </a:pPr>
            <a:r>
              <a:rPr lang="en-US" sz="2000"/>
              <a:t>language intervention</a:t>
            </a:r>
            <a:endParaRPr lang="en-US" sz="2000" dirty="0"/>
          </a:p>
          <a:p>
            <a:pPr>
              <a:buFont typeface=""/>
              <a:buChar char="•"/>
            </a:pPr>
            <a:r>
              <a:rPr lang="en-US" sz="2000"/>
              <a:t>communication activities</a:t>
            </a:r>
            <a:endParaRPr lang="en-US" sz="2000" dirty="0"/>
          </a:p>
          <a:p>
            <a:r>
              <a:rPr lang="en-US" sz="2800" b="1">
                <a:solidFill>
                  <a:schemeClr val="tx2"/>
                </a:solidFill>
              </a:rPr>
              <a:t>Health Visitor</a:t>
            </a:r>
          </a:p>
          <a:p>
            <a:pPr>
              <a:buFont typeface=""/>
              <a:buChar char="•"/>
            </a:pPr>
            <a:r>
              <a:rPr lang="en-US" sz="2000"/>
              <a:t>monitor development</a:t>
            </a:r>
            <a:endParaRPr lang="en-US" sz="2000" dirty="0"/>
          </a:p>
          <a:p>
            <a:pPr>
              <a:buFont typeface=""/>
              <a:buChar char="•"/>
            </a:pPr>
            <a:r>
              <a:rPr lang="en-US" sz="2000"/>
              <a:t>parenting advice from the</a:t>
            </a:r>
            <a:endParaRPr lang="en-US" sz="2000" dirty="0"/>
          </a:p>
          <a:p>
            <a:r>
              <a:rPr lang="en-US" sz="2000" b="1"/>
              <a:t>GP.</a:t>
            </a:r>
          </a:p>
          <a:p>
            <a:pPr>
              <a:buFont typeface=""/>
              <a:buChar char="•"/>
            </a:pPr>
            <a:r>
              <a:rPr lang="en-US" sz="2000"/>
              <a:t>review mother's mental health</a:t>
            </a:r>
            <a:endParaRPr lang="en-US" sz="2000" dirty="0"/>
          </a:p>
          <a:p>
            <a:r>
              <a:rPr lang="en-US" sz="2400" b="1">
                <a:solidFill>
                  <a:schemeClr val="tx2"/>
                </a:solidFill>
              </a:rPr>
              <a:t>Family Support Worker</a:t>
            </a:r>
          </a:p>
          <a:p>
            <a:pPr>
              <a:buFont typeface=""/>
              <a:buChar char="•"/>
            </a:pPr>
            <a:r>
              <a:rPr lang="en-US" sz="2000" dirty="0"/>
              <a:t>parenting </a:t>
            </a:r>
            <a:r>
              <a:rPr lang="en-US" sz="2000" dirty="0" err="1"/>
              <a:t>programmes</a:t>
            </a:r>
            <a:endParaRPr lang="en-US" sz="2000"/>
          </a:p>
          <a:p>
            <a:pPr>
              <a:buFont typeface=""/>
              <a:buChar char="•"/>
            </a:pPr>
            <a:r>
              <a:rPr lang="en-US" sz="2000"/>
              <a:t>local support groups</a:t>
            </a:r>
            <a:endParaRPr lang="en-US" sz="2000" dirty="0"/>
          </a:p>
          <a:p>
            <a:r>
              <a:rPr lang="en-US" sz="2400" b="1">
                <a:solidFill>
                  <a:schemeClr val="tx2"/>
                </a:solidFill>
              </a:rPr>
              <a:t>Nursery Staff</a:t>
            </a:r>
          </a:p>
          <a:p>
            <a:pPr>
              <a:buFont typeface=""/>
              <a:buChar char="•"/>
            </a:pPr>
            <a:r>
              <a:rPr lang="en-US" sz="2000"/>
              <a:t>small group activities</a:t>
            </a:r>
            <a:endParaRPr lang="en-US" sz="2000" dirty="0"/>
          </a:p>
          <a:p>
            <a:pPr>
              <a:buFont typeface=""/>
              <a:buChar char="•"/>
            </a:pPr>
            <a:r>
              <a:rPr lang="en-US" sz="2000"/>
              <a:t>structured routines</a:t>
            </a:r>
            <a:endParaRPr lang="en-US" sz="2000" dirty="0"/>
          </a:p>
          <a:p>
            <a:pPr algn="ctr"/>
            <a:endParaRPr lang="en-GB"/>
          </a:p>
        </p:txBody>
      </p:sp>
    </p:spTree>
    <p:extLst>
      <p:ext uri="{BB962C8B-B14F-4D97-AF65-F5344CB8AC3E}">
        <p14:creationId xmlns:p14="http://schemas.microsoft.com/office/powerpoint/2010/main" val="1383602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9CA969-247C-6672-C0F3-6E76878908D2}"/>
              </a:ext>
            </a:extLst>
          </p:cNvPr>
          <p:cNvSpPr txBox="1"/>
          <p:nvPr/>
        </p:nvSpPr>
        <p:spPr>
          <a:xfrm>
            <a:off x="986971" y="206828"/>
            <a:ext cx="10914742" cy="6705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chemeClr val="tx2"/>
                </a:solidFill>
              </a:rPr>
              <a:t>Strategies Based on Erikson</a:t>
            </a:r>
          </a:p>
          <a:p>
            <a:r>
              <a:rPr lang="en-US" sz="3200" b="1">
                <a:solidFill>
                  <a:schemeClr val="tx2"/>
                </a:solidFill>
              </a:rPr>
              <a:t>Supporting Initiative</a:t>
            </a:r>
          </a:p>
          <a:p>
            <a:r>
              <a:rPr lang="en-US" sz="3200"/>
              <a:t>Children should be encouraged to:</a:t>
            </a:r>
          </a:p>
          <a:p>
            <a:r>
              <a:rPr lang="en-US" sz="3200"/>
              <a:t> make simple choices.</a:t>
            </a:r>
          </a:p>
          <a:p>
            <a:r>
              <a:rPr lang="en-US" sz="3200"/>
              <a:t>complete tasks independently and</a:t>
            </a:r>
          </a:p>
          <a:p>
            <a:r>
              <a:rPr lang="en-US" sz="3200"/>
              <a:t> take part in imaginative play.</a:t>
            </a:r>
          </a:p>
          <a:p>
            <a:r>
              <a:rPr lang="en-US" sz="3200"/>
              <a:t> receive praise.</a:t>
            </a:r>
          </a:p>
          <a:p>
            <a:r>
              <a:rPr lang="en-US" sz="3200"/>
              <a:t>build friendships.</a:t>
            </a:r>
          </a:p>
          <a:p>
            <a:r>
              <a:rPr lang="en-US" sz="3200"/>
              <a:t>These strategies increase confidence and reduce feelings of guilt.</a:t>
            </a:r>
          </a:p>
          <a:p>
            <a:r>
              <a:rPr lang="en-US" sz="3200"/>
              <a:t>Example:</a:t>
            </a:r>
          </a:p>
          <a:p>
            <a:r>
              <a:rPr lang="en-US" sz="3200"/>
              <a:t>Allow Isaac to choose activities, help tidy toys, participate in role play and celebrate achievements.</a:t>
            </a:r>
          </a:p>
          <a:p>
            <a:pPr algn="ctr"/>
            <a:endParaRPr lang="en-GB"/>
          </a:p>
        </p:txBody>
      </p:sp>
      <p:sp>
        <p:nvSpPr>
          <p:cNvPr id="3" name="Arrow: Right 2">
            <a:extLst>
              <a:ext uri="{FF2B5EF4-FFF2-40B4-BE49-F238E27FC236}">
                <a16:creationId xmlns:a16="http://schemas.microsoft.com/office/drawing/2014/main" id="{6E883F66-23DA-9291-1490-90CF93FBF328}"/>
              </a:ext>
            </a:extLst>
          </p:cNvPr>
          <p:cNvSpPr/>
          <p:nvPr/>
        </p:nvSpPr>
        <p:spPr>
          <a:xfrm>
            <a:off x="7257" y="1710872"/>
            <a:ext cx="978408" cy="48463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Right 3">
            <a:extLst>
              <a:ext uri="{FF2B5EF4-FFF2-40B4-BE49-F238E27FC236}">
                <a16:creationId xmlns:a16="http://schemas.microsoft.com/office/drawing/2014/main" id="{F463F8BA-EB44-839C-B9CB-8FBB508EBA93}"/>
              </a:ext>
            </a:extLst>
          </p:cNvPr>
          <p:cNvSpPr/>
          <p:nvPr/>
        </p:nvSpPr>
        <p:spPr>
          <a:xfrm>
            <a:off x="7257" y="2325916"/>
            <a:ext cx="978408" cy="44834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588E8B0E-F922-3A52-BA55-19DD3FD73A9B}"/>
              </a:ext>
            </a:extLst>
          </p:cNvPr>
          <p:cNvSpPr/>
          <p:nvPr/>
        </p:nvSpPr>
        <p:spPr>
          <a:xfrm>
            <a:off x="5443" y="3356428"/>
            <a:ext cx="978408" cy="3830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6AD3A2CC-3360-327A-5C84-01E24100BBE4}"/>
              </a:ext>
            </a:extLst>
          </p:cNvPr>
          <p:cNvSpPr/>
          <p:nvPr/>
        </p:nvSpPr>
        <p:spPr>
          <a:xfrm>
            <a:off x="-2721" y="3898899"/>
            <a:ext cx="978408" cy="33948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47809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FDDA3B-D27F-DB59-C49D-AAE2AAF2EAA2}"/>
              </a:ext>
            </a:extLst>
          </p:cNvPr>
          <p:cNvSpPr txBox="1"/>
          <p:nvPr/>
        </p:nvSpPr>
        <p:spPr>
          <a:xfrm>
            <a:off x="246743" y="1767115"/>
            <a:ext cx="1074782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solidFill>
                  <a:schemeClr val="tx2"/>
                </a:solidFill>
              </a:rPr>
              <a:t>Conclusion</a:t>
            </a:r>
          </a:p>
          <a:p>
            <a:r>
              <a:rPr lang="en-US"/>
              <a:t>Isaac's development has been influenced by several early experiences including disrupted childcare, maternal post-natal depression and limited social support.</a:t>
            </a:r>
          </a:p>
          <a:p>
            <a:r>
              <a:rPr lang="en-US"/>
              <a:t>Erikson's theory suggests these experiences may reduce his confidence and ability to develop initiative.</a:t>
            </a:r>
          </a:p>
          <a:p>
            <a:r>
              <a:rPr lang="en-US"/>
              <a:t>A coordinated multi-agency support plan can help Isaac improve his emotional wellbeing, communication skills and independence, allowing him to achieve positive developmental outcomes.</a:t>
            </a:r>
          </a:p>
          <a:p>
            <a:pPr algn="ctr"/>
            <a:endParaRPr lang="en-GB"/>
          </a:p>
        </p:txBody>
      </p:sp>
    </p:spTree>
    <p:extLst>
      <p:ext uri="{BB962C8B-B14F-4D97-AF65-F5344CB8AC3E}">
        <p14:creationId xmlns:p14="http://schemas.microsoft.com/office/powerpoint/2010/main" val="3397949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5A37EF-EE62-43B9-B67A-FE49C8056CE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E8EEFDF-EA7A-5BF0-2170-DE8444D9AF43}"/>
              </a:ext>
            </a:extLst>
          </p:cNvPr>
          <p:cNvSpPr txBox="1"/>
          <p:nvPr/>
        </p:nvSpPr>
        <p:spPr>
          <a:xfrm>
            <a:off x="841829" y="533400"/>
            <a:ext cx="8302171"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solidFill>
                  <a:schemeClr val="tx2"/>
                </a:solidFill>
              </a:rPr>
              <a:t>References</a:t>
            </a:r>
            <a:endParaRPr lang="en-US" sz="3600">
              <a:solidFill>
                <a:schemeClr val="tx2"/>
              </a:solidFill>
            </a:endParaRPr>
          </a:p>
          <a:p>
            <a:endParaRPr lang="en-US" b="1" dirty="0"/>
          </a:p>
          <a:p>
            <a:endParaRPr lang="en-US" b="1" dirty="0"/>
          </a:p>
          <a:p>
            <a:endParaRPr lang="en-US" b="1" dirty="0"/>
          </a:p>
          <a:p>
            <a:r>
              <a:rPr lang="en-US" dirty="0">
                <a:ea typeface="+mn-lt"/>
                <a:cs typeface="+mn-lt"/>
              </a:rPr>
              <a:t>Erikson, E.H. (1963) </a:t>
            </a:r>
            <a:r>
              <a:rPr lang="en-US" i="1" dirty="0">
                <a:ea typeface="+mn-lt"/>
                <a:cs typeface="+mn-lt"/>
              </a:rPr>
              <a:t>Childhood and Society</a:t>
            </a:r>
            <a:r>
              <a:rPr lang="en-US" dirty="0">
                <a:ea typeface="+mn-lt"/>
                <a:cs typeface="+mn-lt"/>
              </a:rPr>
              <a:t>. 2nd </a:t>
            </a:r>
            <a:r>
              <a:rPr lang="en-US" dirty="0" err="1">
                <a:ea typeface="+mn-lt"/>
                <a:cs typeface="+mn-lt"/>
              </a:rPr>
              <a:t>edn</a:t>
            </a:r>
            <a:r>
              <a:rPr lang="en-US" dirty="0">
                <a:ea typeface="+mn-lt"/>
                <a:cs typeface="+mn-lt"/>
              </a:rPr>
              <a:t>. New York: W.W. Norton &amp; Company.</a:t>
            </a:r>
            <a:endParaRPr lang="en-US" dirty="0"/>
          </a:p>
          <a:p>
            <a:r>
              <a:rPr lang="en-US">
                <a:ea typeface="+mn-lt"/>
                <a:cs typeface="+mn-lt"/>
              </a:rPr>
              <a:t>National Institute for Health and Care Excellence (NICE) (2012) </a:t>
            </a:r>
            <a:r>
              <a:rPr lang="en-US" i="1">
                <a:ea typeface="+mn-lt"/>
                <a:cs typeface="+mn-lt"/>
              </a:rPr>
              <a:t>Social and emotional wellbeing: early years (PH40).</a:t>
            </a:r>
            <a:r>
              <a:rPr lang="en-US">
                <a:ea typeface="+mn-lt"/>
                <a:cs typeface="+mn-lt"/>
              </a:rPr>
              <a:t>Available at: </a:t>
            </a:r>
            <a:r>
              <a:rPr lang="en-US" dirty="0">
                <a:ea typeface="+mn-lt"/>
                <a:cs typeface="+mn-lt"/>
                <a:hlinkClick r:id="rId2"/>
              </a:rPr>
              <a:t>https://www.nice.org.uk/guidance/ph40</a:t>
            </a:r>
            <a:r>
              <a:rPr lang="en-US">
                <a:ea typeface="+mn-lt"/>
                <a:cs typeface="+mn-lt"/>
              </a:rPr>
              <a:t> (Accessed: 13 July 2026). </a:t>
            </a:r>
            <a:endParaRPr lang="en-US"/>
          </a:p>
          <a:p>
            <a:r>
              <a:rPr lang="en-US">
                <a:ea typeface="+mn-lt"/>
                <a:cs typeface="+mn-lt"/>
              </a:rPr>
              <a:t>NHS England (2026) </a:t>
            </a:r>
            <a:r>
              <a:rPr lang="en-US" i="1">
                <a:ea typeface="+mn-lt"/>
                <a:cs typeface="+mn-lt"/>
              </a:rPr>
              <a:t>Safeguarding children, young people and adults at risk in the NHS.</a:t>
            </a:r>
            <a:r>
              <a:rPr lang="en-US">
                <a:ea typeface="+mn-lt"/>
                <a:cs typeface="+mn-lt"/>
              </a:rPr>
              <a:t> Available at: </a:t>
            </a:r>
            <a:r>
              <a:rPr lang="en-US" dirty="0">
                <a:ea typeface="+mn-lt"/>
                <a:cs typeface="+mn-lt"/>
                <a:hlinkClick r:id="rId3"/>
              </a:rPr>
              <a:t>https://www.england.nhs.uk/long-read/safeguarding-children-young-people-and-adults-at-risk-in-the-nhs/</a:t>
            </a:r>
            <a:r>
              <a:rPr lang="en-US">
                <a:ea typeface="+mn-lt"/>
                <a:cs typeface="+mn-lt"/>
              </a:rPr>
              <a:t> (Accessed: 13 July 2026). </a:t>
            </a:r>
            <a:endParaRPr lang="en-US"/>
          </a:p>
          <a:p>
            <a:r>
              <a:rPr lang="en-US">
                <a:ea typeface="+mn-lt"/>
                <a:cs typeface="+mn-lt"/>
              </a:rPr>
              <a:t>NSPCC – Child development and keeping children safe (Accessed: 13 July 2026).</a:t>
            </a:r>
            <a:endParaRPr lang="en-US"/>
          </a:p>
          <a:p>
            <a:r>
              <a:rPr lang="en-US" dirty="0">
                <a:ea typeface="+mn-lt"/>
                <a:cs typeface="+mn-lt"/>
                <a:hlinkClick r:id="rId4"/>
              </a:rPr>
              <a:t>Department for Education – Working Together to Safeguard Children</a:t>
            </a:r>
            <a:r>
              <a:rPr lang="en-US">
                <a:ea typeface="+mn-lt"/>
                <a:cs typeface="+mn-lt"/>
              </a:rPr>
              <a:t> (Accessed: 13 July 2026).</a:t>
            </a:r>
            <a:endParaRPr lang="en-US"/>
          </a:p>
          <a:p>
            <a:r>
              <a:rPr lang="en-US">
                <a:ea typeface="+mn-lt"/>
                <a:cs typeface="+mn-lt"/>
              </a:rPr>
              <a:t>NHS – Start for Life: Child development (2 to 5 years) (Accessed: 13 July 2026).</a:t>
            </a:r>
            <a:endParaRPr lang="en-US"/>
          </a:p>
          <a:p>
            <a:endParaRPr lang="en-US" b="1" dirty="0"/>
          </a:p>
          <a:p>
            <a:endParaRPr lang="en-US" b="1" dirty="0"/>
          </a:p>
          <a:p>
            <a:endParaRPr lang="en-US" b="1" dirty="0"/>
          </a:p>
          <a:p>
            <a:endParaRPr lang="en-US"/>
          </a:p>
        </p:txBody>
      </p:sp>
    </p:spTree>
    <p:extLst>
      <p:ext uri="{BB962C8B-B14F-4D97-AF65-F5344CB8AC3E}">
        <p14:creationId xmlns:p14="http://schemas.microsoft.com/office/powerpoint/2010/main" val="1210958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82822-BF32-D393-AE59-F663BC0A42DD}"/>
            </a:ext>
          </a:extLst>
        </p:cNvPr>
        <p:cNvGrpSpPr/>
        <p:nvPr/>
      </p:nvGrpSpPr>
      <p:grpSpPr>
        <a:xfrm>
          <a:off x="0" y="0"/>
          <a:ext cx="0" cy="0"/>
          <a:chOff x="0" y="0"/>
          <a:chExt cx="0" cy="0"/>
        </a:xfrm>
      </p:grpSpPr>
    </p:spTree>
    <p:extLst>
      <p:ext uri="{BB962C8B-B14F-4D97-AF65-F5344CB8AC3E}">
        <p14:creationId xmlns:p14="http://schemas.microsoft.com/office/powerpoint/2010/main" val="18610299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232</cp:revision>
  <dcterms:created xsi:type="dcterms:W3CDTF">2026-07-13T18:33:53Z</dcterms:created>
  <dcterms:modified xsi:type="dcterms:W3CDTF">2026-07-13T19:43:17Z</dcterms:modified>
</cp:coreProperties>
</file>