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3D62AB1-72EF-4E3D-9770-EF6F03434086}" v="6" dt="2022-06-09T08:47:42.15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tin cristian miklosi" userId="713cd939fac245c1" providerId="LiveId" clId="{B3D62AB1-72EF-4E3D-9770-EF6F03434086}"/>
    <pc:docChg chg="undo custSel addSld delSld modSld">
      <pc:chgData name="martin cristian miklosi" userId="713cd939fac245c1" providerId="LiveId" clId="{B3D62AB1-72EF-4E3D-9770-EF6F03434086}" dt="2022-06-09T08:45:51.379" v="149" actId="478"/>
      <pc:docMkLst>
        <pc:docMk/>
      </pc:docMkLst>
      <pc:sldChg chg="delSp modSp mod delAnim">
        <pc:chgData name="martin cristian miklosi" userId="713cd939fac245c1" providerId="LiveId" clId="{B3D62AB1-72EF-4E3D-9770-EF6F03434086}" dt="2022-06-09T08:45:51.379" v="149" actId="478"/>
        <pc:sldMkLst>
          <pc:docMk/>
          <pc:sldMk cId="2014824957" sldId="256"/>
        </pc:sldMkLst>
        <pc:spChg chg="mod">
          <ac:chgData name="martin cristian miklosi" userId="713cd939fac245c1" providerId="LiveId" clId="{B3D62AB1-72EF-4E3D-9770-EF6F03434086}" dt="2022-06-09T08:26:15.478" v="131" actId="14100"/>
          <ac:spMkLst>
            <pc:docMk/>
            <pc:sldMk cId="2014824957" sldId="256"/>
            <ac:spMk id="2" creationId="{116C4BF4-9E16-A207-8395-C686FCF0ABE7}"/>
          </ac:spMkLst>
        </pc:spChg>
        <pc:spChg chg="mod">
          <ac:chgData name="martin cristian miklosi" userId="713cd939fac245c1" providerId="LiveId" clId="{B3D62AB1-72EF-4E3D-9770-EF6F03434086}" dt="2022-06-09T08:45:46.256" v="148" actId="20577"/>
          <ac:spMkLst>
            <pc:docMk/>
            <pc:sldMk cId="2014824957" sldId="256"/>
            <ac:spMk id="3" creationId="{364DDC08-BA3E-4635-22CF-772784AFF5CE}"/>
          </ac:spMkLst>
        </pc:spChg>
        <pc:picChg chg="del">
          <ac:chgData name="martin cristian miklosi" userId="713cd939fac245c1" providerId="LiveId" clId="{B3D62AB1-72EF-4E3D-9770-EF6F03434086}" dt="2022-06-09T08:35:39.909" v="141" actId="478"/>
          <ac:picMkLst>
            <pc:docMk/>
            <pc:sldMk cId="2014824957" sldId="256"/>
            <ac:picMk id="4" creationId="{AEBE7A0A-3867-D0A4-A885-E243055589B1}"/>
          </ac:picMkLst>
        </pc:picChg>
        <pc:picChg chg="del">
          <ac:chgData name="martin cristian miklosi" userId="713cd939fac245c1" providerId="LiveId" clId="{B3D62AB1-72EF-4E3D-9770-EF6F03434086}" dt="2022-06-09T08:38:05.802" v="142" actId="478"/>
          <ac:picMkLst>
            <pc:docMk/>
            <pc:sldMk cId="2014824957" sldId="256"/>
            <ac:picMk id="5" creationId="{41591FE1-E4F6-E522-397D-F5C59F001F03}"/>
          </ac:picMkLst>
        </pc:picChg>
        <pc:picChg chg="del">
          <ac:chgData name="martin cristian miklosi" userId="713cd939fac245c1" providerId="LiveId" clId="{B3D62AB1-72EF-4E3D-9770-EF6F03434086}" dt="2022-06-09T08:42:01.570" v="146" actId="478"/>
          <ac:picMkLst>
            <pc:docMk/>
            <pc:sldMk cId="2014824957" sldId="256"/>
            <ac:picMk id="6" creationId="{028E0521-E2AA-2A96-A865-D08F77E8D5C4}"/>
          </ac:picMkLst>
        </pc:picChg>
        <pc:picChg chg="del">
          <ac:chgData name="martin cristian miklosi" userId="713cd939fac245c1" providerId="LiveId" clId="{B3D62AB1-72EF-4E3D-9770-EF6F03434086}" dt="2022-06-09T08:43:03.196" v="147" actId="478"/>
          <ac:picMkLst>
            <pc:docMk/>
            <pc:sldMk cId="2014824957" sldId="256"/>
            <ac:picMk id="7" creationId="{32557AF6-1E85-3FCF-E066-BBFBAF685485}"/>
          </ac:picMkLst>
        </pc:picChg>
        <pc:picChg chg="del">
          <ac:chgData name="martin cristian miklosi" userId="713cd939fac245c1" providerId="LiveId" clId="{B3D62AB1-72EF-4E3D-9770-EF6F03434086}" dt="2022-06-09T08:45:51.379" v="149" actId="478"/>
          <ac:picMkLst>
            <pc:docMk/>
            <pc:sldMk cId="2014824957" sldId="256"/>
            <ac:picMk id="8" creationId="{890E7B00-14CE-7E5F-FAE7-6CFF2E222BA1}"/>
          </ac:picMkLst>
        </pc:picChg>
      </pc:sldChg>
      <pc:sldChg chg="new del">
        <pc:chgData name="martin cristian miklosi" userId="713cd939fac245c1" providerId="LiveId" clId="{B3D62AB1-72EF-4E3D-9770-EF6F03434086}" dt="2022-06-09T08:32:55.640" v="138" actId="680"/>
        <pc:sldMkLst>
          <pc:docMk/>
          <pc:sldMk cId="3310418182" sldId="257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A61CD7-301A-37E2-4798-C0781FFEB7B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E97A593-FB95-8F04-7262-46BD366BBA6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877D94-0B3D-12CF-D46E-FB63F72CDD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A6804-D041-4BF5-98B6-507A79E56641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2E6398-81B5-EDC5-3B1C-D97E38E7EB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CB4DB9-764C-CB50-F96D-D01BDCA963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2A855-3DCB-40A5-8E98-3D0757DD33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38449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3020A1-555E-CD55-4968-49E2C92399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07C2A8-44A1-3DD9-A05A-41240EDB57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4F8483-3C98-118A-D4C4-F0CCECC009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A6804-D041-4BF5-98B6-507A79E56641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E80D45-86F2-2604-E9DB-90D9B37BBD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C10F06-038F-9F38-6A39-01082898D6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2A855-3DCB-40A5-8E98-3D0757DD33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44046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E57C95-4E18-B09F-43AB-4A245D541E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927BE8A-3223-FF26-61C0-1B9FD6DB9E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BFDA69-CEF8-FE5A-BE94-D222C65B9B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A6804-D041-4BF5-98B6-507A79E56641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153267-63F7-1E41-5904-6635159892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59762F-8A85-52F5-B248-7D19774AD9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2A855-3DCB-40A5-8E98-3D0757DD33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96963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B59CB0-0BCA-663B-54F3-61BA88C0D3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526310-042B-0A98-92E5-95CAADAF22E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2DED1F-9C58-24FC-3CA9-7422EBC21BB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E8970B-3170-4F2C-FECD-8B26A324C5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A6804-D041-4BF5-98B6-507A79E56641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3A44093-A646-1D7F-ABBA-5202EF37B5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51FB80-DC5B-E705-7BBC-F73F20F19E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2A855-3DCB-40A5-8E98-3D0757DD33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18227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CD0115-1F66-D19B-536E-38DDDB47CA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15C37C-6779-85F3-8707-FBBE161B09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2D39CE7-C53E-A290-484E-C13D174AE85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0A3C33D-0203-6953-3E36-D796DBA9EE8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DB7658C-E9E5-F076-FA50-AB5AF75317B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7F261C7-49B8-5543-ADF6-3CF188646B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A6804-D041-4BF5-98B6-507A79E56641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3567384-09F3-4319-0843-80483CC63A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1814347-465A-821B-89A8-849BB1B61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2A855-3DCB-40A5-8E98-3D0757DD33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38621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2453E7-D706-953B-A2BE-C9F422C6BC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AC995C2-1EE6-A546-87C4-6A6A50BF9E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A6804-D041-4BF5-98B6-507A79E56641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804D432-D022-A2C3-5DED-7C246874DB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61F8B7E-2C6B-59D5-99D0-E3700232CF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2A855-3DCB-40A5-8E98-3D0757DD33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14837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E18AFD7-902F-FA03-626E-A1A372C2CE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A6804-D041-4BF5-98B6-507A79E56641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316FB9D-BF08-BB3E-C6D8-8B60E109E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75B307C-778C-CF98-E932-98374B6CAA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2A855-3DCB-40A5-8E98-3D0757DD33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50493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E978FF-587F-64C4-E33E-6C799091C2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8D702A-084D-2AC1-EEC5-4AB40C3F33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8255124-A9A7-6068-4544-309C86E343C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BAF243-0EA1-3107-C334-2BCBA34507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A6804-D041-4BF5-98B6-507A79E56641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0097E6-4A40-8001-8E39-0D33A684B0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9BD6DC-3CF2-899B-B5B1-19376571CD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2A855-3DCB-40A5-8E98-3D0757DD33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76199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4B418E-F0B4-1C58-2186-F1A38C7C1E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0486AB9-EDA2-533F-2823-5096C8DC3C9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51EB65C-5543-D14C-BBE3-342F1B7349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8B52F7-1B0E-4106-C242-C5AE917B83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A6804-D041-4BF5-98B6-507A79E56641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0EB0AD7-3EA0-A0B5-7F1F-A8C476FA20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DDB758-2A11-840D-7F02-FB6A7ADF71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2A855-3DCB-40A5-8E98-3D0757DD33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3674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576963-F2D7-1F2F-E457-81599B35CF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BB7911-4AD4-7B14-2976-748F83EEB40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77DBBC-E895-0079-F0AB-23B4946FF8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A6804-D041-4BF5-98B6-507A79E56641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3C8BB8-6909-E8F0-E004-182DF46B51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D873DD-45AD-2B9B-A4D4-197A7C772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2A855-3DCB-40A5-8E98-3D0757DD33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01705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ED395CF-506C-B58A-C3D7-B0A3F0789D2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6B65311-E9F8-8B61-B261-12B22D922E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CFFEEF-8D82-5AC6-58D2-3800117FF4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A6804-D041-4BF5-98B6-507A79E56641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9D0752-CB4D-8ECB-60AF-FF451069C9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DB7DD3-B8C9-2705-FDB7-BFC42B9332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2A855-3DCB-40A5-8E98-3D0757DD33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0715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1016428-560C-09D2-DC53-36D3F5D060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E0DA0E-0AAB-722F-4749-DAE4DAEC7E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F57224-ACD9-D7B1-4AFD-B91FC45A086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8A6804-D041-4BF5-98B6-507A79E56641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42EC8C-5D48-EFE3-1C35-AC9E627FEF2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75AA82-6BF5-F3E3-8000-6F0FAF7D7DE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C2A855-3DCB-40A5-8E98-3D0757DD33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415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6C4BF4-9E16-A207-8395-C686FCF0AB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93306"/>
            <a:ext cx="9144000" cy="1212981"/>
          </a:xfrm>
        </p:spPr>
        <p:txBody>
          <a:bodyPr>
            <a:normAutofit fontScale="90000"/>
          </a:bodyPr>
          <a:lstStyle/>
          <a:p>
            <a:r>
              <a:rPr lang="en-GB" sz="2700" dirty="0">
                <a:latin typeface="+mn-lt"/>
              </a:rPr>
              <a:t>Martin Cristian Miklosi</a:t>
            </a:r>
            <a:br>
              <a:rPr lang="en-GB" sz="2700" dirty="0">
                <a:latin typeface="+mn-lt"/>
              </a:rPr>
            </a:br>
            <a:r>
              <a:rPr lang="en-GB" sz="2700" dirty="0">
                <a:latin typeface="+mn-lt"/>
              </a:rPr>
              <a:t>1815981</a:t>
            </a:r>
            <a:br>
              <a:rPr lang="en-GB" sz="1800" dirty="0">
                <a:latin typeface="+mn-lt"/>
              </a:rPr>
            </a:br>
            <a:br>
              <a:rPr lang="en-GB" sz="1800" dirty="0">
                <a:latin typeface="+mn-lt"/>
              </a:rPr>
            </a:br>
            <a:endParaRPr lang="en-GB" sz="1800" dirty="0">
              <a:latin typeface="+mn-lt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4DDC08-BA3E-4635-22CF-772784AFF5C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632857"/>
            <a:ext cx="9144000" cy="4991877"/>
          </a:xfrm>
        </p:spPr>
        <p:txBody>
          <a:bodyPr>
            <a:normAutofit fontScale="92500" lnSpcReduction="20000"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Buenos días! Hotel Barcelona. Como le puedo ayudar? </a:t>
            </a:r>
            <a:endParaRPr lang="es-ES" sz="2400" b="0" i="1" u="none" strike="noStrike" kern="1200" cap="none" spc="0" baseline="0" dirty="0">
              <a:solidFill>
                <a:srgbClr val="FF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Buenos días! Me gustaría reservar dos </a:t>
            </a:r>
            <a:r>
              <a:rPr lang="es-ES" sz="24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habitaciónes</a:t>
            </a: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en el hotel.</a:t>
            </a:r>
            <a:endParaRPr lang="es-ES" sz="2400" b="0" i="1" u="none" strike="noStrike" kern="1200" cap="none" spc="0" baseline="0" dirty="0">
              <a:solidFill>
                <a:srgbClr val="FF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Muy bien. Como se llama usted?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Me llamo Fernando </a:t>
            </a:r>
            <a:r>
              <a:rPr lang="es-ES" sz="24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Gomez</a:t>
            </a: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Muy bien Señor </a:t>
            </a:r>
            <a:r>
              <a:rPr lang="es-ES" sz="24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Gomez</a:t>
            </a: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 Para cuantas personas?</a:t>
            </a:r>
            <a:endParaRPr lang="es-ES" sz="2400" b="0" i="1" u="none" strike="noStrike" kern="1200" cap="none" spc="0" baseline="0" dirty="0">
              <a:solidFill>
                <a:srgbClr val="FF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Para tres personas.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Una o dos habitaciones?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Dos </a:t>
            </a:r>
            <a:r>
              <a:rPr lang="es-ES" sz="24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habitaciónes</a:t>
            </a: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Cama doble o dos individuales? </a:t>
            </a:r>
            <a:endParaRPr lang="es-ES" sz="2400" b="0" i="1" u="none" strike="noStrike" kern="1200" cap="none" spc="0" baseline="0" dirty="0">
              <a:solidFill>
                <a:srgbClr val="FF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Dos camas doble.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Para que fecha?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Para el cinco de mayo de 2022.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Por cuantas noches? </a:t>
            </a:r>
            <a:endParaRPr lang="es-ES" sz="2400" b="0" i="1" u="none" strike="noStrike" kern="1200" cap="none" spc="0" baseline="0" dirty="0">
              <a:solidFill>
                <a:srgbClr val="FF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Por tres noches.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Bueno. Todo esta reservado.</a:t>
            </a:r>
            <a:endParaRPr lang="es-ES" sz="2400" b="0" i="1" u="none" strike="noStrike" kern="1200" cap="none" spc="0" baseline="0" dirty="0">
              <a:solidFill>
                <a:srgbClr val="FF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Genial! Muchas Gracias. Adiós.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Muchas gracias. Adiós</a:t>
            </a:r>
            <a:endParaRPr lang="en-GB" dirty="0"/>
          </a:p>
        </p:txBody>
      </p:sp>
      <p:pic>
        <p:nvPicPr>
          <p:cNvPr id="9" name="Reserva">
            <a:hlinkClick r:id="" action="ppaction://media"/>
            <a:extLst>
              <a:ext uri="{FF2B5EF4-FFF2-40B4-BE49-F238E27FC236}">
                <a16:creationId xmlns:a16="http://schemas.microsoft.com/office/drawing/2014/main" id="{759E77A4-61EC-2A08-5121-E30DA63B4D9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4824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106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178</Words>
  <Application>Microsoft Office PowerPoint</Application>
  <PresentationFormat>Widescreen</PresentationFormat>
  <Paragraphs>18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Martin Cristian Miklosi 1815981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Martin Cristian Miklosi 1815981  </dc:title>
  <dc:creator>martin cristian miklosi</dc:creator>
  <cp:lastModifiedBy>martin cristian miklosi</cp:lastModifiedBy>
  <cp:revision>1</cp:revision>
  <dcterms:created xsi:type="dcterms:W3CDTF">2022-06-09T08:11:54Z</dcterms:created>
  <dcterms:modified xsi:type="dcterms:W3CDTF">2022-06-09T08:47:50Z</dcterms:modified>
</cp:coreProperties>
</file>