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BB1C6-53B2-4E66-9A1F-B4E0D1B84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EF863B-D317-4DDA-9C72-2B0F55603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41986-5CC7-471E-B4E1-A284632B9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8E681-F497-4C11-821E-817A481DA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C512-CE13-4F99-B622-D1B491AB5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91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6083A-7131-4E46-AF46-C97C817F7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E3195-E6C5-40DF-A0DE-0E0A89688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8B6A3-5D57-47E2-A662-764BF1B97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77859-2A1B-40C2-A25A-466E7A4C1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624CE-D08D-40FB-A1CC-09D7FFAE5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162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D854E-9383-4BE0-8C98-BB06BB4FF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463EA-0B1D-4A8A-BAA1-23D4C0E27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52A-D6EB-40F0-919E-FC40AFFBF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3BD68-A0CE-4A09-90A8-0FD2DC54B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4D873-EB9F-4EDF-9C86-F4C0B8FE1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069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23BC5-5C48-4EC3-B0D0-8E7EB81E9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6238-3126-45FA-9A24-D2C547C23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1E5229-E75F-4F1C-B184-03C265C78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F7CAC-4180-4712-9E19-A853C0662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65382B-BFF1-470D-A708-EB65B646F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3C3BA-617E-4D42-BCDE-00F935CE8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095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62613-D159-4100-822F-FAF056E69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EB2F7-E0BF-4667-BEA0-66120B9426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F6E6A4-3354-4EFB-A480-B03806F7E7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A5470-4AE7-4143-9E31-15C3AAC9D7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6029D-4106-4A9F-BC2A-6581A7D30E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EC960F-50E0-4278-A2DD-55EF5DEFD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C9B3A2-8DDE-4F8B-AA30-257DF3BEB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EB2865-F791-4E57-8D78-1B1DCD6F5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12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BA8F2-D303-4CD2-ABCE-DC175C237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F9C085-1BD6-4CFA-9419-A17FADF12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F6B671-B142-431C-8412-804D5CD36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C5DCBE-FA81-4CF9-AAD5-B4A7C134F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34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98D210-C40C-47ED-98D7-E287F690B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E44153-BE04-420C-A5A1-9ACF73EE2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E982F-0D99-4928-B4A8-2677D649C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29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A8398-5E87-41A7-BE88-2F949AF64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D7A4-F5D9-45BE-B8FD-338A5072C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EB04FA-D2CC-4BC6-8130-23A4CD0E65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85BFA-2EA5-4A3B-A348-4613CBDF0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2A47C-5B3C-4CA6-8538-55C429C0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004349-A8F5-4390-9C24-B02F40B9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90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5FF8-0809-452E-8E06-30863C55B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26D733-873C-4FEC-B893-CBF990C3A5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1CE97-782C-4CE4-A7CD-DCD38FA9D3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A2BB46-5229-448F-9326-5B20EEC74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B349D-2ED7-4140-9871-F736781AA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37BE05-4613-44F2-9126-AC4CD8459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1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C0BF-3E2F-4752-BA1B-7A13253DF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C7A2BD-2CBD-47E4-A321-48D73A8F99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B51B5-63AA-4C9D-83C2-E876C2F1C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898EF-9689-4792-8B03-3C235F28C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2A289-A73F-4FB5-B7EB-F7D62973D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42697D-4FBF-41C3-86E1-B6BC2321F7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3C4A5-E28A-41D4-8F4F-19AD9EE65C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BBF50-4DED-4986-AF84-BFC43EC7E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E6543-F4E2-4F3C-A746-C4686D291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B08AB-DF3D-4E9D-992F-29D1CEACE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450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20758-5E07-4C81-9CED-FA52E920D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C2221-EAB7-4220-8DA6-E259C9D6E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812D1-0792-4709-A171-E86E3273F9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F98BF-3C26-4F6E-AC48-0030ED6BA369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7D7BD-A6B4-4D66-999C-17497DD04A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0E0CB-1F96-4819-A524-D94FAAE21A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AD9F2-3F8F-4F60-BCC2-469BD4DDA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3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3E905-81AD-4EF6-8EE5-2E739084FF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Hello, </a:t>
            </a:r>
            <a:r>
              <a:rPr lang="en-GB" dirty="0" err="1"/>
              <a:t>prynhawn</a:t>
            </a:r>
            <a:r>
              <a:rPr lang="en-GB"/>
              <a:t> da.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DE005-5E62-4DDA-BA0C-4BBD78358F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6096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Hello, prynhawn da.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Hello, prynhawn da.</dc:title>
  <dc:creator>Siwan Davies</dc:creator>
  <cp:lastModifiedBy>Siwan Davies</cp:lastModifiedBy>
  <cp:revision>1</cp:revision>
  <dcterms:created xsi:type="dcterms:W3CDTF">2017-10-15T16:58:02Z</dcterms:created>
  <dcterms:modified xsi:type="dcterms:W3CDTF">2017-10-15T16:58:17Z</dcterms:modified>
</cp:coreProperties>
</file>