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05F774-1455-4D6D-96F5-420CDB6AFDCD}" v="10" dt="2023-02-09T22:59:59.3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Luca" userId="f68903da530db431" providerId="LiveId" clId="{B605F774-1455-4D6D-96F5-420CDB6AFDCD}"/>
    <pc:docChg chg="undo redo custSel addSld modSld">
      <pc:chgData name="Elena Luca" userId="f68903da530db431" providerId="LiveId" clId="{B605F774-1455-4D6D-96F5-420CDB6AFDCD}" dt="2023-02-10T19:20:16.275" v="5123" actId="20577"/>
      <pc:docMkLst>
        <pc:docMk/>
      </pc:docMkLst>
      <pc:sldChg chg="addSp delSp modSp new mod setBg setClrOvrMap">
        <pc:chgData name="Elena Luca" userId="f68903da530db431" providerId="LiveId" clId="{B605F774-1455-4D6D-96F5-420CDB6AFDCD}" dt="2023-02-09T22:01:18.979" v="1505" actId="27636"/>
        <pc:sldMkLst>
          <pc:docMk/>
          <pc:sldMk cId="1843529462" sldId="256"/>
        </pc:sldMkLst>
        <pc:spChg chg="mod">
          <ac:chgData name="Elena Luca" userId="f68903da530db431" providerId="LiveId" clId="{B605F774-1455-4D6D-96F5-420CDB6AFDCD}" dt="2023-02-09T22:00:54.164" v="1497" actId="26606"/>
          <ac:spMkLst>
            <pc:docMk/>
            <pc:sldMk cId="1843529462" sldId="256"/>
            <ac:spMk id="2" creationId="{16B99E4E-BC6E-64AA-F94F-CC4D7EEB2C26}"/>
          </ac:spMkLst>
        </pc:spChg>
        <pc:spChg chg="mod">
          <ac:chgData name="Elena Luca" userId="f68903da530db431" providerId="LiveId" clId="{B605F774-1455-4D6D-96F5-420CDB6AFDCD}" dt="2023-02-09T22:01:18.979" v="1505" actId="27636"/>
          <ac:spMkLst>
            <pc:docMk/>
            <pc:sldMk cId="1843529462" sldId="256"/>
            <ac:spMk id="3" creationId="{21596B9D-D7E9-A45F-A756-83028B5E0BC0}"/>
          </ac:spMkLst>
        </pc:spChg>
        <pc:spChg chg="add del">
          <ac:chgData name="Elena Luca" userId="f68903da530db431" providerId="LiveId" clId="{B605F774-1455-4D6D-96F5-420CDB6AFDCD}" dt="2023-02-09T22:00:42.667" v="1488" actId="26606"/>
          <ac:spMkLst>
            <pc:docMk/>
            <pc:sldMk cId="1843529462" sldId="256"/>
            <ac:spMk id="8" creationId="{33CD251C-A887-4D2F-925B-FC097198538B}"/>
          </ac:spMkLst>
        </pc:spChg>
        <pc:spChg chg="add del">
          <ac:chgData name="Elena Luca" userId="f68903da530db431" providerId="LiveId" clId="{B605F774-1455-4D6D-96F5-420CDB6AFDCD}" dt="2023-02-09T22:00:35.777" v="1486" actId="26606"/>
          <ac:spMkLst>
            <pc:docMk/>
            <pc:sldMk cId="1843529462" sldId="256"/>
            <ac:spMk id="9" creationId="{8F58EDD9-0685-44E6-9B72-108BB10E1AB0}"/>
          </ac:spMkLst>
        </pc:spChg>
        <pc:spChg chg="add del">
          <ac:chgData name="Elena Luca" userId="f68903da530db431" providerId="LiveId" clId="{B605F774-1455-4D6D-96F5-420CDB6AFDCD}" dt="2023-02-09T22:00:47.860" v="1492" actId="26606"/>
          <ac:spMkLst>
            <pc:docMk/>
            <pc:sldMk cId="1843529462" sldId="256"/>
            <ac:spMk id="12" creationId="{7B4CA2D6-8008-4CEE-8D65-E6BE5477FC69}"/>
          </ac:spMkLst>
        </pc:spChg>
        <pc:spChg chg="add del">
          <ac:chgData name="Elena Luca" userId="f68903da530db431" providerId="LiveId" clId="{B605F774-1455-4D6D-96F5-420CDB6AFDCD}" dt="2023-02-09T22:00:42.667" v="1488" actId="26606"/>
          <ac:spMkLst>
            <pc:docMk/>
            <pc:sldMk cId="1843529462" sldId="256"/>
            <ac:spMk id="14" creationId="{662A3FAA-D056-4098-8115-EA61EAF068CF}"/>
          </ac:spMkLst>
        </pc:spChg>
        <pc:spChg chg="add del">
          <ac:chgData name="Elena Luca" userId="f68903da530db431" providerId="LiveId" clId="{B605F774-1455-4D6D-96F5-420CDB6AFDCD}" dt="2023-02-09T22:00:45.406" v="1490" actId="26606"/>
          <ac:spMkLst>
            <pc:docMk/>
            <pc:sldMk cId="1843529462" sldId="256"/>
            <ac:spMk id="16" creationId="{D2B78728-A580-49A7-84F9-6EF6F583ADE0}"/>
          </ac:spMkLst>
        </pc:spChg>
        <pc:spChg chg="add del">
          <ac:chgData name="Elena Luca" userId="f68903da530db431" providerId="LiveId" clId="{B605F774-1455-4D6D-96F5-420CDB6AFDCD}" dt="2023-02-09T22:00:45.406" v="1490" actId="26606"/>
          <ac:spMkLst>
            <pc:docMk/>
            <pc:sldMk cId="1843529462" sldId="256"/>
            <ac:spMk id="17" creationId="{09588DA8-065E-4F6F-8EFD-43104AB2E0CF}"/>
          </ac:spMkLst>
        </pc:spChg>
        <pc:spChg chg="add del">
          <ac:chgData name="Elena Luca" userId="f68903da530db431" providerId="LiveId" clId="{B605F774-1455-4D6D-96F5-420CDB6AFDCD}" dt="2023-02-09T22:00:45.406" v="1490" actId="26606"/>
          <ac:spMkLst>
            <pc:docMk/>
            <pc:sldMk cId="1843529462" sldId="256"/>
            <ac:spMk id="18" creationId="{38FAA1A1-D861-433F-88FA-1E9D6FD31D11}"/>
          </ac:spMkLst>
        </pc:spChg>
        <pc:spChg chg="add del">
          <ac:chgData name="Elena Luca" userId="f68903da530db431" providerId="LiveId" clId="{B605F774-1455-4D6D-96F5-420CDB6AFDCD}" dt="2023-02-09T22:00:45.406" v="1490" actId="26606"/>
          <ac:spMkLst>
            <pc:docMk/>
            <pc:sldMk cId="1843529462" sldId="256"/>
            <ac:spMk id="19" creationId="{C4285719-470E-454C-AF62-8323075F1F5B}"/>
          </ac:spMkLst>
        </pc:spChg>
        <pc:spChg chg="add del">
          <ac:chgData name="Elena Luca" userId="f68903da530db431" providerId="LiveId" clId="{B605F774-1455-4D6D-96F5-420CDB6AFDCD}" dt="2023-02-09T22:00:45.406" v="1490" actId="26606"/>
          <ac:spMkLst>
            <pc:docMk/>
            <pc:sldMk cId="1843529462" sldId="256"/>
            <ac:spMk id="20" creationId="{8D71EDA1-87BF-4D5D-AB79-F346FD19278A}"/>
          </ac:spMkLst>
        </pc:spChg>
        <pc:spChg chg="add del">
          <ac:chgData name="Elena Luca" userId="f68903da530db431" providerId="LiveId" clId="{B605F774-1455-4D6D-96F5-420CDB6AFDCD}" dt="2023-02-09T22:00:45.406" v="1490" actId="26606"/>
          <ac:spMkLst>
            <pc:docMk/>
            <pc:sldMk cId="1843529462" sldId="256"/>
            <ac:spMk id="21" creationId="{CD9FE4EF-C4D8-49A0-B2FF-81D8DB7D8A24}"/>
          </ac:spMkLst>
        </pc:spChg>
        <pc:spChg chg="add del">
          <ac:chgData name="Elena Luca" userId="f68903da530db431" providerId="LiveId" clId="{B605F774-1455-4D6D-96F5-420CDB6AFDCD}" dt="2023-02-09T22:00:45.406" v="1490" actId="26606"/>
          <ac:spMkLst>
            <pc:docMk/>
            <pc:sldMk cId="1843529462" sldId="256"/>
            <ac:spMk id="22" creationId="{4300840D-0A0B-4512-BACA-B439D5B9C57C}"/>
          </ac:spMkLst>
        </pc:spChg>
        <pc:spChg chg="add del">
          <ac:chgData name="Elena Luca" userId="f68903da530db431" providerId="LiveId" clId="{B605F774-1455-4D6D-96F5-420CDB6AFDCD}" dt="2023-02-09T22:00:47.860" v="1492" actId="26606"/>
          <ac:spMkLst>
            <pc:docMk/>
            <pc:sldMk cId="1843529462" sldId="256"/>
            <ac:spMk id="24" creationId="{7264F718-7FAC-4056-9FA9-A603EC682FE7}"/>
          </ac:spMkLst>
        </pc:spChg>
        <pc:spChg chg="add del">
          <ac:chgData name="Elena Luca" userId="f68903da530db431" providerId="LiveId" clId="{B605F774-1455-4D6D-96F5-420CDB6AFDCD}" dt="2023-02-09T22:00:47.860" v="1492" actId="26606"/>
          <ac:spMkLst>
            <pc:docMk/>
            <pc:sldMk cId="1843529462" sldId="256"/>
            <ac:spMk id="25" creationId="{AAD98D1C-F2EB-49D5-899B-086F7E26FCAF}"/>
          </ac:spMkLst>
        </pc:spChg>
        <pc:spChg chg="add del">
          <ac:chgData name="Elena Luca" userId="f68903da530db431" providerId="LiveId" clId="{B605F774-1455-4D6D-96F5-420CDB6AFDCD}" dt="2023-02-09T22:00:49.789" v="1494" actId="26606"/>
          <ac:spMkLst>
            <pc:docMk/>
            <pc:sldMk cId="1843529462" sldId="256"/>
            <ac:spMk id="27" creationId="{5B0AD8C2-CA64-45DC-B5E0-FA242F7B1CD7}"/>
          </ac:spMkLst>
        </pc:spChg>
        <pc:spChg chg="add del">
          <ac:chgData name="Elena Luca" userId="f68903da530db431" providerId="LiveId" clId="{B605F774-1455-4D6D-96F5-420CDB6AFDCD}" dt="2023-02-09T22:00:49.789" v="1494" actId="26606"/>
          <ac:spMkLst>
            <pc:docMk/>
            <pc:sldMk cId="1843529462" sldId="256"/>
            <ac:spMk id="28" creationId="{4DE0FBC4-76C2-4FA1-A14B-AF5A773FF09E}"/>
          </ac:spMkLst>
        </pc:spChg>
        <pc:spChg chg="add del">
          <ac:chgData name="Elena Luca" userId="f68903da530db431" providerId="LiveId" clId="{B605F774-1455-4D6D-96F5-420CDB6AFDCD}" dt="2023-02-09T22:00:49.789" v="1494" actId="26606"/>
          <ac:spMkLst>
            <pc:docMk/>
            <pc:sldMk cId="1843529462" sldId="256"/>
            <ac:spMk id="29" creationId="{921838FE-7D65-41EB-8BD1-5B6A2A613467}"/>
          </ac:spMkLst>
        </pc:spChg>
        <pc:spChg chg="add del">
          <ac:chgData name="Elena Luca" userId="f68903da530db431" providerId="LiveId" clId="{B605F774-1455-4D6D-96F5-420CDB6AFDCD}" dt="2023-02-09T22:00:54.133" v="1496" actId="26606"/>
          <ac:spMkLst>
            <pc:docMk/>
            <pc:sldMk cId="1843529462" sldId="256"/>
            <ac:spMk id="31" creationId="{081EA652-8C6A-4E69-BEB9-170809474553}"/>
          </ac:spMkLst>
        </pc:spChg>
        <pc:spChg chg="add del">
          <ac:chgData name="Elena Luca" userId="f68903da530db431" providerId="LiveId" clId="{B605F774-1455-4D6D-96F5-420CDB6AFDCD}" dt="2023-02-09T22:00:54.133" v="1496" actId="26606"/>
          <ac:spMkLst>
            <pc:docMk/>
            <pc:sldMk cId="1843529462" sldId="256"/>
            <ac:spMk id="32" creationId="{5298780A-33B9-4EA2-8F67-DE68AD62841B}"/>
          </ac:spMkLst>
        </pc:spChg>
        <pc:spChg chg="add del">
          <ac:chgData name="Elena Luca" userId="f68903da530db431" providerId="LiveId" clId="{B605F774-1455-4D6D-96F5-420CDB6AFDCD}" dt="2023-02-09T22:00:54.133" v="1496" actId="26606"/>
          <ac:spMkLst>
            <pc:docMk/>
            <pc:sldMk cId="1843529462" sldId="256"/>
            <ac:spMk id="33" creationId="{7F488E8B-4E1E-4402-8935-D4E6C02615C7}"/>
          </ac:spMkLst>
        </pc:spChg>
        <pc:spChg chg="add">
          <ac:chgData name="Elena Luca" userId="f68903da530db431" providerId="LiveId" clId="{B605F774-1455-4D6D-96F5-420CDB6AFDCD}" dt="2023-02-09T22:00:54.164" v="1497" actId="26606"/>
          <ac:spMkLst>
            <pc:docMk/>
            <pc:sldMk cId="1843529462" sldId="256"/>
            <ac:spMk id="36" creationId="{CDA1A2E9-63FE-408D-A803-8E306ECAB4B3}"/>
          </ac:spMkLst>
        </pc:spChg>
        <pc:spChg chg="add">
          <ac:chgData name="Elena Luca" userId="f68903da530db431" providerId="LiveId" clId="{B605F774-1455-4D6D-96F5-420CDB6AFDCD}" dt="2023-02-09T22:00:54.164" v="1497" actId="26606"/>
          <ac:spMkLst>
            <pc:docMk/>
            <pc:sldMk cId="1843529462" sldId="256"/>
            <ac:spMk id="37" creationId="{1A882A9F-F4E9-4E23-8F0B-20B5DF42EAA9}"/>
          </ac:spMkLst>
        </pc:spChg>
        <pc:spChg chg="add">
          <ac:chgData name="Elena Luca" userId="f68903da530db431" providerId="LiveId" clId="{B605F774-1455-4D6D-96F5-420CDB6AFDCD}" dt="2023-02-09T22:00:54.164" v="1497" actId="26606"/>
          <ac:spMkLst>
            <pc:docMk/>
            <pc:sldMk cId="1843529462" sldId="256"/>
            <ac:spMk id="38" creationId="{FBE9F90C-C163-435B-9A68-D15C92D1CF2B}"/>
          </ac:spMkLst>
        </pc:spChg>
        <pc:spChg chg="add">
          <ac:chgData name="Elena Luca" userId="f68903da530db431" providerId="LiveId" clId="{B605F774-1455-4D6D-96F5-420CDB6AFDCD}" dt="2023-02-09T22:00:54.164" v="1497" actId="26606"/>
          <ac:spMkLst>
            <pc:docMk/>
            <pc:sldMk cId="1843529462" sldId="256"/>
            <ac:spMk id="39" creationId="{42280AB2-77A5-4CB7-AF7D-1795CA8DC7BC}"/>
          </ac:spMkLst>
        </pc:spChg>
        <pc:grpChg chg="add del">
          <ac:chgData name="Elena Luca" userId="f68903da530db431" providerId="LiveId" clId="{B605F774-1455-4D6D-96F5-420CDB6AFDCD}" dt="2023-02-09T22:00:42.667" v="1488" actId="26606"/>
          <ac:grpSpMkLst>
            <pc:docMk/>
            <pc:sldMk cId="1843529462" sldId="256"/>
            <ac:grpSpMk id="10" creationId="{2C3846A5-A498-4C9E-B4DC-13532657D717}"/>
          </ac:grpSpMkLst>
        </pc:grpChg>
        <pc:picChg chg="add del">
          <ac:chgData name="Elena Luca" userId="f68903da530db431" providerId="LiveId" clId="{B605F774-1455-4D6D-96F5-420CDB6AFDCD}" dt="2023-02-09T22:00:35.777" v="1486" actId="26606"/>
          <ac:picMkLst>
            <pc:docMk/>
            <pc:sldMk cId="1843529462" sldId="256"/>
            <ac:picMk id="5" creationId="{BEA82270-EB3B-4C71-ED7A-C3A14EF5C697}"/>
          </ac:picMkLst>
        </pc:picChg>
        <pc:cxnChg chg="add del">
          <ac:chgData name="Elena Luca" userId="f68903da530db431" providerId="LiveId" clId="{B605F774-1455-4D6D-96F5-420CDB6AFDCD}" dt="2023-02-09T22:00:54.133" v="1496" actId="26606"/>
          <ac:cxnSpMkLst>
            <pc:docMk/>
            <pc:sldMk cId="1843529462" sldId="256"/>
            <ac:cxnSpMk id="34" creationId="{23AAC9B5-8015-485C-ACF9-A750390E9A56}"/>
          </ac:cxnSpMkLst>
        </pc:cxnChg>
      </pc:sldChg>
      <pc:sldChg chg="addSp modSp new mod setBg">
        <pc:chgData name="Elena Luca" userId="f68903da530db431" providerId="LiveId" clId="{B605F774-1455-4D6D-96F5-420CDB6AFDCD}" dt="2023-02-10T19:10:24.654" v="5052" actId="20577"/>
        <pc:sldMkLst>
          <pc:docMk/>
          <pc:sldMk cId="2548456838" sldId="257"/>
        </pc:sldMkLst>
        <pc:spChg chg="mod">
          <ac:chgData name="Elena Luca" userId="f68903da530db431" providerId="LiveId" clId="{B605F774-1455-4D6D-96F5-420CDB6AFDCD}" dt="2023-02-09T22:01:28.237" v="1506" actId="26606"/>
          <ac:spMkLst>
            <pc:docMk/>
            <pc:sldMk cId="2548456838" sldId="257"/>
            <ac:spMk id="2" creationId="{50497ADD-C5F8-85B6-6FA2-E3F290975DDE}"/>
          </ac:spMkLst>
        </pc:spChg>
        <pc:spChg chg="mod">
          <ac:chgData name="Elena Luca" userId="f68903da530db431" providerId="LiveId" clId="{B605F774-1455-4D6D-96F5-420CDB6AFDCD}" dt="2023-02-10T19:10:24.654" v="5052" actId="20577"/>
          <ac:spMkLst>
            <pc:docMk/>
            <pc:sldMk cId="2548456838" sldId="257"/>
            <ac:spMk id="3" creationId="{6B0B2877-5E4F-911F-317B-A18FA80B3FCE}"/>
          </ac:spMkLst>
        </pc:spChg>
        <pc:spChg chg="add">
          <ac:chgData name="Elena Luca" userId="f68903da530db431" providerId="LiveId" clId="{B605F774-1455-4D6D-96F5-420CDB6AFDCD}" dt="2023-02-09T22:01:28.237" v="1506" actId="26606"/>
          <ac:spMkLst>
            <pc:docMk/>
            <pc:sldMk cId="2548456838" sldId="257"/>
            <ac:spMk id="8" creationId="{B775CD93-9DF2-48CB-9F57-1BCA9A46C7FA}"/>
          </ac:spMkLst>
        </pc:spChg>
        <pc:spChg chg="add">
          <ac:chgData name="Elena Luca" userId="f68903da530db431" providerId="LiveId" clId="{B605F774-1455-4D6D-96F5-420CDB6AFDCD}" dt="2023-02-09T22:01:28.237" v="1506" actId="26606"/>
          <ac:spMkLst>
            <pc:docMk/>
            <pc:sldMk cId="2548456838" sldId="257"/>
            <ac:spMk id="10" creationId="{6166C6D1-23AC-49C4-BA07-238E4E9F8CEB}"/>
          </ac:spMkLst>
        </pc:spChg>
        <pc:spChg chg="add">
          <ac:chgData name="Elena Luca" userId="f68903da530db431" providerId="LiveId" clId="{B605F774-1455-4D6D-96F5-420CDB6AFDCD}" dt="2023-02-09T22:01:28.237" v="1506" actId="26606"/>
          <ac:spMkLst>
            <pc:docMk/>
            <pc:sldMk cId="2548456838" sldId="257"/>
            <ac:spMk id="12" creationId="{1C091803-41C2-48E0-9228-5148460C7479}"/>
          </ac:spMkLst>
        </pc:spChg>
      </pc:sldChg>
      <pc:sldChg chg="addSp delSp modSp new mod setBg">
        <pc:chgData name="Elena Luca" userId="f68903da530db431" providerId="LiveId" clId="{B605F774-1455-4D6D-96F5-420CDB6AFDCD}" dt="2023-02-09T21:45:30.496" v="933" actId="20577"/>
        <pc:sldMkLst>
          <pc:docMk/>
          <pc:sldMk cId="3844599121" sldId="258"/>
        </pc:sldMkLst>
        <pc:spChg chg="mod ord">
          <ac:chgData name="Elena Luca" userId="f68903da530db431" providerId="LiveId" clId="{B605F774-1455-4D6D-96F5-420CDB6AFDCD}" dt="2023-02-09T21:40:56.049" v="734" actId="26606"/>
          <ac:spMkLst>
            <pc:docMk/>
            <pc:sldMk cId="3844599121" sldId="258"/>
            <ac:spMk id="2" creationId="{3215C932-5EC8-E76A-25C4-5204E8880A1F}"/>
          </ac:spMkLst>
        </pc:spChg>
        <pc:spChg chg="del">
          <ac:chgData name="Elena Luca" userId="f68903da530db431" providerId="LiveId" clId="{B605F774-1455-4D6D-96F5-420CDB6AFDCD}" dt="2023-02-09T21:40:07.061" v="729" actId="931"/>
          <ac:spMkLst>
            <pc:docMk/>
            <pc:sldMk cId="3844599121" sldId="258"/>
            <ac:spMk id="3" creationId="{1ECC3313-0757-3116-A099-487711C00140}"/>
          </ac:spMkLst>
        </pc:spChg>
        <pc:spChg chg="add del">
          <ac:chgData name="Elena Luca" userId="f68903da530db431" providerId="LiveId" clId="{B605F774-1455-4D6D-96F5-420CDB6AFDCD}" dt="2023-02-09T21:40:56.049" v="734" actId="26606"/>
          <ac:spMkLst>
            <pc:docMk/>
            <pc:sldMk cId="3844599121" sldId="258"/>
            <ac:spMk id="10" creationId="{16C5FA50-8D52-4617-AF91-5C7B1C8352F1}"/>
          </ac:spMkLst>
        </pc:spChg>
        <pc:spChg chg="add del">
          <ac:chgData name="Elena Luca" userId="f68903da530db431" providerId="LiveId" clId="{B605F774-1455-4D6D-96F5-420CDB6AFDCD}" dt="2023-02-09T21:40:56.049" v="734" actId="26606"/>
          <ac:spMkLst>
            <pc:docMk/>
            <pc:sldMk cId="3844599121" sldId="258"/>
            <ac:spMk id="12" creationId="{E223798C-12AD-4B0C-A50C-D676347D67CF}"/>
          </ac:spMkLst>
        </pc:spChg>
        <pc:spChg chg="add mod">
          <ac:chgData name="Elena Luca" userId="f68903da530db431" providerId="LiveId" clId="{B605F774-1455-4D6D-96F5-420CDB6AFDCD}" dt="2023-02-09T21:45:30.496" v="933" actId="20577"/>
          <ac:spMkLst>
            <pc:docMk/>
            <pc:sldMk cId="3844599121" sldId="258"/>
            <ac:spMk id="16" creationId="{6992E0DF-9241-9D11-36A3-F0A4E46741CC}"/>
          </ac:spMkLst>
        </pc:spChg>
        <pc:spChg chg="add">
          <ac:chgData name="Elena Luca" userId="f68903da530db431" providerId="LiveId" clId="{B605F774-1455-4D6D-96F5-420CDB6AFDCD}" dt="2023-02-09T21:40:56.049" v="734" actId="26606"/>
          <ac:spMkLst>
            <pc:docMk/>
            <pc:sldMk cId="3844599121" sldId="258"/>
            <ac:spMk id="19" creationId="{A81E7530-396C-45F0-92F4-A885648D1631}"/>
          </ac:spMkLst>
        </pc:spChg>
        <pc:spChg chg="add">
          <ac:chgData name="Elena Luca" userId="f68903da530db431" providerId="LiveId" clId="{B605F774-1455-4D6D-96F5-420CDB6AFDCD}" dt="2023-02-09T21:40:56.049" v="734" actId="26606"/>
          <ac:spMkLst>
            <pc:docMk/>
            <pc:sldMk cId="3844599121" sldId="258"/>
            <ac:spMk id="21" creationId="{7316481C-0A49-4796-812B-0D64F063B720}"/>
          </ac:spMkLst>
        </pc:spChg>
        <pc:spChg chg="add">
          <ac:chgData name="Elena Luca" userId="f68903da530db431" providerId="LiveId" clId="{B605F774-1455-4D6D-96F5-420CDB6AFDCD}" dt="2023-02-09T21:40:56.049" v="734" actId="26606"/>
          <ac:spMkLst>
            <pc:docMk/>
            <pc:sldMk cId="3844599121" sldId="258"/>
            <ac:spMk id="23" creationId="{A5271697-90F1-4A23-8EF2-0179F2EAFACB}"/>
          </ac:spMkLst>
        </pc:spChg>
        <pc:spChg chg="add">
          <ac:chgData name="Elena Luca" userId="f68903da530db431" providerId="LiveId" clId="{B605F774-1455-4D6D-96F5-420CDB6AFDCD}" dt="2023-02-09T21:40:56.049" v="734" actId="26606"/>
          <ac:spMkLst>
            <pc:docMk/>
            <pc:sldMk cId="3844599121" sldId="258"/>
            <ac:spMk id="47" creationId="{D9F5512A-48E1-4C07-B75E-3CCC517B6804}"/>
          </ac:spMkLst>
        </pc:spChg>
        <pc:grpChg chg="add">
          <ac:chgData name="Elena Luca" userId="f68903da530db431" providerId="LiveId" clId="{B605F774-1455-4D6D-96F5-420CDB6AFDCD}" dt="2023-02-09T21:40:56.049" v="734" actId="26606"/>
          <ac:grpSpMkLst>
            <pc:docMk/>
            <pc:sldMk cId="3844599121" sldId="258"/>
            <ac:grpSpMk id="25" creationId="{81DE8B58-F373-409E-A253-4380A66091D4}"/>
          </ac:grpSpMkLst>
        </pc:grpChg>
        <pc:picChg chg="add mod">
          <ac:chgData name="Elena Luca" userId="f68903da530db431" providerId="LiveId" clId="{B605F774-1455-4D6D-96F5-420CDB6AFDCD}" dt="2023-02-09T21:44:57.378" v="929" actId="1076"/>
          <ac:picMkLst>
            <pc:docMk/>
            <pc:sldMk cId="3844599121" sldId="258"/>
            <ac:picMk id="5" creationId="{5A9062AA-0A0B-958A-C627-4531E981C875}"/>
          </ac:picMkLst>
        </pc:picChg>
      </pc:sldChg>
      <pc:sldChg chg="addSp delSp modSp new mod setBg">
        <pc:chgData name="Elena Luca" userId="f68903da530db431" providerId="LiveId" clId="{B605F774-1455-4D6D-96F5-420CDB6AFDCD}" dt="2023-02-10T19:10:36.733" v="5053" actId="20577"/>
        <pc:sldMkLst>
          <pc:docMk/>
          <pc:sldMk cId="17271452" sldId="259"/>
        </pc:sldMkLst>
        <pc:spChg chg="mod">
          <ac:chgData name="Elena Luca" userId="f68903da530db431" providerId="LiveId" clId="{B605F774-1455-4D6D-96F5-420CDB6AFDCD}" dt="2023-02-10T19:10:36.733" v="5053" actId="20577"/>
          <ac:spMkLst>
            <pc:docMk/>
            <pc:sldMk cId="17271452" sldId="259"/>
            <ac:spMk id="2" creationId="{C892D344-B578-CC2A-9C7F-B24B991F2999}"/>
          </ac:spMkLst>
        </pc:spChg>
        <pc:spChg chg="del">
          <ac:chgData name="Elena Luca" userId="f68903da530db431" providerId="LiveId" clId="{B605F774-1455-4D6D-96F5-420CDB6AFDCD}" dt="2023-02-09T21:49:58.100" v="935" actId="931"/>
          <ac:spMkLst>
            <pc:docMk/>
            <pc:sldMk cId="17271452" sldId="259"/>
            <ac:spMk id="3" creationId="{9A4C2E53-4164-B9AD-8075-0682D6D6190E}"/>
          </ac:spMkLst>
        </pc:spChg>
        <pc:spChg chg="mod ord">
          <ac:chgData name="Elena Luca" userId="f68903da530db431" providerId="LiveId" clId="{B605F774-1455-4D6D-96F5-420CDB6AFDCD}" dt="2023-02-09T21:59:23.603" v="1372" actId="26606"/>
          <ac:spMkLst>
            <pc:docMk/>
            <pc:sldMk cId="17271452" sldId="259"/>
            <ac:spMk id="4" creationId="{6CAF62C3-A010-4748-16B6-617326C6B49A}"/>
          </ac:spMkLst>
        </pc:spChg>
        <pc:spChg chg="add mod">
          <ac:chgData name="Elena Luca" userId="f68903da530db431" providerId="LiveId" clId="{B605F774-1455-4D6D-96F5-420CDB6AFDCD}" dt="2023-02-09T22:00:13.163" v="1484" actId="1076"/>
          <ac:spMkLst>
            <pc:docMk/>
            <pc:sldMk cId="17271452" sldId="259"/>
            <ac:spMk id="8" creationId="{A1487E0B-5B88-924A-FD39-F72DB55FE9F8}"/>
          </ac:spMkLst>
        </pc:spChg>
        <pc:spChg chg="add del">
          <ac:chgData name="Elena Luca" userId="f68903da530db431" providerId="LiveId" clId="{B605F774-1455-4D6D-96F5-420CDB6AFDCD}" dt="2023-02-09T21:50:20.649" v="941" actId="26606"/>
          <ac:spMkLst>
            <pc:docMk/>
            <pc:sldMk cId="17271452" sldId="259"/>
            <ac:spMk id="11" creationId="{F13C74B1-5B17-4795-BED0-7140497B445A}"/>
          </ac:spMkLst>
        </pc:spChg>
        <pc:spChg chg="add del">
          <ac:chgData name="Elena Luca" userId="f68903da530db431" providerId="LiveId" clId="{B605F774-1455-4D6D-96F5-420CDB6AFDCD}" dt="2023-02-09T21:50:20.649" v="941" actId="26606"/>
          <ac:spMkLst>
            <pc:docMk/>
            <pc:sldMk cId="17271452" sldId="259"/>
            <ac:spMk id="13" creationId="{D4974D33-8DC5-464E-8C6D-BE58F0669C17}"/>
          </ac:spMkLst>
        </pc:spChg>
        <pc:spChg chg="add del">
          <ac:chgData name="Elena Luca" userId="f68903da530db431" providerId="LiveId" clId="{B605F774-1455-4D6D-96F5-420CDB6AFDCD}" dt="2023-02-09T21:59:23.603" v="1372" actId="26606"/>
          <ac:spMkLst>
            <pc:docMk/>
            <pc:sldMk cId="17271452" sldId="259"/>
            <ac:spMk id="15" creationId="{5E39A796-BE83-48B1-B33F-35C4A32AAB57}"/>
          </ac:spMkLst>
        </pc:spChg>
        <pc:spChg chg="add del">
          <ac:chgData name="Elena Luca" userId="f68903da530db431" providerId="LiveId" clId="{B605F774-1455-4D6D-96F5-420CDB6AFDCD}" dt="2023-02-09T21:59:23.603" v="1372" actId="26606"/>
          <ac:spMkLst>
            <pc:docMk/>
            <pc:sldMk cId="17271452" sldId="259"/>
            <ac:spMk id="16" creationId="{72F84B47-E267-4194-8194-831DB7B5547F}"/>
          </ac:spMkLst>
        </pc:spChg>
        <pc:spChg chg="add del">
          <ac:chgData name="Elena Luca" userId="f68903da530db431" providerId="LiveId" clId="{B605F774-1455-4D6D-96F5-420CDB6AFDCD}" dt="2023-02-09T21:54:35.628" v="1298" actId="26606"/>
          <ac:spMkLst>
            <pc:docMk/>
            <pc:sldMk cId="17271452" sldId="259"/>
            <ac:spMk id="21" creationId="{04812C46-200A-4DEB-A05E-3ED6C68C2387}"/>
          </ac:spMkLst>
        </pc:spChg>
        <pc:spChg chg="add del">
          <ac:chgData name="Elena Luca" userId="f68903da530db431" providerId="LiveId" clId="{B605F774-1455-4D6D-96F5-420CDB6AFDCD}" dt="2023-02-09T21:54:35.628" v="1298" actId="26606"/>
          <ac:spMkLst>
            <pc:docMk/>
            <pc:sldMk cId="17271452" sldId="259"/>
            <ac:spMk id="23" creationId="{D1EA859B-E555-4109-94F3-6700E046E008}"/>
          </ac:spMkLst>
        </pc:spChg>
        <pc:spChg chg="add del">
          <ac:chgData name="Elena Luca" userId="f68903da530db431" providerId="LiveId" clId="{B605F774-1455-4D6D-96F5-420CDB6AFDCD}" dt="2023-02-09T21:59:23.603" v="1372" actId="26606"/>
          <ac:spMkLst>
            <pc:docMk/>
            <pc:sldMk cId="17271452" sldId="259"/>
            <ac:spMk id="25" creationId="{73ED6512-6858-4552-B699-9A97FE9A4EA2}"/>
          </ac:spMkLst>
        </pc:spChg>
        <pc:spChg chg="add del">
          <ac:chgData name="Elena Luca" userId="f68903da530db431" providerId="LiveId" clId="{B605F774-1455-4D6D-96F5-420CDB6AFDCD}" dt="2023-02-09T21:59:23.603" v="1372" actId="26606"/>
          <ac:spMkLst>
            <pc:docMk/>
            <pc:sldMk cId="17271452" sldId="259"/>
            <ac:spMk id="26" creationId="{4038CB10-1F5C-4D54-9DF7-12586DE5B007}"/>
          </ac:spMkLst>
        </pc:spChg>
        <pc:spChg chg="add del">
          <ac:chgData name="Elena Luca" userId="f68903da530db431" providerId="LiveId" clId="{B605F774-1455-4D6D-96F5-420CDB6AFDCD}" dt="2023-02-09T21:59:23.603" v="1372" actId="26606"/>
          <ac:spMkLst>
            <pc:docMk/>
            <pc:sldMk cId="17271452" sldId="259"/>
            <ac:spMk id="27" creationId="{36D30126-6314-4A93-B27E-5C66CF781924}"/>
          </ac:spMkLst>
        </pc:spChg>
        <pc:picChg chg="add mod ord">
          <ac:chgData name="Elena Luca" userId="f68903da530db431" providerId="LiveId" clId="{B605F774-1455-4D6D-96F5-420CDB6AFDCD}" dt="2023-02-09T21:59:59.662" v="1482" actId="962"/>
          <ac:picMkLst>
            <pc:docMk/>
            <pc:sldMk cId="17271452" sldId="259"/>
            <ac:picMk id="6" creationId="{CCCC1628-6024-C33C-2321-7E78B1B8C4EC}"/>
          </ac:picMkLst>
        </pc:picChg>
      </pc:sldChg>
      <pc:sldChg chg="addSp delSp modSp new mod setBg">
        <pc:chgData name="Elena Luca" userId="f68903da530db431" providerId="LiveId" clId="{B605F774-1455-4D6D-96F5-420CDB6AFDCD}" dt="2023-02-10T19:10:48.309" v="5055" actId="20577"/>
        <pc:sldMkLst>
          <pc:docMk/>
          <pc:sldMk cId="3063217211" sldId="260"/>
        </pc:sldMkLst>
        <pc:spChg chg="mod">
          <ac:chgData name="Elena Luca" userId="f68903da530db431" providerId="LiveId" clId="{B605F774-1455-4D6D-96F5-420CDB6AFDCD}" dt="2023-02-09T22:06:15.586" v="1527" actId="26606"/>
          <ac:spMkLst>
            <pc:docMk/>
            <pc:sldMk cId="3063217211" sldId="260"/>
            <ac:spMk id="2" creationId="{66D5C5A6-FE8E-DDE8-2111-F0665DFEE804}"/>
          </ac:spMkLst>
        </pc:spChg>
        <pc:spChg chg="del">
          <ac:chgData name="Elena Luca" userId="f68903da530db431" providerId="LiveId" clId="{B605F774-1455-4D6D-96F5-420CDB6AFDCD}" dt="2023-02-09T22:05:38.401" v="1522" actId="931"/>
          <ac:spMkLst>
            <pc:docMk/>
            <pc:sldMk cId="3063217211" sldId="260"/>
            <ac:spMk id="3" creationId="{0F20DCF1-050E-52F2-4B03-F47E0F5C3796}"/>
          </ac:spMkLst>
        </pc:spChg>
        <pc:spChg chg="mod">
          <ac:chgData name="Elena Luca" userId="f68903da530db431" providerId="LiveId" clId="{B605F774-1455-4D6D-96F5-420CDB6AFDCD}" dt="2023-02-10T19:10:48.309" v="5055" actId="20577"/>
          <ac:spMkLst>
            <pc:docMk/>
            <pc:sldMk cId="3063217211" sldId="260"/>
            <ac:spMk id="4" creationId="{540B2342-86D9-C1D5-4534-F5C24E936CD1}"/>
          </ac:spMkLst>
        </pc:spChg>
        <pc:spChg chg="add mod">
          <ac:chgData name="Elena Luca" userId="f68903da530db431" providerId="LiveId" clId="{B605F774-1455-4D6D-96F5-420CDB6AFDCD}" dt="2023-02-09T22:08:30.273" v="1625" actId="1076"/>
          <ac:spMkLst>
            <pc:docMk/>
            <pc:sldMk cId="3063217211" sldId="260"/>
            <ac:spMk id="8" creationId="{725E65CA-125B-1A5A-3A49-19BDD7CB0AA0}"/>
          </ac:spMkLst>
        </pc:spChg>
        <pc:spChg chg="add del">
          <ac:chgData name="Elena Luca" userId="f68903da530db431" providerId="LiveId" clId="{B605F774-1455-4D6D-96F5-420CDB6AFDCD}" dt="2023-02-09T22:06:15.539" v="1526" actId="26606"/>
          <ac:spMkLst>
            <pc:docMk/>
            <pc:sldMk cId="3063217211" sldId="260"/>
            <ac:spMk id="11" creationId="{B775CD93-9DF2-48CB-9F57-1BCA9A46C7FA}"/>
          </ac:spMkLst>
        </pc:spChg>
        <pc:spChg chg="add del">
          <ac:chgData name="Elena Luca" userId="f68903da530db431" providerId="LiveId" clId="{B605F774-1455-4D6D-96F5-420CDB6AFDCD}" dt="2023-02-09T22:06:15.539" v="1526" actId="26606"/>
          <ac:spMkLst>
            <pc:docMk/>
            <pc:sldMk cId="3063217211" sldId="260"/>
            <ac:spMk id="13" creationId="{E186B68C-84BC-4A6E-99D1-EE87483C1349}"/>
          </ac:spMkLst>
        </pc:spChg>
        <pc:spChg chg="add del">
          <ac:chgData name="Elena Luca" userId="f68903da530db431" providerId="LiveId" clId="{B605F774-1455-4D6D-96F5-420CDB6AFDCD}" dt="2023-02-09T22:06:15.539" v="1526" actId="26606"/>
          <ac:spMkLst>
            <pc:docMk/>
            <pc:sldMk cId="3063217211" sldId="260"/>
            <ac:spMk id="15" creationId="{6166C6D1-23AC-49C4-BA07-238E4E9F8CEB}"/>
          </ac:spMkLst>
        </pc:spChg>
        <pc:spChg chg="add del">
          <ac:chgData name="Elena Luca" userId="f68903da530db431" providerId="LiveId" clId="{B605F774-1455-4D6D-96F5-420CDB6AFDCD}" dt="2023-02-09T22:06:15.539" v="1526" actId="26606"/>
          <ac:spMkLst>
            <pc:docMk/>
            <pc:sldMk cId="3063217211" sldId="260"/>
            <ac:spMk id="17" creationId="{1C091803-41C2-48E0-9228-5148460C7479}"/>
          </ac:spMkLst>
        </pc:spChg>
        <pc:spChg chg="add">
          <ac:chgData name="Elena Luca" userId="f68903da530db431" providerId="LiveId" clId="{B605F774-1455-4D6D-96F5-420CDB6AFDCD}" dt="2023-02-09T22:06:15.586" v="1527" actId="26606"/>
          <ac:spMkLst>
            <pc:docMk/>
            <pc:sldMk cId="3063217211" sldId="260"/>
            <ac:spMk id="19" creationId="{1C091803-41C2-48E0-9228-5148460C7479}"/>
          </ac:spMkLst>
        </pc:spChg>
        <pc:spChg chg="add">
          <ac:chgData name="Elena Luca" userId="f68903da530db431" providerId="LiveId" clId="{B605F774-1455-4D6D-96F5-420CDB6AFDCD}" dt="2023-02-09T22:06:15.586" v="1527" actId="26606"/>
          <ac:spMkLst>
            <pc:docMk/>
            <pc:sldMk cId="3063217211" sldId="260"/>
            <ac:spMk id="20" creationId="{25FCE169-4276-4005-8C82-CCC9C80C4FCF}"/>
          </ac:spMkLst>
        </pc:spChg>
        <pc:spChg chg="add">
          <ac:chgData name="Elena Luca" userId="f68903da530db431" providerId="LiveId" clId="{B605F774-1455-4D6D-96F5-420CDB6AFDCD}" dt="2023-02-09T22:06:15.586" v="1527" actId="26606"/>
          <ac:spMkLst>
            <pc:docMk/>
            <pc:sldMk cId="3063217211" sldId="260"/>
            <ac:spMk id="21" creationId="{01955DCA-E99D-4678-99DB-8075105C122D}"/>
          </ac:spMkLst>
        </pc:spChg>
        <pc:spChg chg="add">
          <ac:chgData name="Elena Luca" userId="f68903da530db431" providerId="LiveId" clId="{B605F774-1455-4D6D-96F5-420CDB6AFDCD}" dt="2023-02-09T22:06:15.586" v="1527" actId="26606"/>
          <ac:spMkLst>
            <pc:docMk/>
            <pc:sldMk cId="3063217211" sldId="260"/>
            <ac:spMk id="22" creationId="{E186B68C-84BC-4A6E-99D1-EE87483C1349}"/>
          </ac:spMkLst>
        </pc:spChg>
        <pc:spChg chg="add">
          <ac:chgData name="Elena Luca" userId="f68903da530db431" providerId="LiveId" clId="{B605F774-1455-4D6D-96F5-420CDB6AFDCD}" dt="2023-02-09T22:06:15.586" v="1527" actId="26606"/>
          <ac:spMkLst>
            <pc:docMk/>
            <pc:sldMk cId="3063217211" sldId="260"/>
            <ac:spMk id="23" creationId="{B775CD93-9DF2-48CB-9F57-1BCA9A46C7FA}"/>
          </ac:spMkLst>
        </pc:spChg>
        <pc:picChg chg="add mod">
          <ac:chgData name="Elena Luca" userId="f68903da530db431" providerId="LiveId" clId="{B605F774-1455-4D6D-96F5-420CDB6AFDCD}" dt="2023-02-09T22:07:52.818" v="1600" actId="962"/>
          <ac:picMkLst>
            <pc:docMk/>
            <pc:sldMk cId="3063217211" sldId="260"/>
            <ac:picMk id="6" creationId="{9B9CFF86-5BFE-3400-3FAE-7C41C6BC09EE}"/>
          </ac:picMkLst>
        </pc:picChg>
      </pc:sldChg>
      <pc:sldChg chg="addSp delSp modSp new mod">
        <pc:chgData name="Elena Luca" userId="f68903da530db431" providerId="LiveId" clId="{B605F774-1455-4D6D-96F5-420CDB6AFDCD}" dt="2023-02-09T23:36:52.423" v="4910" actId="20577"/>
        <pc:sldMkLst>
          <pc:docMk/>
          <pc:sldMk cId="2318382072" sldId="261"/>
        </pc:sldMkLst>
        <pc:spChg chg="mod">
          <ac:chgData name="Elena Luca" userId="f68903da530db431" providerId="LiveId" clId="{B605F774-1455-4D6D-96F5-420CDB6AFDCD}" dt="2023-02-09T22:11:13.740" v="1885" actId="27636"/>
          <ac:spMkLst>
            <pc:docMk/>
            <pc:sldMk cId="2318382072" sldId="261"/>
            <ac:spMk id="2" creationId="{80BC6D40-8105-DAA2-EF7D-412E4ECF79D1}"/>
          </ac:spMkLst>
        </pc:spChg>
        <pc:spChg chg="del">
          <ac:chgData name="Elena Luca" userId="f68903da530db431" providerId="LiveId" clId="{B605F774-1455-4D6D-96F5-420CDB6AFDCD}" dt="2023-02-09T22:07:49.241" v="1598" actId="931"/>
          <ac:spMkLst>
            <pc:docMk/>
            <pc:sldMk cId="2318382072" sldId="261"/>
            <ac:spMk id="3" creationId="{3EAC93D6-D2F0-6A90-5782-26B1F3D1C228}"/>
          </ac:spMkLst>
        </pc:spChg>
        <pc:spChg chg="add del mod">
          <ac:chgData name="Elena Luca" userId="f68903da530db431" providerId="LiveId" clId="{B605F774-1455-4D6D-96F5-420CDB6AFDCD}" dt="2023-02-09T23:36:52.423" v="4910" actId="20577"/>
          <ac:spMkLst>
            <pc:docMk/>
            <pc:sldMk cId="2318382072" sldId="261"/>
            <ac:spMk id="4" creationId="{4BA49EFD-0B9C-C3A5-491C-5420FB5D7024}"/>
          </ac:spMkLst>
        </pc:spChg>
        <pc:spChg chg="add mod">
          <ac:chgData name="Elena Luca" userId="f68903da530db431" providerId="LiveId" clId="{B605F774-1455-4D6D-96F5-420CDB6AFDCD}" dt="2023-02-09T22:08:49.421" v="1630" actId="20577"/>
          <ac:spMkLst>
            <pc:docMk/>
            <pc:sldMk cId="2318382072" sldId="261"/>
            <ac:spMk id="8" creationId="{B49C0CCF-9246-0C6C-98C2-4C13A62A4FB0}"/>
          </ac:spMkLst>
        </pc:spChg>
        <pc:graphicFrameChg chg="add del">
          <ac:chgData name="Elena Luca" userId="f68903da530db431" providerId="LiveId" clId="{B605F774-1455-4D6D-96F5-420CDB6AFDCD}" dt="2023-02-09T22:20:39.915" v="2581" actId="26606"/>
          <ac:graphicFrameMkLst>
            <pc:docMk/>
            <pc:sldMk cId="2318382072" sldId="261"/>
            <ac:graphicFrameMk id="10" creationId="{2EB5CF65-06B9-903D-5217-960E5A7B30B2}"/>
          </ac:graphicFrameMkLst>
        </pc:graphicFrameChg>
        <pc:picChg chg="add mod">
          <ac:chgData name="Elena Luca" userId="f68903da530db431" providerId="LiveId" clId="{B605F774-1455-4D6D-96F5-420CDB6AFDCD}" dt="2023-02-09T22:21:09.832" v="2585" actId="1076"/>
          <ac:picMkLst>
            <pc:docMk/>
            <pc:sldMk cId="2318382072" sldId="261"/>
            <ac:picMk id="6" creationId="{F86CE464-15D4-F87D-0B7D-BB40D6EB76BF}"/>
          </ac:picMkLst>
        </pc:picChg>
      </pc:sldChg>
      <pc:sldChg chg="addSp delSp modSp new mod setBg">
        <pc:chgData name="Elena Luca" userId="f68903da530db431" providerId="LiveId" clId="{B605F774-1455-4D6D-96F5-420CDB6AFDCD}" dt="2023-02-09T23:48:53.310" v="4939" actId="20577"/>
        <pc:sldMkLst>
          <pc:docMk/>
          <pc:sldMk cId="1016852654" sldId="262"/>
        </pc:sldMkLst>
        <pc:spChg chg="mod ord">
          <ac:chgData name="Elena Luca" userId="f68903da530db431" providerId="LiveId" clId="{B605F774-1455-4D6D-96F5-420CDB6AFDCD}" dt="2023-02-09T22:25:56.817" v="2666" actId="122"/>
          <ac:spMkLst>
            <pc:docMk/>
            <pc:sldMk cId="1016852654" sldId="262"/>
            <ac:spMk id="2" creationId="{38E282E7-7BAE-749B-8B37-2F97FC8A33EF}"/>
          </ac:spMkLst>
        </pc:spChg>
        <pc:spChg chg="add del mod">
          <ac:chgData name="Elena Luca" userId="f68903da530db431" providerId="LiveId" clId="{B605F774-1455-4D6D-96F5-420CDB6AFDCD}" dt="2023-02-09T22:25:46.994" v="2664" actId="26606"/>
          <ac:spMkLst>
            <pc:docMk/>
            <pc:sldMk cId="1016852654" sldId="262"/>
            <ac:spMk id="3" creationId="{876AA49D-A863-F32A-0C19-8D9036B8FC0F}"/>
          </ac:spMkLst>
        </pc:spChg>
        <pc:spChg chg="del">
          <ac:chgData name="Elena Luca" userId="f68903da530db431" providerId="LiveId" clId="{B605F774-1455-4D6D-96F5-420CDB6AFDCD}" dt="2023-02-09T22:24:08.857" v="2653" actId="931"/>
          <ac:spMkLst>
            <pc:docMk/>
            <pc:sldMk cId="1016852654" sldId="262"/>
            <ac:spMk id="4" creationId="{A40789EA-D468-ED19-96C5-ABAD01CFA984}"/>
          </ac:spMkLst>
        </pc:spChg>
        <pc:spChg chg="add mod">
          <ac:chgData name="Elena Luca" userId="f68903da530db431" providerId="LiveId" clId="{B605F774-1455-4D6D-96F5-420CDB6AFDCD}" dt="2023-02-09T22:26:29.479" v="2689" actId="1076"/>
          <ac:spMkLst>
            <pc:docMk/>
            <pc:sldMk cId="1016852654" sldId="262"/>
            <ac:spMk id="8" creationId="{03387974-1FCD-C495-B41A-7D02E427D900}"/>
          </ac:spMkLst>
        </pc:spChg>
        <pc:spChg chg="add del">
          <ac:chgData name="Elena Luca" userId="f68903da530db431" providerId="LiveId" clId="{B605F774-1455-4D6D-96F5-420CDB6AFDCD}" dt="2023-02-09T22:25:39.545" v="2657" actId="26606"/>
          <ac:spMkLst>
            <pc:docMk/>
            <pc:sldMk cId="1016852654" sldId="262"/>
            <ac:spMk id="11" creationId="{3CD9DF72-87A3-404E-A828-84CBF11A8303}"/>
          </ac:spMkLst>
        </pc:spChg>
        <pc:spChg chg="add del">
          <ac:chgData name="Elena Luca" userId="f68903da530db431" providerId="LiveId" clId="{B605F774-1455-4D6D-96F5-420CDB6AFDCD}" dt="2023-02-09T22:25:44.164" v="2659" actId="26606"/>
          <ac:spMkLst>
            <pc:docMk/>
            <pc:sldMk cId="1016852654" sldId="262"/>
            <ac:spMk id="16" creationId="{37C89E4B-3C9F-44B9-8B86-D9E3D112D8EC}"/>
          </ac:spMkLst>
        </pc:spChg>
        <pc:spChg chg="add del">
          <ac:chgData name="Elena Luca" userId="f68903da530db431" providerId="LiveId" clId="{B605F774-1455-4D6D-96F5-420CDB6AFDCD}" dt="2023-02-09T22:25:44.997" v="2661" actId="26606"/>
          <ac:spMkLst>
            <pc:docMk/>
            <pc:sldMk cId="1016852654" sldId="262"/>
            <ac:spMk id="19" creationId="{3CD9DF72-87A3-404E-A828-84CBF11A8303}"/>
          </ac:spMkLst>
        </pc:spChg>
        <pc:spChg chg="add del">
          <ac:chgData name="Elena Luca" userId="f68903da530db431" providerId="LiveId" clId="{B605F774-1455-4D6D-96F5-420CDB6AFDCD}" dt="2023-02-09T22:25:44.997" v="2661" actId="26606"/>
          <ac:spMkLst>
            <pc:docMk/>
            <pc:sldMk cId="1016852654" sldId="262"/>
            <ac:spMk id="21" creationId="{876AA49D-A863-F32A-0C19-8D9036B8FC0F}"/>
          </ac:spMkLst>
        </pc:spChg>
        <pc:spChg chg="add del">
          <ac:chgData name="Elena Luca" userId="f68903da530db431" providerId="LiveId" clId="{B605F774-1455-4D6D-96F5-420CDB6AFDCD}" dt="2023-02-09T22:25:46.963" v="2663" actId="26606"/>
          <ac:spMkLst>
            <pc:docMk/>
            <pc:sldMk cId="1016852654" sldId="262"/>
            <ac:spMk id="23" creationId="{F13C74B1-5B17-4795-BED0-7140497B445A}"/>
          </ac:spMkLst>
        </pc:spChg>
        <pc:spChg chg="add del">
          <ac:chgData name="Elena Luca" userId="f68903da530db431" providerId="LiveId" clId="{B605F774-1455-4D6D-96F5-420CDB6AFDCD}" dt="2023-02-09T22:25:46.963" v="2663" actId="26606"/>
          <ac:spMkLst>
            <pc:docMk/>
            <pc:sldMk cId="1016852654" sldId="262"/>
            <ac:spMk id="24" creationId="{D4974D33-8DC5-464E-8C6D-BE58F0669C17}"/>
          </ac:spMkLst>
        </pc:spChg>
        <pc:spChg chg="add del">
          <ac:chgData name="Elena Luca" userId="f68903da530db431" providerId="LiveId" clId="{B605F774-1455-4D6D-96F5-420CDB6AFDCD}" dt="2023-02-09T22:25:46.963" v="2663" actId="26606"/>
          <ac:spMkLst>
            <pc:docMk/>
            <pc:sldMk cId="1016852654" sldId="262"/>
            <ac:spMk id="25" creationId="{876AA49D-A863-F32A-0C19-8D9036B8FC0F}"/>
          </ac:spMkLst>
        </pc:spChg>
        <pc:spChg chg="add">
          <ac:chgData name="Elena Luca" userId="f68903da530db431" providerId="LiveId" clId="{B605F774-1455-4D6D-96F5-420CDB6AFDCD}" dt="2023-02-09T22:25:46.994" v="2664" actId="26606"/>
          <ac:spMkLst>
            <pc:docMk/>
            <pc:sldMk cId="1016852654" sldId="262"/>
            <ac:spMk id="27" creationId="{2B566528-1B12-4246-9431-5C2D7D081168}"/>
          </ac:spMkLst>
        </pc:spChg>
        <pc:spChg chg="add mod">
          <ac:chgData name="Elena Luca" userId="f68903da530db431" providerId="LiveId" clId="{B605F774-1455-4D6D-96F5-420CDB6AFDCD}" dt="2023-02-09T23:48:53.310" v="4939" actId="20577"/>
          <ac:spMkLst>
            <pc:docMk/>
            <pc:sldMk cId="1016852654" sldId="262"/>
            <ac:spMk id="28" creationId="{876AA49D-A863-F32A-0C19-8D9036B8FC0F}"/>
          </ac:spMkLst>
        </pc:spChg>
        <pc:grpChg chg="add">
          <ac:chgData name="Elena Luca" userId="f68903da530db431" providerId="LiveId" clId="{B605F774-1455-4D6D-96F5-420CDB6AFDCD}" dt="2023-02-09T22:25:46.994" v="2664" actId="26606"/>
          <ac:grpSpMkLst>
            <pc:docMk/>
            <pc:sldMk cId="1016852654" sldId="262"/>
            <ac:grpSpMk id="29" creationId="{828A5161-06F1-46CF-8AD7-844680A59E13}"/>
          </ac:grpSpMkLst>
        </pc:grpChg>
        <pc:grpChg chg="add">
          <ac:chgData name="Elena Luca" userId="f68903da530db431" providerId="LiveId" clId="{B605F774-1455-4D6D-96F5-420CDB6AFDCD}" dt="2023-02-09T22:25:46.994" v="2664" actId="26606"/>
          <ac:grpSpMkLst>
            <pc:docMk/>
            <pc:sldMk cId="1016852654" sldId="262"/>
            <ac:grpSpMk id="31" creationId="{5995D10D-E9C9-47DB-AE7E-801FEF38F5C9}"/>
          </ac:grpSpMkLst>
        </pc:grpChg>
        <pc:picChg chg="add mod ord">
          <ac:chgData name="Elena Luca" userId="f68903da530db431" providerId="LiveId" clId="{B605F774-1455-4D6D-96F5-420CDB6AFDCD}" dt="2023-02-09T22:25:50.840" v="2665" actId="14100"/>
          <ac:picMkLst>
            <pc:docMk/>
            <pc:sldMk cId="1016852654" sldId="262"/>
            <ac:picMk id="6" creationId="{F6277752-7672-2D01-7A94-3C6CCE3A6C74}"/>
          </ac:picMkLst>
        </pc:picChg>
        <pc:cxnChg chg="add del">
          <ac:chgData name="Elena Luca" userId="f68903da530db431" providerId="LiveId" clId="{B605F774-1455-4D6D-96F5-420CDB6AFDCD}" dt="2023-02-09T22:25:39.545" v="2657" actId="26606"/>
          <ac:cxnSpMkLst>
            <pc:docMk/>
            <pc:sldMk cId="1016852654" sldId="262"/>
            <ac:cxnSpMk id="13" creationId="{20E3A342-4D61-4E3F-AF90-1AB42AEB96CC}"/>
          </ac:cxnSpMkLst>
        </pc:cxnChg>
        <pc:cxnChg chg="add del">
          <ac:chgData name="Elena Luca" userId="f68903da530db431" providerId="LiveId" clId="{B605F774-1455-4D6D-96F5-420CDB6AFDCD}" dt="2023-02-09T22:25:44.164" v="2659" actId="26606"/>
          <ac:cxnSpMkLst>
            <pc:docMk/>
            <pc:sldMk cId="1016852654" sldId="262"/>
            <ac:cxnSpMk id="15" creationId="{D891E407-403B-4764-86C9-33A56D3BCAA3}"/>
          </ac:cxnSpMkLst>
        </pc:cxnChg>
        <pc:cxnChg chg="add del">
          <ac:chgData name="Elena Luca" userId="f68903da530db431" providerId="LiveId" clId="{B605F774-1455-4D6D-96F5-420CDB6AFDCD}" dt="2023-02-09T22:25:44.164" v="2659" actId="26606"/>
          <ac:cxnSpMkLst>
            <pc:docMk/>
            <pc:sldMk cId="1016852654" sldId="262"/>
            <ac:cxnSpMk id="17" creationId="{AA2EAA10-076F-46BD-8F0F-B9A2FB77A85C}"/>
          </ac:cxnSpMkLst>
        </pc:cxnChg>
        <pc:cxnChg chg="add del">
          <ac:chgData name="Elena Luca" userId="f68903da530db431" providerId="LiveId" clId="{B605F774-1455-4D6D-96F5-420CDB6AFDCD}" dt="2023-02-09T22:25:44.997" v="2661" actId="26606"/>
          <ac:cxnSpMkLst>
            <pc:docMk/>
            <pc:sldMk cId="1016852654" sldId="262"/>
            <ac:cxnSpMk id="20" creationId="{20E3A342-4D61-4E3F-AF90-1AB42AEB96CC}"/>
          </ac:cxnSpMkLst>
        </pc:cxnChg>
      </pc:sldChg>
      <pc:sldChg chg="addSp delSp modSp new mod setBg">
        <pc:chgData name="Elena Luca" userId="f68903da530db431" providerId="LiveId" clId="{B605F774-1455-4D6D-96F5-420CDB6AFDCD}" dt="2023-02-09T23:56:20.329" v="5005" actId="20577"/>
        <pc:sldMkLst>
          <pc:docMk/>
          <pc:sldMk cId="600017015" sldId="263"/>
        </pc:sldMkLst>
        <pc:spChg chg="mod">
          <ac:chgData name="Elena Luca" userId="f68903da530db431" providerId="LiveId" clId="{B605F774-1455-4D6D-96F5-420CDB6AFDCD}" dt="2023-02-09T22:38:03.669" v="3319" actId="26606"/>
          <ac:spMkLst>
            <pc:docMk/>
            <pc:sldMk cId="600017015" sldId="263"/>
            <ac:spMk id="2" creationId="{488E62EF-5160-CEF4-A447-3DAD4DE9C570}"/>
          </ac:spMkLst>
        </pc:spChg>
        <pc:spChg chg="del">
          <ac:chgData name="Elena Luca" userId="f68903da530db431" providerId="LiveId" clId="{B605F774-1455-4D6D-96F5-420CDB6AFDCD}" dt="2023-02-09T22:37:27.058" v="3313" actId="931"/>
          <ac:spMkLst>
            <pc:docMk/>
            <pc:sldMk cId="600017015" sldId="263"/>
            <ac:spMk id="3" creationId="{04341EC7-D0F7-1D75-1C6B-9350F17876CD}"/>
          </ac:spMkLst>
        </pc:spChg>
        <pc:spChg chg="del mod">
          <ac:chgData name="Elena Luca" userId="f68903da530db431" providerId="LiveId" clId="{B605F774-1455-4D6D-96F5-420CDB6AFDCD}" dt="2023-02-09T22:37:50.452" v="3316" actId="931"/>
          <ac:spMkLst>
            <pc:docMk/>
            <pc:sldMk cId="600017015" sldId="263"/>
            <ac:spMk id="4" creationId="{B16DB949-88D9-193B-1943-B023AC66EF56}"/>
          </ac:spMkLst>
        </pc:spChg>
        <pc:spChg chg="add mod">
          <ac:chgData name="Elena Luca" userId="f68903da530db431" providerId="LiveId" clId="{B605F774-1455-4D6D-96F5-420CDB6AFDCD}" dt="2023-02-09T22:40:26.513" v="3474" actId="1076"/>
          <ac:spMkLst>
            <pc:docMk/>
            <pc:sldMk cId="600017015" sldId="263"/>
            <ac:spMk id="10" creationId="{D6EBA5F4-00F5-AC56-20D4-D14F3026E9F7}"/>
          </ac:spMkLst>
        </pc:spChg>
        <pc:spChg chg="add mod">
          <ac:chgData name="Elena Luca" userId="f68903da530db431" providerId="LiveId" clId="{B605F774-1455-4D6D-96F5-420CDB6AFDCD}" dt="2023-02-09T23:56:20.329" v="5005" actId="20577"/>
          <ac:spMkLst>
            <pc:docMk/>
            <pc:sldMk cId="600017015" sldId="263"/>
            <ac:spMk id="12" creationId="{7DCA697E-5650-0A6C-4AF9-E9FFF49F33F5}"/>
          </ac:spMkLst>
        </pc:spChg>
        <pc:spChg chg="add">
          <ac:chgData name="Elena Luca" userId="f68903da530db431" providerId="LiveId" clId="{B605F774-1455-4D6D-96F5-420CDB6AFDCD}" dt="2023-02-09T22:38:03.669" v="3319" actId="26606"/>
          <ac:spMkLst>
            <pc:docMk/>
            <pc:sldMk cId="600017015" sldId="263"/>
            <ac:spMk id="15" creationId="{08BC803E-13F3-4DAB-B17C-BEB0076164B7}"/>
          </ac:spMkLst>
        </pc:spChg>
        <pc:spChg chg="add">
          <ac:chgData name="Elena Luca" userId="f68903da530db431" providerId="LiveId" clId="{B605F774-1455-4D6D-96F5-420CDB6AFDCD}" dt="2023-02-09T22:38:03.669" v="3319" actId="26606"/>
          <ac:spMkLst>
            <pc:docMk/>
            <pc:sldMk cId="600017015" sldId="263"/>
            <ac:spMk id="17" creationId="{B8DDE571-E57F-4AB5-83C7-30EB5DDCCAC7}"/>
          </ac:spMkLst>
        </pc:spChg>
        <pc:picChg chg="add mod ord">
          <ac:chgData name="Elena Luca" userId="f68903da530db431" providerId="LiveId" clId="{B605F774-1455-4D6D-96F5-420CDB6AFDCD}" dt="2023-02-09T22:40:16.379" v="3472" actId="14100"/>
          <ac:picMkLst>
            <pc:docMk/>
            <pc:sldMk cId="600017015" sldId="263"/>
            <ac:picMk id="6" creationId="{78578315-394B-6C89-A719-9FCD744CB416}"/>
          </ac:picMkLst>
        </pc:picChg>
        <pc:picChg chg="add mod">
          <ac:chgData name="Elena Luca" userId="f68903da530db431" providerId="LiveId" clId="{B605F774-1455-4D6D-96F5-420CDB6AFDCD}" dt="2023-02-09T22:39:49.270" v="3468" actId="14100"/>
          <ac:picMkLst>
            <pc:docMk/>
            <pc:sldMk cId="600017015" sldId="263"/>
            <ac:picMk id="8" creationId="{474D57CA-D529-8A23-4DFD-8924DF3F2BB3}"/>
          </ac:picMkLst>
        </pc:picChg>
        <pc:picChg chg="add mod">
          <ac:chgData name="Elena Luca" userId="f68903da530db431" providerId="LiveId" clId="{B605F774-1455-4D6D-96F5-420CDB6AFDCD}" dt="2023-02-09T22:40:22.616" v="3473" actId="1076"/>
          <ac:picMkLst>
            <pc:docMk/>
            <pc:sldMk cId="600017015" sldId="263"/>
            <ac:picMk id="11" creationId="{6F69BCDC-BD56-1C97-21C0-E13D2ADE5B95}"/>
          </ac:picMkLst>
        </pc:picChg>
      </pc:sldChg>
      <pc:sldChg chg="addSp delSp modSp new mod setBg">
        <pc:chgData name="Elena Luca" userId="f68903da530db431" providerId="LiveId" clId="{B605F774-1455-4D6D-96F5-420CDB6AFDCD}" dt="2023-02-10T19:05:58.267" v="5051" actId="20577"/>
        <pc:sldMkLst>
          <pc:docMk/>
          <pc:sldMk cId="1624035794" sldId="264"/>
        </pc:sldMkLst>
        <pc:spChg chg="mod">
          <ac:chgData name="Elena Luca" userId="f68903da530db431" providerId="LiveId" clId="{B605F774-1455-4D6D-96F5-420CDB6AFDCD}" dt="2023-02-09T22:51:04.211" v="3828" actId="1076"/>
          <ac:spMkLst>
            <pc:docMk/>
            <pc:sldMk cId="1624035794" sldId="264"/>
            <ac:spMk id="2" creationId="{B2F1ED89-BAB0-50F7-0374-522559E8A84A}"/>
          </ac:spMkLst>
        </pc:spChg>
        <pc:spChg chg="mod">
          <ac:chgData name="Elena Luca" userId="f68903da530db431" providerId="LiveId" clId="{B605F774-1455-4D6D-96F5-420CDB6AFDCD}" dt="2023-02-10T19:05:58.267" v="5051" actId="20577"/>
          <ac:spMkLst>
            <pc:docMk/>
            <pc:sldMk cId="1624035794" sldId="264"/>
            <ac:spMk id="3" creationId="{B194B1BC-637A-4746-2D55-AE6DDD98E486}"/>
          </ac:spMkLst>
        </pc:spChg>
        <pc:spChg chg="del">
          <ac:chgData name="Elena Luca" userId="f68903da530db431" providerId="LiveId" clId="{B605F774-1455-4D6D-96F5-420CDB6AFDCD}" dt="2023-02-09T22:49:51.619" v="3819" actId="931"/>
          <ac:spMkLst>
            <pc:docMk/>
            <pc:sldMk cId="1624035794" sldId="264"/>
            <ac:spMk id="4" creationId="{418013EB-976F-DF5B-1074-4B47BE051DEA}"/>
          </ac:spMkLst>
        </pc:spChg>
        <pc:spChg chg="add">
          <ac:chgData name="Elena Luca" userId="f68903da530db431" providerId="LiveId" clId="{B605F774-1455-4D6D-96F5-420CDB6AFDCD}" dt="2023-02-09T22:50:30.970" v="3822" actId="26606"/>
          <ac:spMkLst>
            <pc:docMk/>
            <pc:sldMk cId="1624035794" sldId="264"/>
            <ac:spMk id="11" creationId="{F13C74B1-5B17-4795-BED0-7140497B445A}"/>
          </ac:spMkLst>
        </pc:spChg>
        <pc:spChg chg="add">
          <ac:chgData name="Elena Luca" userId="f68903da530db431" providerId="LiveId" clId="{B605F774-1455-4D6D-96F5-420CDB6AFDCD}" dt="2023-02-09T22:50:30.970" v="3822" actId="26606"/>
          <ac:spMkLst>
            <pc:docMk/>
            <pc:sldMk cId="1624035794" sldId="264"/>
            <ac:spMk id="13" creationId="{D4974D33-8DC5-464E-8C6D-BE58F0669C17}"/>
          </ac:spMkLst>
        </pc:spChg>
        <pc:picChg chg="add mod">
          <ac:chgData name="Elena Luca" userId="f68903da530db431" providerId="LiveId" clId="{B605F774-1455-4D6D-96F5-420CDB6AFDCD}" dt="2023-02-09T22:50:30.970" v="3822" actId="26606"/>
          <ac:picMkLst>
            <pc:docMk/>
            <pc:sldMk cId="1624035794" sldId="264"/>
            <ac:picMk id="6" creationId="{8D1FB911-AE2D-440C-DC29-C7A6CB57C0BD}"/>
          </ac:picMkLst>
        </pc:picChg>
      </pc:sldChg>
      <pc:sldChg chg="addSp delSp modSp new mod setBg">
        <pc:chgData name="Elena Luca" userId="f68903da530db431" providerId="LiveId" clId="{B605F774-1455-4D6D-96F5-420CDB6AFDCD}" dt="2023-02-09T23:10:56.614" v="4766" actId="20577"/>
        <pc:sldMkLst>
          <pc:docMk/>
          <pc:sldMk cId="2579436815" sldId="265"/>
        </pc:sldMkLst>
        <pc:spChg chg="mod">
          <ac:chgData name="Elena Luca" userId="f68903da530db431" providerId="LiveId" clId="{B605F774-1455-4D6D-96F5-420CDB6AFDCD}" dt="2023-02-09T23:01:38.130" v="4394" actId="255"/>
          <ac:spMkLst>
            <pc:docMk/>
            <pc:sldMk cId="2579436815" sldId="265"/>
            <ac:spMk id="2" creationId="{D3DF2EFD-5EC4-D2A3-7F86-3128A21D95B6}"/>
          </ac:spMkLst>
        </pc:spChg>
        <pc:spChg chg="del">
          <ac:chgData name="Elena Luca" userId="f68903da530db431" providerId="LiveId" clId="{B605F774-1455-4D6D-96F5-420CDB6AFDCD}" dt="2023-02-09T22:59:59.316" v="4357" actId="931"/>
          <ac:spMkLst>
            <pc:docMk/>
            <pc:sldMk cId="2579436815" sldId="265"/>
            <ac:spMk id="3" creationId="{1DF8C82D-E254-2B51-8795-EC325D28CABE}"/>
          </ac:spMkLst>
        </pc:spChg>
        <pc:spChg chg="mod">
          <ac:chgData name="Elena Luca" userId="f68903da530db431" providerId="LiveId" clId="{B605F774-1455-4D6D-96F5-420CDB6AFDCD}" dt="2023-02-09T23:10:56.614" v="4766" actId="20577"/>
          <ac:spMkLst>
            <pc:docMk/>
            <pc:sldMk cId="2579436815" sldId="265"/>
            <ac:spMk id="4" creationId="{5212CE3E-B753-AFBB-16D6-0D27C7089706}"/>
          </ac:spMkLst>
        </pc:spChg>
        <pc:spChg chg="add">
          <ac:chgData name="Elena Luca" userId="f68903da530db431" providerId="LiveId" clId="{B605F774-1455-4D6D-96F5-420CDB6AFDCD}" dt="2023-02-09T23:00:03.685" v="4360" actId="26606"/>
          <ac:spMkLst>
            <pc:docMk/>
            <pc:sldMk cId="2579436815" sldId="265"/>
            <ac:spMk id="11" creationId="{7FEAE179-C525-48F3-AD47-0E9E2B6F2E2E}"/>
          </ac:spMkLst>
        </pc:spChg>
        <pc:spChg chg="add">
          <ac:chgData name="Elena Luca" userId="f68903da530db431" providerId="LiveId" clId="{B605F774-1455-4D6D-96F5-420CDB6AFDCD}" dt="2023-02-09T23:00:03.685" v="4360" actId="26606"/>
          <ac:spMkLst>
            <pc:docMk/>
            <pc:sldMk cId="2579436815" sldId="265"/>
            <ac:spMk id="13" creationId="{95C8260E-968F-44E8-A823-ABB431311926}"/>
          </ac:spMkLst>
        </pc:spChg>
        <pc:spChg chg="add">
          <ac:chgData name="Elena Luca" userId="f68903da530db431" providerId="LiveId" clId="{B605F774-1455-4D6D-96F5-420CDB6AFDCD}" dt="2023-02-09T23:00:03.685" v="4360" actId="26606"/>
          <ac:spMkLst>
            <pc:docMk/>
            <pc:sldMk cId="2579436815" sldId="265"/>
            <ac:spMk id="15" creationId="{2C1BBA94-3F40-40AA-8BB9-E69E25E537C1}"/>
          </ac:spMkLst>
        </pc:spChg>
        <pc:spChg chg="add">
          <ac:chgData name="Elena Luca" userId="f68903da530db431" providerId="LiveId" clId="{B605F774-1455-4D6D-96F5-420CDB6AFDCD}" dt="2023-02-09T23:00:03.685" v="4360" actId="26606"/>
          <ac:spMkLst>
            <pc:docMk/>
            <pc:sldMk cId="2579436815" sldId="265"/>
            <ac:spMk id="17" creationId="{FE43805F-24A6-46A4-B19B-54F28347355C}"/>
          </ac:spMkLst>
        </pc:spChg>
        <pc:picChg chg="add mod">
          <ac:chgData name="Elena Luca" userId="f68903da530db431" providerId="LiveId" clId="{B605F774-1455-4D6D-96F5-420CDB6AFDCD}" dt="2023-02-09T23:00:03.685" v="4360" actId="26606"/>
          <ac:picMkLst>
            <pc:docMk/>
            <pc:sldMk cId="2579436815" sldId="265"/>
            <ac:picMk id="6" creationId="{8184D571-C55A-4E85-02E0-A1B2F72FA592}"/>
          </ac:picMkLst>
        </pc:picChg>
      </pc:sldChg>
      <pc:sldChg chg="delSp modSp new mod">
        <pc:chgData name="Elena Luca" userId="f68903da530db431" providerId="LiveId" clId="{B605F774-1455-4D6D-96F5-420CDB6AFDCD}" dt="2023-02-10T19:19:36.100" v="5115" actId="114"/>
        <pc:sldMkLst>
          <pc:docMk/>
          <pc:sldMk cId="2487540977" sldId="266"/>
        </pc:sldMkLst>
        <pc:spChg chg="mod">
          <ac:chgData name="Elena Luca" userId="f68903da530db431" providerId="LiveId" clId="{B605F774-1455-4D6D-96F5-420CDB6AFDCD}" dt="2023-02-10T19:15:51.361" v="5082" actId="27636"/>
          <ac:spMkLst>
            <pc:docMk/>
            <pc:sldMk cId="2487540977" sldId="266"/>
            <ac:spMk id="2" creationId="{0121EBB0-6C6A-31E8-E9CD-0486045D5893}"/>
          </ac:spMkLst>
        </pc:spChg>
        <pc:spChg chg="mod">
          <ac:chgData name="Elena Luca" userId="f68903da530db431" providerId="LiveId" clId="{B605F774-1455-4D6D-96F5-420CDB6AFDCD}" dt="2023-02-10T19:19:36.100" v="5115" actId="114"/>
          <ac:spMkLst>
            <pc:docMk/>
            <pc:sldMk cId="2487540977" sldId="266"/>
            <ac:spMk id="3" creationId="{5B91F71A-B06D-7A66-5738-AE52AF236B7B}"/>
          </ac:spMkLst>
        </pc:spChg>
        <pc:spChg chg="del mod">
          <ac:chgData name="Elena Luca" userId="f68903da530db431" providerId="LiveId" clId="{B605F774-1455-4D6D-96F5-420CDB6AFDCD}" dt="2023-02-10T19:12:34.582" v="5060" actId="21"/>
          <ac:spMkLst>
            <pc:docMk/>
            <pc:sldMk cId="2487540977" sldId="266"/>
            <ac:spMk id="4" creationId="{56F73638-24E3-DC04-B7DA-BB8FFCF12C50}"/>
          </ac:spMkLst>
        </pc:spChg>
      </pc:sldChg>
      <pc:sldChg chg="delSp modSp new mod">
        <pc:chgData name="Elena Luca" userId="f68903da530db431" providerId="LiveId" clId="{B605F774-1455-4D6D-96F5-420CDB6AFDCD}" dt="2023-02-10T19:20:16.275" v="5123" actId="20577"/>
        <pc:sldMkLst>
          <pc:docMk/>
          <pc:sldMk cId="1512964982" sldId="267"/>
        </pc:sldMkLst>
        <pc:spChg chg="del">
          <ac:chgData name="Elena Luca" userId="f68903da530db431" providerId="LiveId" clId="{B605F774-1455-4D6D-96F5-420CDB6AFDCD}" dt="2023-02-10T19:16:59.441" v="5091" actId="21"/>
          <ac:spMkLst>
            <pc:docMk/>
            <pc:sldMk cId="1512964982" sldId="267"/>
            <ac:spMk id="2" creationId="{C829AC01-F50C-F542-7BC6-C493FFD6D529}"/>
          </ac:spMkLst>
        </pc:spChg>
        <pc:spChg chg="mod">
          <ac:chgData name="Elena Luca" userId="f68903da530db431" providerId="LiveId" clId="{B605F774-1455-4D6D-96F5-420CDB6AFDCD}" dt="2023-02-10T19:20:16.275" v="5123" actId="20577"/>
          <ac:spMkLst>
            <pc:docMk/>
            <pc:sldMk cId="1512964982" sldId="267"/>
            <ac:spMk id="3" creationId="{51D0F171-46AE-3812-A733-76209625A0FB}"/>
          </ac:spMkLst>
        </pc:spChg>
        <pc:spChg chg="del">
          <ac:chgData name="Elena Luca" userId="f68903da530db431" providerId="LiveId" clId="{B605F774-1455-4D6D-96F5-420CDB6AFDCD}" dt="2023-02-10T19:17:02.835" v="5092" actId="21"/>
          <ac:spMkLst>
            <pc:docMk/>
            <pc:sldMk cId="1512964982" sldId="267"/>
            <ac:spMk id="4" creationId="{FD050A9E-0D6D-6903-96CF-D2812F16C87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22119-674C-68B7-BABC-922165CBD1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2634E3-201F-398A-7197-246FB69947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1F7E29-8630-38E0-71D0-A6D488629FC6}"/>
              </a:ext>
            </a:extLst>
          </p:cNvPr>
          <p:cNvSpPr>
            <a:spLocks noGrp="1"/>
          </p:cNvSpPr>
          <p:nvPr>
            <p:ph type="dt" sz="half" idx="10"/>
          </p:nvPr>
        </p:nvSpPr>
        <p:spPr/>
        <p:txBody>
          <a:bodyPr/>
          <a:lstStyle/>
          <a:p>
            <a:fld id="{BA0B69ED-133B-48D2-B89C-ADA57A522A2D}" type="datetimeFigureOut">
              <a:rPr lang="en-GB" smtClean="0"/>
              <a:t>10/02/2023</a:t>
            </a:fld>
            <a:endParaRPr lang="en-GB"/>
          </a:p>
        </p:txBody>
      </p:sp>
      <p:sp>
        <p:nvSpPr>
          <p:cNvPr id="5" name="Footer Placeholder 4">
            <a:extLst>
              <a:ext uri="{FF2B5EF4-FFF2-40B4-BE49-F238E27FC236}">
                <a16:creationId xmlns:a16="http://schemas.microsoft.com/office/drawing/2014/main" id="{F1FD2830-A896-EDF8-E997-B11686D61E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9FDDDF-7DD1-F2C3-EBF9-0A204DEE0BC1}"/>
              </a:ext>
            </a:extLst>
          </p:cNvPr>
          <p:cNvSpPr>
            <a:spLocks noGrp="1"/>
          </p:cNvSpPr>
          <p:nvPr>
            <p:ph type="sldNum" sz="quarter" idx="12"/>
          </p:nvPr>
        </p:nvSpPr>
        <p:spPr/>
        <p:txBody>
          <a:bodyPr/>
          <a:lstStyle/>
          <a:p>
            <a:fld id="{7B709379-0BA6-4029-BAAF-037A5BDC1C91}" type="slidenum">
              <a:rPr lang="en-GB" smtClean="0"/>
              <a:t>‹#›</a:t>
            </a:fld>
            <a:endParaRPr lang="en-GB"/>
          </a:p>
        </p:txBody>
      </p:sp>
    </p:spTree>
    <p:extLst>
      <p:ext uri="{BB962C8B-B14F-4D97-AF65-F5344CB8AC3E}">
        <p14:creationId xmlns:p14="http://schemas.microsoft.com/office/powerpoint/2010/main" val="4189865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21A33-C787-B6DF-5AF6-EDE90D4BE0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526FC1-5BD5-CEC8-07DF-02F11BB581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1E95C3-73F2-489F-0C1A-CC7B5439A5EE}"/>
              </a:ext>
            </a:extLst>
          </p:cNvPr>
          <p:cNvSpPr>
            <a:spLocks noGrp="1"/>
          </p:cNvSpPr>
          <p:nvPr>
            <p:ph type="dt" sz="half" idx="10"/>
          </p:nvPr>
        </p:nvSpPr>
        <p:spPr/>
        <p:txBody>
          <a:bodyPr/>
          <a:lstStyle/>
          <a:p>
            <a:fld id="{BA0B69ED-133B-48D2-B89C-ADA57A522A2D}" type="datetimeFigureOut">
              <a:rPr lang="en-GB" smtClean="0"/>
              <a:t>10/02/2023</a:t>
            </a:fld>
            <a:endParaRPr lang="en-GB"/>
          </a:p>
        </p:txBody>
      </p:sp>
      <p:sp>
        <p:nvSpPr>
          <p:cNvPr id="5" name="Footer Placeholder 4">
            <a:extLst>
              <a:ext uri="{FF2B5EF4-FFF2-40B4-BE49-F238E27FC236}">
                <a16:creationId xmlns:a16="http://schemas.microsoft.com/office/drawing/2014/main" id="{84E31E31-68D1-158B-6C66-6E188F2048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7B18D8-922D-5DC5-95DE-AEDAC45E2688}"/>
              </a:ext>
            </a:extLst>
          </p:cNvPr>
          <p:cNvSpPr>
            <a:spLocks noGrp="1"/>
          </p:cNvSpPr>
          <p:nvPr>
            <p:ph type="sldNum" sz="quarter" idx="12"/>
          </p:nvPr>
        </p:nvSpPr>
        <p:spPr/>
        <p:txBody>
          <a:bodyPr/>
          <a:lstStyle/>
          <a:p>
            <a:fld id="{7B709379-0BA6-4029-BAAF-037A5BDC1C91}" type="slidenum">
              <a:rPr lang="en-GB" smtClean="0"/>
              <a:t>‹#›</a:t>
            </a:fld>
            <a:endParaRPr lang="en-GB"/>
          </a:p>
        </p:txBody>
      </p:sp>
    </p:spTree>
    <p:extLst>
      <p:ext uri="{BB962C8B-B14F-4D97-AF65-F5344CB8AC3E}">
        <p14:creationId xmlns:p14="http://schemas.microsoft.com/office/powerpoint/2010/main" val="22651220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2C928-EC67-49B7-7FB5-7C308A7D54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C684AC7-EF2F-AFDF-92B8-E4E8F22A95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44F6B4-7E61-7FC8-45CD-6C67C0529B77}"/>
              </a:ext>
            </a:extLst>
          </p:cNvPr>
          <p:cNvSpPr>
            <a:spLocks noGrp="1"/>
          </p:cNvSpPr>
          <p:nvPr>
            <p:ph type="dt" sz="half" idx="10"/>
          </p:nvPr>
        </p:nvSpPr>
        <p:spPr/>
        <p:txBody>
          <a:bodyPr/>
          <a:lstStyle/>
          <a:p>
            <a:fld id="{BA0B69ED-133B-48D2-B89C-ADA57A522A2D}" type="datetimeFigureOut">
              <a:rPr lang="en-GB" smtClean="0"/>
              <a:t>10/02/2023</a:t>
            </a:fld>
            <a:endParaRPr lang="en-GB"/>
          </a:p>
        </p:txBody>
      </p:sp>
      <p:sp>
        <p:nvSpPr>
          <p:cNvPr id="5" name="Footer Placeholder 4">
            <a:extLst>
              <a:ext uri="{FF2B5EF4-FFF2-40B4-BE49-F238E27FC236}">
                <a16:creationId xmlns:a16="http://schemas.microsoft.com/office/drawing/2014/main" id="{576357EC-E9A2-0AC4-AD6A-246942C4D6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83A9B7-FFE3-D5BA-ECD3-8ECCA719C516}"/>
              </a:ext>
            </a:extLst>
          </p:cNvPr>
          <p:cNvSpPr>
            <a:spLocks noGrp="1"/>
          </p:cNvSpPr>
          <p:nvPr>
            <p:ph type="sldNum" sz="quarter" idx="12"/>
          </p:nvPr>
        </p:nvSpPr>
        <p:spPr/>
        <p:txBody>
          <a:bodyPr/>
          <a:lstStyle/>
          <a:p>
            <a:fld id="{7B709379-0BA6-4029-BAAF-037A5BDC1C91}" type="slidenum">
              <a:rPr lang="en-GB" smtClean="0"/>
              <a:t>‹#›</a:t>
            </a:fld>
            <a:endParaRPr lang="en-GB"/>
          </a:p>
        </p:txBody>
      </p:sp>
    </p:spTree>
    <p:extLst>
      <p:ext uri="{BB962C8B-B14F-4D97-AF65-F5344CB8AC3E}">
        <p14:creationId xmlns:p14="http://schemas.microsoft.com/office/powerpoint/2010/main" val="2055676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39B14-B04D-C98C-178F-6AA758D82F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4C5313-671F-4C19-759A-472C26A7C51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A1035CE-9222-B85E-0858-D1E0B4DFC4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E8BB05A-D8EC-C26E-A7D0-64B5C57DD768}"/>
              </a:ext>
            </a:extLst>
          </p:cNvPr>
          <p:cNvSpPr>
            <a:spLocks noGrp="1"/>
          </p:cNvSpPr>
          <p:nvPr>
            <p:ph type="dt" sz="half" idx="10"/>
          </p:nvPr>
        </p:nvSpPr>
        <p:spPr/>
        <p:txBody>
          <a:bodyPr/>
          <a:lstStyle/>
          <a:p>
            <a:fld id="{BA0B69ED-133B-48D2-B89C-ADA57A522A2D}" type="datetimeFigureOut">
              <a:rPr lang="en-GB" smtClean="0"/>
              <a:t>10/02/2023</a:t>
            </a:fld>
            <a:endParaRPr lang="en-GB"/>
          </a:p>
        </p:txBody>
      </p:sp>
      <p:sp>
        <p:nvSpPr>
          <p:cNvPr id="6" name="Footer Placeholder 5">
            <a:extLst>
              <a:ext uri="{FF2B5EF4-FFF2-40B4-BE49-F238E27FC236}">
                <a16:creationId xmlns:a16="http://schemas.microsoft.com/office/drawing/2014/main" id="{83C93F94-6EE5-78F9-5F8B-A6D4E58DED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542076-4542-F6DE-D18C-8FDC94BC9A3C}"/>
              </a:ext>
            </a:extLst>
          </p:cNvPr>
          <p:cNvSpPr>
            <a:spLocks noGrp="1"/>
          </p:cNvSpPr>
          <p:nvPr>
            <p:ph type="sldNum" sz="quarter" idx="12"/>
          </p:nvPr>
        </p:nvSpPr>
        <p:spPr/>
        <p:txBody>
          <a:bodyPr/>
          <a:lstStyle/>
          <a:p>
            <a:fld id="{7B709379-0BA6-4029-BAAF-037A5BDC1C91}" type="slidenum">
              <a:rPr lang="en-GB" smtClean="0"/>
              <a:t>‹#›</a:t>
            </a:fld>
            <a:endParaRPr lang="en-GB"/>
          </a:p>
        </p:txBody>
      </p:sp>
    </p:spTree>
    <p:extLst>
      <p:ext uri="{BB962C8B-B14F-4D97-AF65-F5344CB8AC3E}">
        <p14:creationId xmlns:p14="http://schemas.microsoft.com/office/powerpoint/2010/main" val="4118799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EC212-58CB-CAA0-AB9C-D3D906DE4F5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0F869A-E0CA-DCF4-CA99-75BEE0E65D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A64538-9C82-420C-012B-83210A0A17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070F6F-C15E-C25D-0806-D982649854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C51654-7407-628E-3050-F081E3FA7BF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A59EEF-FE07-436F-FA3F-825DCC48663E}"/>
              </a:ext>
            </a:extLst>
          </p:cNvPr>
          <p:cNvSpPr>
            <a:spLocks noGrp="1"/>
          </p:cNvSpPr>
          <p:nvPr>
            <p:ph type="dt" sz="half" idx="10"/>
          </p:nvPr>
        </p:nvSpPr>
        <p:spPr/>
        <p:txBody>
          <a:bodyPr/>
          <a:lstStyle/>
          <a:p>
            <a:fld id="{BA0B69ED-133B-48D2-B89C-ADA57A522A2D}" type="datetimeFigureOut">
              <a:rPr lang="en-GB" smtClean="0"/>
              <a:t>10/02/2023</a:t>
            </a:fld>
            <a:endParaRPr lang="en-GB"/>
          </a:p>
        </p:txBody>
      </p:sp>
      <p:sp>
        <p:nvSpPr>
          <p:cNvPr id="8" name="Footer Placeholder 7">
            <a:extLst>
              <a:ext uri="{FF2B5EF4-FFF2-40B4-BE49-F238E27FC236}">
                <a16:creationId xmlns:a16="http://schemas.microsoft.com/office/drawing/2014/main" id="{E928AF7E-A913-376F-D246-9E0D7370BD9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43B604-8206-9552-4516-ABC3A25A2A45}"/>
              </a:ext>
            </a:extLst>
          </p:cNvPr>
          <p:cNvSpPr>
            <a:spLocks noGrp="1"/>
          </p:cNvSpPr>
          <p:nvPr>
            <p:ph type="sldNum" sz="quarter" idx="12"/>
          </p:nvPr>
        </p:nvSpPr>
        <p:spPr/>
        <p:txBody>
          <a:bodyPr/>
          <a:lstStyle/>
          <a:p>
            <a:fld id="{7B709379-0BA6-4029-BAAF-037A5BDC1C91}" type="slidenum">
              <a:rPr lang="en-GB" smtClean="0"/>
              <a:t>‹#›</a:t>
            </a:fld>
            <a:endParaRPr lang="en-GB"/>
          </a:p>
        </p:txBody>
      </p:sp>
    </p:spTree>
    <p:extLst>
      <p:ext uri="{BB962C8B-B14F-4D97-AF65-F5344CB8AC3E}">
        <p14:creationId xmlns:p14="http://schemas.microsoft.com/office/powerpoint/2010/main" val="22959874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F313A-C8FD-8C16-8FCF-B6620A57586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BCB305-A895-7C18-A698-428C444DBF2E}"/>
              </a:ext>
            </a:extLst>
          </p:cNvPr>
          <p:cNvSpPr>
            <a:spLocks noGrp="1"/>
          </p:cNvSpPr>
          <p:nvPr>
            <p:ph type="dt" sz="half" idx="10"/>
          </p:nvPr>
        </p:nvSpPr>
        <p:spPr/>
        <p:txBody>
          <a:bodyPr/>
          <a:lstStyle/>
          <a:p>
            <a:fld id="{BA0B69ED-133B-48D2-B89C-ADA57A522A2D}" type="datetimeFigureOut">
              <a:rPr lang="en-GB" smtClean="0"/>
              <a:t>10/02/2023</a:t>
            </a:fld>
            <a:endParaRPr lang="en-GB"/>
          </a:p>
        </p:txBody>
      </p:sp>
      <p:sp>
        <p:nvSpPr>
          <p:cNvPr id="4" name="Footer Placeholder 3">
            <a:extLst>
              <a:ext uri="{FF2B5EF4-FFF2-40B4-BE49-F238E27FC236}">
                <a16:creationId xmlns:a16="http://schemas.microsoft.com/office/drawing/2014/main" id="{14A45D15-6D3A-A454-427E-CB86766DA4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22F330-4DC7-F999-4841-67DFB239B47C}"/>
              </a:ext>
            </a:extLst>
          </p:cNvPr>
          <p:cNvSpPr>
            <a:spLocks noGrp="1"/>
          </p:cNvSpPr>
          <p:nvPr>
            <p:ph type="sldNum" sz="quarter" idx="12"/>
          </p:nvPr>
        </p:nvSpPr>
        <p:spPr/>
        <p:txBody>
          <a:bodyPr/>
          <a:lstStyle/>
          <a:p>
            <a:fld id="{7B709379-0BA6-4029-BAAF-037A5BDC1C91}" type="slidenum">
              <a:rPr lang="en-GB" smtClean="0"/>
              <a:t>‹#›</a:t>
            </a:fld>
            <a:endParaRPr lang="en-GB"/>
          </a:p>
        </p:txBody>
      </p:sp>
    </p:spTree>
    <p:extLst>
      <p:ext uri="{BB962C8B-B14F-4D97-AF65-F5344CB8AC3E}">
        <p14:creationId xmlns:p14="http://schemas.microsoft.com/office/powerpoint/2010/main" val="786348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91ECF0-2DA6-D3C3-8E0B-96A7E52DDF29}"/>
              </a:ext>
            </a:extLst>
          </p:cNvPr>
          <p:cNvSpPr>
            <a:spLocks noGrp="1"/>
          </p:cNvSpPr>
          <p:nvPr>
            <p:ph type="dt" sz="half" idx="10"/>
          </p:nvPr>
        </p:nvSpPr>
        <p:spPr/>
        <p:txBody>
          <a:bodyPr/>
          <a:lstStyle/>
          <a:p>
            <a:fld id="{BA0B69ED-133B-48D2-B89C-ADA57A522A2D}" type="datetimeFigureOut">
              <a:rPr lang="en-GB" smtClean="0"/>
              <a:t>10/02/2023</a:t>
            </a:fld>
            <a:endParaRPr lang="en-GB"/>
          </a:p>
        </p:txBody>
      </p:sp>
      <p:sp>
        <p:nvSpPr>
          <p:cNvPr id="3" name="Footer Placeholder 2">
            <a:extLst>
              <a:ext uri="{FF2B5EF4-FFF2-40B4-BE49-F238E27FC236}">
                <a16:creationId xmlns:a16="http://schemas.microsoft.com/office/drawing/2014/main" id="{0C19E559-AA48-9458-2EDB-F7628D13EBA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71A9CF1-EE10-E381-8C6D-9537A97BE85A}"/>
              </a:ext>
            </a:extLst>
          </p:cNvPr>
          <p:cNvSpPr>
            <a:spLocks noGrp="1"/>
          </p:cNvSpPr>
          <p:nvPr>
            <p:ph type="sldNum" sz="quarter" idx="12"/>
          </p:nvPr>
        </p:nvSpPr>
        <p:spPr/>
        <p:txBody>
          <a:bodyPr/>
          <a:lstStyle/>
          <a:p>
            <a:fld id="{7B709379-0BA6-4029-BAAF-037A5BDC1C91}" type="slidenum">
              <a:rPr lang="en-GB" smtClean="0"/>
              <a:t>‹#›</a:t>
            </a:fld>
            <a:endParaRPr lang="en-GB"/>
          </a:p>
        </p:txBody>
      </p:sp>
    </p:spTree>
    <p:extLst>
      <p:ext uri="{BB962C8B-B14F-4D97-AF65-F5344CB8AC3E}">
        <p14:creationId xmlns:p14="http://schemas.microsoft.com/office/powerpoint/2010/main" val="380936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0B841-12ED-25FF-BDA4-36B7AF614C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3F92D5-4928-F349-A2D7-292F6BA103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4EE2D50-CD6D-5A61-4B4D-F3DB12354F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F890AF-DC7B-2383-3B2A-B1BB7C75F9D0}"/>
              </a:ext>
            </a:extLst>
          </p:cNvPr>
          <p:cNvSpPr>
            <a:spLocks noGrp="1"/>
          </p:cNvSpPr>
          <p:nvPr>
            <p:ph type="dt" sz="half" idx="10"/>
          </p:nvPr>
        </p:nvSpPr>
        <p:spPr/>
        <p:txBody>
          <a:bodyPr/>
          <a:lstStyle/>
          <a:p>
            <a:fld id="{BA0B69ED-133B-48D2-B89C-ADA57A522A2D}" type="datetimeFigureOut">
              <a:rPr lang="en-GB" smtClean="0"/>
              <a:t>10/02/2023</a:t>
            </a:fld>
            <a:endParaRPr lang="en-GB"/>
          </a:p>
        </p:txBody>
      </p:sp>
      <p:sp>
        <p:nvSpPr>
          <p:cNvPr id="6" name="Footer Placeholder 5">
            <a:extLst>
              <a:ext uri="{FF2B5EF4-FFF2-40B4-BE49-F238E27FC236}">
                <a16:creationId xmlns:a16="http://schemas.microsoft.com/office/drawing/2014/main" id="{A690004D-CAD2-80E0-0C26-85556E6A56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7F9D35-5853-5E83-AC53-2064F2F31C96}"/>
              </a:ext>
            </a:extLst>
          </p:cNvPr>
          <p:cNvSpPr>
            <a:spLocks noGrp="1"/>
          </p:cNvSpPr>
          <p:nvPr>
            <p:ph type="sldNum" sz="quarter" idx="12"/>
          </p:nvPr>
        </p:nvSpPr>
        <p:spPr/>
        <p:txBody>
          <a:bodyPr/>
          <a:lstStyle/>
          <a:p>
            <a:fld id="{7B709379-0BA6-4029-BAAF-037A5BDC1C91}" type="slidenum">
              <a:rPr lang="en-GB" smtClean="0"/>
              <a:t>‹#›</a:t>
            </a:fld>
            <a:endParaRPr lang="en-GB"/>
          </a:p>
        </p:txBody>
      </p:sp>
    </p:spTree>
    <p:extLst>
      <p:ext uri="{BB962C8B-B14F-4D97-AF65-F5344CB8AC3E}">
        <p14:creationId xmlns:p14="http://schemas.microsoft.com/office/powerpoint/2010/main" val="62381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AB8EF-74DF-4015-F0AD-6AA42AD251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A677732-A012-9D4A-97B4-1349E258BB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041110-9159-E119-3BDA-2F7511F038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22D548-4D7C-6BDE-F6D1-7A895BB8E7DF}"/>
              </a:ext>
            </a:extLst>
          </p:cNvPr>
          <p:cNvSpPr>
            <a:spLocks noGrp="1"/>
          </p:cNvSpPr>
          <p:nvPr>
            <p:ph type="dt" sz="half" idx="10"/>
          </p:nvPr>
        </p:nvSpPr>
        <p:spPr/>
        <p:txBody>
          <a:bodyPr/>
          <a:lstStyle/>
          <a:p>
            <a:fld id="{BA0B69ED-133B-48D2-B89C-ADA57A522A2D}" type="datetimeFigureOut">
              <a:rPr lang="en-GB" smtClean="0"/>
              <a:t>10/02/2023</a:t>
            </a:fld>
            <a:endParaRPr lang="en-GB"/>
          </a:p>
        </p:txBody>
      </p:sp>
      <p:sp>
        <p:nvSpPr>
          <p:cNvPr id="6" name="Footer Placeholder 5">
            <a:extLst>
              <a:ext uri="{FF2B5EF4-FFF2-40B4-BE49-F238E27FC236}">
                <a16:creationId xmlns:a16="http://schemas.microsoft.com/office/drawing/2014/main" id="{AD0A031D-8D65-B9DF-1CDC-ED6B1D8E12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E2DC8B-6A53-9EF7-C8DC-6F905294EBA8}"/>
              </a:ext>
            </a:extLst>
          </p:cNvPr>
          <p:cNvSpPr>
            <a:spLocks noGrp="1"/>
          </p:cNvSpPr>
          <p:nvPr>
            <p:ph type="sldNum" sz="quarter" idx="12"/>
          </p:nvPr>
        </p:nvSpPr>
        <p:spPr/>
        <p:txBody>
          <a:bodyPr/>
          <a:lstStyle/>
          <a:p>
            <a:fld id="{7B709379-0BA6-4029-BAAF-037A5BDC1C91}" type="slidenum">
              <a:rPr lang="en-GB" smtClean="0"/>
              <a:t>‹#›</a:t>
            </a:fld>
            <a:endParaRPr lang="en-GB"/>
          </a:p>
        </p:txBody>
      </p:sp>
    </p:spTree>
    <p:extLst>
      <p:ext uri="{BB962C8B-B14F-4D97-AF65-F5344CB8AC3E}">
        <p14:creationId xmlns:p14="http://schemas.microsoft.com/office/powerpoint/2010/main" val="958982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AE464-1429-0F4A-ACC2-521A6B9C2B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D494C5-E369-8B52-B79A-C24C34C54CE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1668D8-01B9-DBDD-007B-25CAE73ACF56}"/>
              </a:ext>
            </a:extLst>
          </p:cNvPr>
          <p:cNvSpPr>
            <a:spLocks noGrp="1"/>
          </p:cNvSpPr>
          <p:nvPr>
            <p:ph type="dt" sz="half" idx="10"/>
          </p:nvPr>
        </p:nvSpPr>
        <p:spPr/>
        <p:txBody>
          <a:bodyPr/>
          <a:lstStyle/>
          <a:p>
            <a:fld id="{BA0B69ED-133B-48D2-B89C-ADA57A522A2D}" type="datetimeFigureOut">
              <a:rPr lang="en-GB" smtClean="0"/>
              <a:t>10/02/2023</a:t>
            </a:fld>
            <a:endParaRPr lang="en-GB"/>
          </a:p>
        </p:txBody>
      </p:sp>
      <p:sp>
        <p:nvSpPr>
          <p:cNvPr id="5" name="Footer Placeholder 4">
            <a:extLst>
              <a:ext uri="{FF2B5EF4-FFF2-40B4-BE49-F238E27FC236}">
                <a16:creationId xmlns:a16="http://schemas.microsoft.com/office/drawing/2014/main" id="{A2D831AA-CB22-EB29-0FBB-0FA7EC542D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391DDF-1EB7-659B-9914-970BF649CE95}"/>
              </a:ext>
            </a:extLst>
          </p:cNvPr>
          <p:cNvSpPr>
            <a:spLocks noGrp="1"/>
          </p:cNvSpPr>
          <p:nvPr>
            <p:ph type="sldNum" sz="quarter" idx="12"/>
          </p:nvPr>
        </p:nvSpPr>
        <p:spPr/>
        <p:txBody>
          <a:bodyPr/>
          <a:lstStyle/>
          <a:p>
            <a:fld id="{7B709379-0BA6-4029-BAAF-037A5BDC1C91}" type="slidenum">
              <a:rPr lang="en-GB" smtClean="0"/>
              <a:t>‹#›</a:t>
            </a:fld>
            <a:endParaRPr lang="en-GB"/>
          </a:p>
        </p:txBody>
      </p:sp>
    </p:spTree>
    <p:extLst>
      <p:ext uri="{BB962C8B-B14F-4D97-AF65-F5344CB8AC3E}">
        <p14:creationId xmlns:p14="http://schemas.microsoft.com/office/powerpoint/2010/main" val="2207224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DE8AF6-DBF5-977B-C846-3140DB9AA50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0F640C-F47F-F45C-6E3E-5F3965F2186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1F1CB7-628B-7BED-E882-9AA1EB88997D}"/>
              </a:ext>
            </a:extLst>
          </p:cNvPr>
          <p:cNvSpPr>
            <a:spLocks noGrp="1"/>
          </p:cNvSpPr>
          <p:nvPr>
            <p:ph type="dt" sz="half" idx="10"/>
          </p:nvPr>
        </p:nvSpPr>
        <p:spPr/>
        <p:txBody>
          <a:bodyPr/>
          <a:lstStyle/>
          <a:p>
            <a:fld id="{BA0B69ED-133B-48D2-B89C-ADA57A522A2D}" type="datetimeFigureOut">
              <a:rPr lang="en-GB" smtClean="0"/>
              <a:t>10/02/2023</a:t>
            </a:fld>
            <a:endParaRPr lang="en-GB"/>
          </a:p>
        </p:txBody>
      </p:sp>
      <p:sp>
        <p:nvSpPr>
          <p:cNvPr id="5" name="Footer Placeholder 4">
            <a:extLst>
              <a:ext uri="{FF2B5EF4-FFF2-40B4-BE49-F238E27FC236}">
                <a16:creationId xmlns:a16="http://schemas.microsoft.com/office/drawing/2014/main" id="{0D742432-A476-82AF-7771-1045CED794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3B98EC-DA32-1AE3-C11D-F432D747521C}"/>
              </a:ext>
            </a:extLst>
          </p:cNvPr>
          <p:cNvSpPr>
            <a:spLocks noGrp="1"/>
          </p:cNvSpPr>
          <p:nvPr>
            <p:ph type="sldNum" sz="quarter" idx="12"/>
          </p:nvPr>
        </p:nvSpPr>
        <p:spPr/>
        <p:txBody>
          <a:bodyPr/>
          <a:lstStyle/>
          <a:p>
            <a:fld id="{7B709379-0BA6-4029-BAAF-037A5BDC1C91}" type="slidenum">
              <a:rPr lang="en-GB" smtClean="0"/>
              <a:t>‹#›</a:t>
            </a:fld>
            <a:endParaRPr lang="en-GB"/>
          </a:p>
        </p:txBody>
      </p:sp>
    </p:spTree>
    <p:extLst>
      <p:ext uri="{BB962C8B-B14F-4D97-AF65-F5344CB8AC3E}">
        <p14:creationId xmlns:p14="http://schemas.microsoft.com/office/powerpoint/2010/main" val="1887587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6F09E0C-C60B-12E1-70C1-A8291661EF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B7924E-5E00-B292-ED91-90A56028E1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0DFDA3-3684-4885-4363-93D633AE33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0B69ED-133B-48D2-B89C-ADA57A522A2D}" type="datetimeFigureOut">
              <a:rPr lang="en-GB" smtClean="0"/>
              <a:t>10/02/2023</a:t>
            </a:fld>
            <a:endParaRPr lang="en-GB"/>
          </a:p>
        </p:txBody>
      </p:sp>
      <p:sp>
        <p:nvSpPr>
          <p:cNvPr id="5" name="Footer Placeholder 4">
            <a:extLst>
              <a:ext uri="{FF2B5EF4-FFF2-40B4-BE49-F238E27FC236}">
                <a16:creationId xmlns:a16="http://schemas.microsoft.com/office/drawing/2014/main" id="{2B644D83-2532-AACA-47A4-032E2C37C6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F05D732-08EF-79D1-2732-EC36EDDDD1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709379-0BA6-4029-BAAF-037A5BDC1C91}" type="slidenum">
              <a:rPr lang="en-GB" smtClean="0"/>
              <a:t>‹#›</a:t>
            </a:fld>
            <a:endParaRPr lang="en-GB"/>
          </a:p>
        </p:txBody>
      </p:sp>
    </p:spTree>
    <p:extLst>
      <p:ext uri="{BB962C8B-B14F-4D97-AF65-F5344CB8AC3E}">
        <p14:creationId xmlns:p14="http://schemas.microsoft.com/office/powerpoint/2010/main" val="32562146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7">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8994357" cy="4343400"/>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6B99E4E-BC6E-64AA-F94F-CC4D7EEB2C26}"/>
              </a:ext>
            </a:extLst>
          </p:cNvPr>
          <p:cNvSpPr>
            <a:spLocks noGrp="1"/>
          </p:cNvSpPr>
          <p:nvPr>
            <p:ph type="ctrTitle"/>
          </p:nvPr>
        </p:nvSpPr>
        <p:spPr>
          <a:xfrm>
            <a:off x="1100669" y="1031353"/>
            <a:ext cx="7736255" cy="3181135"/>
          </a:xfrm>
        </p:spPr>
        <p:txBody>
          <a:bodyPr anchor="ctr">
            <a:normAutofit/>
          </a:bodyPr>
          <a:lstStyle/>
          <a:p>
            <a:pPr algn="l"/>
            <a:r>
              <a:rPr lang="en-GB" sz="4600" dirty="0">
                <a:solidFill>
                  <a:srgbClr val="FFFFFF"/>
                </a:solidFill>
                <a:latin typeface="Times New Roman" panose="02020603050405020304" pitchFamily="18" charset="0"/>
                <a:cs typeface="Times New Roman" panose="02020603050405020304" pitchFamily="18" charset="0"/>
              </a:rPr>
              <a:t>The role and the importance of quality service, hospitality, and guest services within the hotel industry</a:t>
            </a:r>
          </a:p>
        </p:txBody>
      </p:sp>
      <p:sp>
        <p:nvSpPr>
          <p:cNvPr id="37" name="Rectangle 9">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450221"/>
            <a:ext cx="2115455" cy="2102827"/>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8" name="Rectangle 11">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 y="4932939"/>
            <a:ext cx="11277601" cy="1466141"/>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3" name="Subtitle 2">
            <a:extLst>
              <a:ext uri="{FF2B5EF4-FFF2-40B4-BE49-F238E27FC236}">
                <a16:creationId xmlns:a16="http://schemas.microsoft.com/office/drawing/2014/main" id="{21596B9D-D7E9-A45F-A756-83028B5E0BC0}"/>
              </a:ext>
            </a:extLst>
          </p:cNvPr>
          <p:cNvSpPr>
            <a:spLocks noGrp="1"/>
          </p:cNvSpPr>
          <p:nvPr>
            <p:ph type="subTitle" idx="1"/>
          </p:nvPr>
        </p:nvSpPr>
        <p:spPr>
          <a:xfrm>
            <a:off x="1100669" y="5096656"/>
            <a:ext cx="10008863" cy="1633928"/>
          </a:xfrm>
        </p:spPr>
        <p:txBody>
          <a:bodyPr anchor="ctr">
            <a:normAutofit/>
          </a:bodyPr>
          <a:lstStyle/>
          <a:p>
            <a:pPr algn="l"/>
            <a:r>
              <a:rPr lang="en-GB" sz="2000" dirty="0">
                <a:solidFill>
                  <a:schemeClr val="tx1">
                    <a:lumMod val="95000"/>
                    <a:lumOff val="5000"/>
                  </a:schemeClr>
                </a:solidFill>
                <a:latin typeface="Times New Roman" panose="02020603050405020304" pitchFamily="18" charset="0"/>
                <a:cs typeface="Times New Roman" panose="02020603050405020304" pitchFamily="18" charset="0"/>
              </a:rPr>
              <a:t>Name: Elena Luca</a:t>
            </a:r>
          </a:p>
          <a:p>
            <a:pPr algn="l"/>
            <a:r>
              <a:rPr lang="en-GB" sz="2000" dirty="0">
                <a:solidFill>
                  <a:schemeClr val="tx1">
                    <a:lumMod val="95000"/>
                    <a:lumOff val="5000"/>
                  </a:schemeClr>
                </a:solidFill>
                <a:latin typeface="Times New Roman" panose="02020603050405020304" pitchFamily="18" charset="0"/>
                <a:cs typeface="Times New Roman" panose="02020603050405020304" pitchFamily="18" charset="0"/>
              </a:rPr>
              <a:t>Student Number: 2206171</a:t>
            </a:r>
          </a:p>
          <a:p>
            <a:pPr algn="l"/>
            <a:r>
              <a:rPr lang="en-GB" sz="2000" dirty="0">
                <a:solidFill>
                  <a:schemeClr val="tx1">
                    <a:lumMod val="95000"/>
                    <a:lumOff val="5000"/>
                  </a:schemeClr>
                </a:solidFill>
                <a:latin typeface="Times New Roman" panose="02020603050405020304" pitchFamily="18" charset="0"/>
                <a:cs typeface="Times New Roman" panose="02020603050405020304" pitchFamily="18" charset="0"/>
              </a:rPr>
              <a:t>Module Title: Hospitality and Guest Service Management BMIH4003</a:t>
            </a:r>
          </a:p>
          <a:p>
            <a:pPr algn="l"/>
            <a:r>
              <a:rPr lang="en-GB" sz="2000" dirty="0">
                <a:solidFill>
                  <a:schemeClr val="tx1">
                    <a:lumMod val="95000"/>
                    <a:lumOff val="5000"/>
                  </a:schemeClr>
                </a:solidFill>
                <a:latin typeface="Times New Roman" panose="02020603050405020304" pitchFamily="18" charset="0"/>
                <a:cs typeface="Times New Roman" panose="02020603050405020304" pitchFamily="18" charset="0"/>
              </a:rPr>
              <a:t>Lecturer`s name: Muhammad </a:t>
            </a:r>
            <a:r>
              <a:rPr lang="en-GB" sz="2000" dirty="0" err="1">
                <a:solidFill>
                  <a:schemeClr val="tx1">
                    <a:lumMod val="95000"/>
                    <a:lumOff val="5000"/>
                  </a:schemeClr>
                </a:solidFill>
                <a:latin typeface="Times New Roman" panose="02020603050405020304" pitchFamily="18" charset="0"/>
                <a:cs typeface="Times New Roman" panose="02020603050405020304" pitchFamily="18" charset="0"/>
              </a:rPr>
              <a:t>Cassamo</a:t>
            </a:r>
            <a:endParaRPr lang="en-GB" sz="2000" dirty="0">
              <a:solidFill>
                <a:schemeClr val="tx1">
                  <a:lumMod val="95000"/>
                  <a:lumOff val="5000"/>
                </a:schemeClr>
              </a:solidFill>
              <a:latin typeface="Times New Roman" panose="02020603050405020304" pitchFamily="18" charset="0"/>
              <a:cs typeface="Times New Roman" panose="02020603050405020304" pitchFamily="18" charset="0"/>
            </a:endParaRPr>
          </a:p>
          <a:p>
            <a:pPr algn="l"/>
            <a:endParaRPr lang="en-GB" sz="800" dirty="0">
              <a:solidFill>
                <a:schemeClr val="tx1">
                  <a:lumMod val="95000"/>
                  <a:lumOff val="5000"/>
                </a:schemeClr>
              </a:solidFill>
              <a:latin typeface="Times New Roman" panose="02020603050405020304" pitchFamily="18" charset="0"/>
              <a:cs typeface="Times New Roman" panose="02020603050405020304" pitchFamily="18" charset="0"/>
            </a:endParaRPr>
          </a:p>
          <a:p>
            <a:pPr algn="l"/>
            <a:endParaRPr lang="en-GB" sz="800" dirty="0">
              <a:solidFill>
                <a:schemeClr val="tx1">
                  <a:lumMod val="95000"/>
                  <a:lumOff val="5000"/>
                </a:schemeClr>
              </a:solidFill>
            </a:endParaRPr>
          </a:p>
        </p:txBody>
      </p:sp>
      <p:sp>
        <p:nvSpPr>
          <p:cNvPr id="39" name="Rectangle 13">
            <a:extLst>
              <a:ext uri="{FF2B5EF4-FFF2-40B4-BE49-F238E27FC236}">
                <a16:creationId xmlns:a16="http://schemas.microsoft.com/office/drawing/2014/main" id="{42280AB2-77A5-4CB7-AF7D-1795CA8DC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2728167"/>
            <a:ext cx="2115455" cy="2065454"/>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18435294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0497ADD-C5F8-85B6-6FA2-E3F290975DDE}"/>
              </a:ext>
            </a:extLst>
          </p:cNvPr>
          <p:cNvSpPr>
            <a:spLocks noGrp="1"/>
          </p:cNvSpPr>
          <p:nvPr>
            <p:ph type="title"/>
          </p:nvPr>
        </p:nvSpPr>
        <p:spPr>
          <a:xfrm>
            <a:off x="777240" y="731519"/>
            <a:ext cx="2845191" cy="3237579"/>
          </a:xfrm>
        </p:spPr>
        <p:txBody>
          <a:bodyPr>
            <a:normAutofit/>
          </a:bodyPr>
          <a:lstStyle/>
          <a:p>
            <a:r>
              <a:rPr lang="en-GB" sz="3800">
                <a:solidFill>
                  <a:srgbClr val="FFFFFF"/>
                </a:solidFill>
                <a:latin typeface="Times New Roman" panose="02020603050405020304" pitchFamily="18" charset="0"/>
                <a:cs typeface="Times New Roman" panose="02020603050405020304" pitchFamily="18" charset="0"/>
              </a:rPr>
              <a:t>Content table:</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0B2877-5E4F-911F-317B-A18FA80B3FCE}"/>
              </a:ext>
            </a:extLst>
          </p:cNvPr>
          <p:cNvSpPr>
            <a:spLocks noGrp="1"/>
          </p:cNvSpPr>
          <p:nvPr>
            <p:ph idx="1"/>
          </p:nvPr>
        </p:nvSpPr>
        <p:spPr>
          <a:xfrm>
            <a:off x="4379709" y="686862"/>
            <a:ext cx="7037591" cy="5475129"/>
          </a:xfrm>
        </p:spPr>
        <p:txBody>
          <a:bodyPr anchor="ctr">
            <a:normAutofit/>
          </a:bodyPr>
          <a:lstStyle/>
          <a:p>
            <a:r>
              <a:rPr lang="en-GB" sz="2600" dirty="0">
                <a:latin typeface="Times New Roman" panose="02020603050405020304" pitchFamily="18" charset="0"/>
                <a:cs typeface="Times New Roman" panose="02020603050405020304" pitchFamily="18" charset="0"/>
              </a:rPr>
              <a:t>Introduction of Marriott hotel.</a:t>
            </a:r>
          </a:p>
          <a:p>
            <a:r>
              <a:rPr lang="en-GB" sz="2600" dirty="0">
                <a:latin typeface="Times New Roman" panose="02020603050405020304" pitchFamily="18" charset="0"/>
                <a:cs typeface="Times New Roman" panose="02020603050405020304" pitchFamily="18" charset="0"/>
              </a:rPr>
              <a:t>The hotel brand`s main consumers.</a:t>
            </a:r>
          </a:p>
          <a:p>
            <a:r>
              <a:rPr lang="en-GB" sz="2600" dirty="0">
                <a:latin typeface="Times New Roman" panose="02020603050405020304" pitchFamily="18" charset="0"/>
                <a:cs typeface="Times New Roman" panose="02020603050405020304" pitchFamily="18" charset="0"/>
              </a:rPr>
              <a:t>The nature, scope, and role of the guest services and facilities that are provided to these guests by the hotel brand.</a:t>
            </a:r>
          </a:p>
          <a:p>
            <a:r>
              <a:rPr lang="en-GB" sz="2600" dirty="0">
                <a:latin typeface="Times New Roman" panose="02020603050405020304" pitchFamily="18" charset="0"/>
                <a:cs typeface="Times New Roman" panose="02020603050405020304" pitchFamily="18" charset="0"/>
              </a:rPr>
              <a:t>The need to consider the role and function of guest services in general.</a:t>
            </a:r>
          </a:p>
          <a:p>
            <a:r>
              <a:rPr lang="en-GB" sz="2600" dirty="0">
                <a:latin typeface="Times New Roman" panose="02020603050405020304" pitchFamily="18" charset="0"/>
                <a:cs typeface="Times New Roman" panose="02020603050405020304" pitchFamily="18" charset="0"/>
              </a:rPr>
              <a:t>The importance of hospitality </a:t>
            </a:r>
          </a:p>
          <a:p>
            <a:r>
              <a:rPr lang="en-GB" sz="2600" dirty="0">
                <a:latin typeface="Times New Roman" panose="02020603050405020304" pitchFamily="18" charset="0"/>
                <a:cs typeface="Times New Roman" panose="02020603050405020304" pitchFamily="18" charset="0"/>
              </a:rPr>
              <a:t>How the hotels meet/ exceed guest expectations.</a:t>
            </a:r>
          </a:p>
          <a:p>
            <a:r>
              <a:rPr lang="en-GB" sz="2600" dirty="0">
                <a:latin typeface="Times New Roman" panose="02020603050405020304" pitchFamily="18" charset="0"/>
                <a:cs typeface="Times New Roman" panose="02020603050405020304" pitchFamily="18" charset="0"/>
              </a:rPr>
              <a:t>Conclusions.</a:t>
            </a:r>
          </a:p>
        </p:txBody>
      </p:sp>
    </p:spTree>
    <p:extLst>
      <p:ext uri="{BB962C8B-B14F-4D97-AF65-F5344CB8AC3E}">
        <p14:creationId xmlns:p14="http://schemas.microsoft.com/office/powerpoint/2010/main" val="2548456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10;&#10;Description automatically generated">
            <a:extLst>
              <a:ext uri="{FF2B5EF4-FFF2-40B4-BE49-F238E27FC236}">
                <a16:creationId xmlns:a16="http://schemas.microsoft.com/office/drawing/2014/main" id="{5A9062AA-0A0B-958A-C627-4531E981C875}"/>
              </a:ext>
            </a:extLst>
          </p:cNvPr>
          <p:cNvPicPr>
            <a:picLocks noChangeAspect="1"/>
          </p:cNvPicPr>
          <p:nvPr/>
        </p:nvPicPr>
        <p:blipFill rotWithShape="1">
          <a:blip r:embed="rId2">
            <a:extLst>
              <a:ext uri="{28A0092B-C50C-407E-A947-70E740481C1C}">
                <a14:useLocalDpi xmlns:a14="http://schemas.microsoft.com/office/drawing/2010/main" val="0"/>
              </a:ext>
            </a:extLst>
          </a:blip>
          <a:srcRect r="1" b="1367"/>
          <a:stretch/>
        </p:blipFill>
        <p:spPr>
          <a:xfrm>
            <a:off x="603671" y="-1"/>
            <a:ext cx="11588329" cy="6857999"/>
          </a:xfrm>
          <a:prstGeom prst="rect">
            <a:avLst/>
          </a:prstGeom>
        </p:spPr>
      </p:pic>
      <p:sp>
        <p:nvSpPr>
          <p:cNvPr id="21" name="Rectangle 20">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15C932-5EC8-E76A-25C4-5204E8880A1F}"/>
              </a:ext>
            </a:extLst>
          </p:cNvPr>
          <p:cNvSpPr>
            <a:spLocks noGrp="1"/>
          </p:cNvSpPr>
          <p:nvPr>
            <p:ph type="title"/>
          </p:nvPr>
        </p:nvSpPr>
        <p:spPr>
          <a:xfrm>
            <a:off x="1166649" y="721805"/>
            <a:ext cx="3874686" cy="2147520"/>
          </a:xfrm>
        </p:spPr>
        <p:txBody>
          <a:bodyPr vert="horz" lIns="91440" tIns="45720" rIns="91440" bIns="45720" rtlCol="0">
            <a:normAutofit/>
          </a:bodyPr>
          <a:lstStyle/>
          <a:p>
            <a:r>
              <a:rPr lang="en-US">
                <a:solidFill>
                  <a:schemeClr val="bg1"/>
                </a:solidFill>
              </a:rPr>
              <a:t>Introduction of Marriott hotel</a:t>
            </a:r>
          </a:p>
        </p:txBody>
      </p:sp>
      <p:sp>
        <p:nvSpPr>
          <p:cNvPr id="23" name="Rectangle 22">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26"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Rectangle 46">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5">
            <a:extLst>
              <a:ext uri="{FF2B5EF4-FFF2-40B4-BE49-F238E27FC236}">
                <a16:creationId xmlns:a16="http://schemas.microsoft.com/office/drawing/2014/main" id="{6992E0DF-9241-9D11-36A3-F0A4E46741CC}"/>
              </a:ext>
            </a:extLst>
          </p:cNvPr>
          <p:cNvSpPr>
            <a:spLocks noGrp="1"/>
          </p:cNvSpPr>
          <p:nvPr>
            <p:ph idx="1"/>
          </p:nvPr>
        </p:nvSpPr>
        <p:spPr>
          <a:xfrm>
            <a:off x="1166649" y="3379979"/>
            <a:ext cx="3874685" cy="3186359"/>
          </a:xfrm>
        </p:spPr>
        <p:txBody>
          <a:bodyPr anchor="ctr">
            <a:normAutofit/>
          </a:bodyPr>
          <a:lstStyle/>
          <a:p>
            <a:r>
              <a:rPr lang="en-US" sz="2000" dirty="0">
                <a:solidFill>
                  <a:schemeClr val="bg1"/>
                </a:solidFill>
                <a:latin typeface="Times New Roman" panose="02020603050405020304" pitchFamily="18" charset="0"/>
                <a:cs typeface="Times New Roman" panose="02020603050405020304" pitchFamily="18" charset="0"/>
              </a:rPr>
              <a:t>Marriott got its beginning in Washington`s Columbia Heights neighborhood in 1927.</a:t>
            </a:r>
          </a:p>
          <a:p>
            <a:r>
              <a:rPr lang="en-US" sz="2000" dirty="0">
                <a:solidFill>
                  <a:schemeClr val="bg1"/>
                </a:solidFill>
                <a:latin typeface="Times New Roman" panose="02020603050405020304" pitchFamily="18" charset="0"/>
                <a:cs typeface="Times New Roman" panose="02020603050405020304" pitchFamily="18" charset="0"/>
              </a:rPr>
              <a:t>It was opened as a root beer franchise, a family-owned business </a:t>
            </a: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(Denham and Bhattarai, 2021, p. 1) .</a:t>
            </a:r>
            <a:endParaRPr lang="en-US" sz="20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44599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92D344-B578-CC2A-9C7F-B24B991F2999}"/>
              </a:ext>
            </a:extLst>
          </p:cNvPr>
          <p:cNvSpPr>
            <a:spLocks noGrp="1"/>
          </p:cNvSpPr>
          <p:nvPr>
            <p:ph type="title"/>
          </p:nvPr>
        </p:nvSpPr>
        <p:spPr>
          <a:xfrm>
            <a:off x="524256" y="516804"/>
            <a:ext cx="6594189" cy="1625210"/>
          </a:xfrm>
        </p:spPr>
        <p:txBody>
          <a:bodyPr vert="horz" lIns="91440" tIns="45720" rIns="91440" bIns="45720" rtlCol="0" anchor="ctr">
            <a:normAutofit/>
          </a:bodyPr>
          <a:lstStyle/>
          <a:p>
            <a:r>
              <a:rPr lang="en-US" sz="2400" kern="1200" dirty="0">
                <a:solidFill>
                  <a:srgbClr val="FFFFFF"/>
                </a:solidFill>
                <a:latin typeface="+mj-lt"/>
                <a:ea typeface="+mj-ea"/>
                <a:cs typeface="+mj-cs"/>
              </a:rPr>
              <a:t>J. Willard Marriott was the founder of Marriott, and his original idea was “ good food and good service at a fair price” (Marriott.com, 2022) .</a:t>
            </a:r>
          </a:p>
        </p:txBody>
      </p:sp>
      <p:sp>
        <p:nvSpPr>
          <p:cNvPr id="27" name="Rectangle 22">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Martin Griessbacher, 2019)&#10;">
            <a:extLst>
              <a:ext uri="{FF2B5EF4-FFF2-40B4-BE49-F238E27FC236}">
                <a16:creationId xmlns:a16="http://schemas.microsoft.com/office/drawing/2014/main" id="{CCCC1628-6024-C33C-2321-7E78B1B8C4EC}"/>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66744" y="2830528"/>
            <a:ext cx="6579910" cy="3306404"/>
          </a:xfrm>
          <a:prstGeom prst="rect">
            <a:avLst/>
          </a:prstGeom>
        </p:spPr>
      </p:pic>
      <p:sp>
        <p:nvSpPr>
          <p:cNvPr id="25" name="Rectangle 2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6CAF62C3-A010-4748-16B6-617326C6B49A}"/>
              </a:ext>
            </a:extLst>
          </p:cNvPr>
          <p:cNvSpPr>
            <a:spLocks noGrp="1"/>
          </p:cNvSpPr>
          <p:nvPr>
            <p:ph sz="half" idx="2"/>
          </p:nvPr>
        </p:nvSpPr>
        <p:spPr>
          <a:xfrm>
            <a:off x="8029319" y="917725"/>
            <a:ext cx="3424739" cy="4852362"/>
          </a:xfrm>
        </p:spPr>
        <p:txBody>
          <a:bodyPr vert="horz" lIns="91440" tIns="45720" rIns="91440" bIns="45720" rtlCol="0" anchor="ctr">
            <a:normAutofit/>
          </a:bodyPr>
          <a:lstStyle/>
          <a:p>
            <a:r>
              <a:rPr lang="en-US" sz="2000">
                <a:solidFill>
                  <a:srgbClr val="FFFFFF"/>
                </a:solidFill>
              </a:rPr>
              <a:t>From 1927 until today, Marriott has over 8000 hotels and resorts all over the Planet, divided in 30 different brands in 139 countries and it has a £42.3 billion market capitalization (Marriott.com, 2022).</a:t>
            </a:r>
          </a:p>
        </p:txBody>
      </p:sp>
      <p:sp>
        <p:nvSpPr>
          <p:cNvPr id="8" name="TextBox 7">
            <a:extLst>
              <a:ext uri="{FF2B5EF4-FFF2-40B4-BE49-F238E27FC236}">
                <a16:creationId xmlns:a16="http://schemas.microsoft.com/office/drawing/2014/main" id="{A1487E0B-5B88-924A-FD39-F72DB55FE9F8}"/>
              </a:ext>
            </a:extLst>
          </p:cNvPr>
          <p:cNvSpPr txBox="1"/>
          <p:nvPr/>
        </p:nvSpPr>
        <p:spPr>
          <a:xfrm>
            <a:off x="4339103" y="6181414"/>
            <a:ext cx="6093500" cy="369332"/>
          </a:xfrm>
          <a:prstGeom prst="rect">
            <a:avLst/>
          </a:prstGeom>
          <a:noFill/>
        </p:spPr>
        <p:txBody>
          <a:bodyPr wrap="square">
            <a:spAutoFit/>
          </a:bodyPr>
          <a:lstStyle/>
          <a:p>
            <a:r>
              <a:rPr lang="en-GB" dirty="0"/>
              <a:t>(Martin </a:t>
            </a:r>
            <a:r>
              <a:rPr lang="en-GB" dirty="0" err="1"/>
              <a:t>Griessbacher</a:t>
            </a:r>
            <a:r>
              <a:rPr lang="en-GB" dirty="0"/>
              <a:t>, 2019)</a:t>
            </a:r>
          </a:p>
        </p:txBody>
      </p:sp>
    </p:spTree>
    <p:extLst>
      <p:ext uri="{BB962C8B-B14F-4D97-AF65-F5344CB8AC3E}">
        <p14:creationId xmlns:p14="http://schemas.microsoft.com/office/powerpoint/2010/main" val="17271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0">
            <a:extLst>
              <a:ext uri="{FF2B5EF4-FFF2-40B4-BE49-F238E27FC236}">
                <a16:creationId xmlns:a16="http://schemas.microsoft.com/office/drawing/2014/main" id="{25FCE169-4276-4005-8C82-CCC9C80C4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461736"/>
            <a:ext cx="6675119" cy="186629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D5C5A6-FE8E-DDE8-2111-F0665DFEE804}"/>
              </a:ext>
            </a:extLst>
          </p:cNvPr>
          <p:cNvSpPr>
            <a:spLocks noGrp="1"/>
          </p:cNvSpPr>
          <p:nvPr>
            <p:ph type="title"/>
          </p:nvPr>
        </p:nvSpPr>
        <p:spPr>
          <a:xfrm>
            <a:off x="730155" y="730155"/>
            <a:ext cx="6090743" cy="1422871"/>
          </a:xfrm>
        </p:spPr>
        <p:txBody>
          <a:bodyPr vert="horz" lIns="91440" tIns="45720" rIns="91440" bIns="45720" rtlCol="0" anchor="ctr">
            <a:normAutofit/>
          </a:bodyPr>
          <a:lstStyle/>
          <a:p>
            <a:r>
              <a:rPr lang="en-US" kern="1200">
                <a:solidFill>
                  <a:srgbClr val="FFFFFF"/>
                </a:solidFill>
                <a:latin typeface="+mj-lt"/>
                <a:ea typeface="+mj-ea"/>
                <a:cs typeface="+mj-cs"/>
              </a:rPr>
              <a:t>Main consumers</a:t>
            </a:r>
          </a:p>
        </p:txBody>
      </p:sp>
      <p:sp>
        <p:nvSpPr>
          <p:cNvPr id="21" name="Rectangle 12">
            <a:extLst>
              <a:ext uri="{FF2B5EF4-FFF2-40B4-BE49-F238E27FC236}">
                <a16:creationId xmlns:a16="http://schemas.microsoft.com/office/drawing/2014/main" id="{01955DCA-E99D-4678-99DB-8075105C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19" y="2480956"/>
            <a:ext cx="4412443" cy="3913334"/>
          </a:xfrm>
          <a:prstGeom prst="rect">
            <a:avLst/>
          </a:prstGeom>
          <a:solidFill>
            <a:srgbClr val="FFA91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 name="Content Placeholder 5" descr="A group of people running&#10;&#10;Description automatically generated with low confidence">
            <a:extLst>
              <a:ext uri="{FF2B5EF4-FFF2-40B4-BE49-F238E27FC236}">
                <a16:creationId xmlns:a16="http://schemas.microsoft.com/office/drawing/2014/main" id="{9B9CFF86-5BFE-3400-3FAE-7C41C6BC09E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74986" y="3392632"/>
            <a:ext cx="3980307" cy="2079710"/>
          </a:xfrm>
          <a:prstGeom prst="rect">
            <a:avLst/>
          </a:prstGeom>
        </p:spPr>
      </p:pic>
      <p:sp>
        <p:nvSpPr>
          <p:cNvPr id="22" name="Rectangle 14">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8377" y="2480956"/>
            <a:ext cx="2146028" cy="1898903"/>
          </a:xfrm>
          <a:prstGeom prst="rect">
            <a:avLst/>
          </a:prstGeom>
          <a:solidFill>
            <a:srgbClr val="FFA91F"/>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Rectangle 16">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8376" y="4516479"/>
            <a:ext cx="2138070" cy="1877811"/>
          </a:xfrm>
          <a:prstGeom prst="rect">
            <a:avLst/>
          </a:prstGeom>
          <a:solidFill>
            <a:srgbClr val="3E5063"/>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418" y="450221"/>
            <a:ext cx="4421661"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540B2342-86D9-C1D5-4534-F5C24E936CD1}"/>
              </a:ext>
            </a:extLst>
          </p:cNvPr>
          <p:cNvSpPr>
            <a:spLocks noGrp="1"/>
          </p:cNvSpPr>
          <p:nvPr>
            <p:ph sz="half" idx="2"/>
          </p:nvPr>
        </p:nvSpPr>
        <p:spPr>
          <a:xfrm>
            <a:off x="7817051" y="900442"/>
            <a:ext cx="3514088" cy="5048417"/>
          </a:xfrm>
        </p:spPr>
        <p:txBody>
          <a:bodyPr vert="horz" lIns="91440" tIns="45720" rIns="91440" bIns="45720" rtlCol="0" anchor="ctr">
            <a:normAutofit/>
          </a:bodyPr>
          <a:lstStyle/>
          <a:p>
            <a:r>
              <a:rPr lang="en-US" sz="2500" dirty="0">
                <a:latin typeface="Times New Roman" panose="02020603050405020304" pitchFamily="18" charset="0"/>
                <a:cs typeface="Times New Roman" panose="02020603050405020304" pitchFamily="18" charset="0"/>
              </a:rPr>
              <a:t>Extended stay guests,</a:t>
            </a:r>
          </a:p>
          <a:p>
            <a:r>
              <a:rPr lang="en-US" sz="2500" dirty="0">
                <a:latin typeface="Times New Roman" panose="02020603050405020304" pitchFamily="18" charset="0"/>
                <a:cs typeface="Times New Roman" panose="02020603050405020304" pitchFamily="18" charset="0"/>
              </a:rPr>
              <a:t>Transient guests,</a:t>
            </a:r>
          </a:p>
          <a:p>
            <a:r>
              <a:rPr lang="en-US" sz="2500" dirty="0">
                <a:latin typeface="Times New Roman" panose="02020603050405020304" pitchFamily="18" charset="0"/>
                <a:cs typeface="Times New Roman" panose="02020603050405020304" pitchFamily="18" charset="0"/>
              </a:rPr>
              <a:t>Meeting planners</a:t>
            </a:r>
          </a:p>
          <a:p>
            <a:pPr marL="0" indent="0">
              <a:buNone/>
            </a:pPr>
            <a:r>
              <a:rPr lang="en-US" sz="2200" dirty="0"/>
              <a:t>   </a:t>
            </a:r>
            <a:r>
              <a:rPr lang="en-US" sz="1400" dirty="0">
                <a:latin typeface="Times New Roman" panose="02020603050405020304" pitchFamily="18" charset="0"/>
                <a:cs typeface="Times New Roman" panose="02020603050405020304" pitchFamily="18" charset="0"/>
              </a:rPr>
              <a:t>(Calculating &amp; reporting customer profitability: Marriott case study, 2006).</a:t>
            </a:r>
          </a:p>
        </p:txBody>
      </p:sp>
      <p:sp>
        <p:nvSpPr>
          <p:cNvPr id="8" name="TextBox 7">
            <a:extLst>
              <a:ext uri="{FF2B5EF4-FFF2-40B4-BE49-F238E27FC236}">
                <a16:creationId xmlns:a16="http://schemas.microsoft.com/office/drawing/2014/main" id="{725E65CA-125B-1A5A-3A49-19BDD7CB0AA0}"/>
              </a:ext>
            </a:extLst>
          </p:cNvPr>
          <p:cNvSpPr txBox="1"/>
          <p:nvPr/>
        </p:nvSpPr>
        <p:spPr>
          <a:xfrm>
            <a:off x="2806909" y="5579527"/>
            <a:ext cx="6093500" cy="369332"/>
          </a:xfrm>
          <a:prstGeom prst="rect">
            <a:avLst/>
          </a:prstGeom>
          <a:noFill/>
        </p:spPr>
        <p:txBody>
          <a:bodyPr wrap="square">
            <a:spAutoFit/>
          </a:bodyPr>
          <a:lstStyle/>
          <a:p>
            <a:r>
              <a:rPr lang="en-GB" dirty="0"/>
              <a:t>(</a:t>
            </a:r>
            <a:r>
              <a:rPr lang="en-GB" dirty="0" err="1"/>
              <a:t>ReviewPro</a:t>
            </a:r>
            <a:r>
              <a:rPr lang="en-GB" dirty="0"/>
              <a:t>, 2019)</a:t>
            </a:r>
          </a:p>
        </p:txBody>
      </p:sp>
    </p:spTree>
    <p:extLst>
      <p:ext uri="{BB962C8B-B14F-4D97-AF65-F5344CB8AC3E}">
        <p14:creationId xmlns:p14="http://schemas.microsoft.com/office/powerpoint/2010/main" val="3063217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C6D40-8105-DAA2-EF7D-412E4ECF79D1}"/>
              </a:ext>
            </a:extLst>
          </p:cNvPr>
          <p:cNvSpPr>
            <a:spLocks noGrp="1"/>
          </p:cNvSpPr>
          <p:nvPr>
            <p:ph type="title"/>
          </p:nvPr>
        </p:nvSpPr>
        <p:spPr/>
        <p:txBody>
          <a:bodyPr>
            <a:normAutofit/>
          </a:bodyPr>
          <a:lstStyle/>
          <a:p>
            <a:pPr algn="ctr"/>
            <a:r>
              <a:rPr lang="en-GB" sz="3500" dirty="0">
                <a:latin typeface="Times New Roman" panose="02020603050405020304" pitchFamily="18" charset="0"/>
                <a:cs typeface="Times New Roman" panose="02020603050405020304" pitchFamily="18" charset="0"/>
              </a:rPr>
              <a:t>The nature, scope, and role of the guest services and facilities that are provided to the guests by the hotel brand</a:t>
            </a:r>
          </a:p>
        </p:txBody>
      </p:sp>
      <p:pic>
        <p:nvPicPr>
          <p:cNvPr id="6" name="Content Placeholder 5" descr="A picture containing curtain, person, indoor, table&#10;&#10;Description automatically generated">
            <a:extLst>
              <a:ext uri="{FF2B5EF4-FFF2-40B4-BE49-F238E27FC236}">
                <a16:creationId xmlns:a16="http://schemas.microsoft.com/office/drawing/2014/main" id="{F86CE464-15D4-F87D-0B7D-BB40D6EB76BF}"/>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83948" y="2323300"/>
            <a:ext cx="5635853" cy="3052709"/>
          </a:xfrm>
        </p:spPr>
      </p:pic>
      <p:sp>
        <p:nvSpPr>
          <p:cNvPr id="4" name="Content Placeholder 3">
            <a:extLst>
              <a:ext uri="{FF2B5EF4-FFF2-40B4-BE49-F238E27FC236}">
                <a16:creationId xmlns:a16="http://schemas.microsoft.com/office/drawing/2014/main" id="{4BA49EFD-0B9C-C3A5-491C-5420FB5D7024}"/>
              </a:ext>
            </a:extLst>
          </p:cNvPr>
          <p:cNvSpPr>
            <a:spLocks noGrp="1"/>
          </p:cNvSpPr>
          <p:nvPr>
            <p:ph sz="half" idx="2"/>
          </p:nvPr>
        </p:nvSpPr>
        <p:spPr/>
        <p:txBody>
          <a:bodyPr/>
          <a:lstStyle/>
          <a:p>
            <a:r>
              <a:rPr lang="en-GB" sz="2000" dirty="0">
                <a:latin typeface="Times New Roman" panose="02020603050405020304" pitchFamily="18" charset="0"/>
                <a:cs typeface="Times New Roman" panose="02020603050405020304" pitchFamily="18" charset="0"/>
              </a:rPr>
              <a:t>One of the reasons Marriott has big success is the belief that their employee is number one. The company believes that if they care about their employees the employees will take care of the guests.</a:t>
            </a:r>
          </a:p>
          <a:p>
            <a:r>
              <a:rPr lang="en-GB" sz="2000" dirty="0">
                <a:latin typeface="Times New Roman" panose="02020603050405020304" pitchFamily="18" charset="0"/>
                <a:cs typeface="Times New Roman" panose="02020603050405020304" pitchFamily="18" charset="0"/>
              </a:rPr>
              <a:t>Hospitality means “cared about” and one of the keys to success is to make guests feel that they are cared about. Marriott has as a purpose to make people away from home feel that they are between friends (Marriott J.W., 2015, p. 120).</a:t>
            </a:r>
          </a:p>
          <a:p>
            <a:pPr marL="0" indent="0">
              <a:buNone/>
            </a:pPr>
            <a:endParaRPr lang="en-GB" sz="200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B49C0CCF-9246-0C6C-98C2-4C13A62A4FB0}"/>
              </a:ext>
            </a:extLst>
          </p:cNvPr>
          <p:cNvSpPr txBox="1"/>
          <p:nvPr/>
        </p:nvSpPr>
        <p:spPr>
          <a:xfrm>
            <a:off x="3886200" y="5489924"/>
            <a:ext cx="6093500" cy="369332"/>
          </a:xfrm>
          <a:prstGeom prst="rect">
            <a:avLst/>
          </a:prstGeom>
          <a:noFill/>
        </p:spPr>
        <p:txBody>
          <a:bodyPr wrap="square">
            <a:spAutoFit/>
          </a:bodyPr>
          <a:lstStyle/>
          <a:p>
            <a:r>
              <a:rPr lang="en-GB" dirty="0"/>
              <a:t>(</a:t>
            </a:r>
            <a:r>
              <a:rPr lang="en-GB" dirty="0" err="1"/>
              <a:t>ReviewPro</a:t>
            </a:r>
            <a:r>
              <a:rPr lang="en-GB" dirty="0"/>
              <a:t>, 2019)</a:t>
            </a:r>
          </a:p>
        </p:txBody>
      </p:sp>
    </p:spTree>
    <p:extLst>
      <p:ext uri="{BB962C8B-B14F-4D97-AF65-F5344CB8AC3E}">
        <p14:creationId xmlns:p14="http://schemas.microsoft.com/office/powerpoint/2010/main" val="2318382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8E282E7-7BAE-749B-8B37-2F97FC8A33EF}"/>
              </a:ext>
            </a:extLst>
          </p:cNvPr>
          <p:cNvSpPr>
            <a:spLocks noGrp="1"/>
          </p:cNvSpPr>
          <p:nvPr>
            <p:ph type="title"/>
          </p:nvPr>
        </p:nvSpPr>
        <p:spPr>
          <a:xfrm>
            <a:off x="643467" y="321734"/>
            <a:ext cx="10905066" cy="1135737"/>
          </a:xfrm>
        </p:spPr>
        <p:txBody>
          <a:bodyPr vert="horz" lIns="91440" tIns="45720" rIns="91440" bIns="45720" rtlCol="0" anchor="ctr">
            <a:normAutofit/>
          </a:bodyPr>
          <a:lstStyle/>
          <a:p>
            <a:pPr algn="ctr"/>
            <a:r>
              <a:rPr lang="en-US" sz="3600" kern="1200" dirty="0">
                <a:solidFill>
                  <a:schemeClr val="tx1"/>
                </a:solidFill>
                <a:latin typeface="+mj-lt"/>
                <a:ea typeface="+mj-ea"/>
                <a:cs typeface="+mj-cs"/>
              </a:rPr>
              <a:t>The role and the function of guest services in general</a:t>
            </a:r>
          </a:p>
        </p:txBody>
      </p:sp>
      <p:sp>
        <p:nvSpPr>
          <p:cNvPr id="28" name="Content Placeholder 2">
            <a:extLst>
              <a:ext uri="{FF2B5EF4-FFF2-40B4-BE49-F238E27FC236}">
                <a16:creationId xmlns:a16="http://schemas.microsoft.com/office/drawing/2014/main" id="{876AA49D-A863-F32A-0C19-8D9036B8FC0F}"/>
              </a:ext>
            </a:extLst>
          </p:cNvPr>
          <p:cNvSpPr>
            <a:spLocks noGrp="1"/>
          </p:cNvSpPr>
          <p:nvPr>
            <p:ph sz="half" idx="1"/>
          </p:nvPr>
        </p:nvSpPr>
        <p:spPr>
          <a:xfrm>
            <a:off x="643469" y="1782981"/>
            <a:ext cx="4008384" cy="4393982"/>
          </a:xfrm>
        </p:spPr>
        <p:txBody>
          <a:bodyPr vert="horz" lIns="91440" tIns="45720" rIns="91440" bIns="45720" rtlCol="0">
            <a:normAutofit lnSpcReduction="10000"/>
          </a:bodyPr>
          <a:lstStyle/>
          <a:p>
            <a:r>
              <a:rPr lang="en-US" sz="2000" dirty="0">
                <a:latin typeface="Times New Roman" panose="02020603050405020304" pitchFamily="18" charset="0"/>
                <a:cs typeface="Times New Roman" panose="02020603050405020304" pitchFamily="18" charset="0"/>
              </a:rPr>
              <a:t>The key to creating loyal guests is customer service.</a:t>
            </a:r>
          </a:p>
          <a:p>
            <a:r>
              <a:rPr lang="en-US" sz="2000" dirty="0">
                <a:latin typeface="Times New Roman" panose="02020603050405020304" pitchFamily="18" charset="0"/>
                <a:cs typeface="Times New Roman" panose="02020603050405020304" pitchFamily="18" charset="0"/>
              </a:rPr>
              <a:t>Customer service is the most important aspect of a hospitality job. The way the employee treats the guests is very important as this leads to customer satisfaction or dissatisfaction. (Evenson, R. 2007, p. 63)</a:t>
            </a:r>
          </a:p>
          <a:p>
            <a:r>
              <a:rPr lang="en-US" sz="2000" dirty="0">
                <a:latin typeface="Times New Roman" panose="02020603050405020304" pitchFamily="18" charset="0"/>
                <a:cs typeface="Times New Roman" panose="02020603050405020304" pitchFamily="18" charset="0"/>
              </a:rPr>
              <a:t>The first impression of the hotel staff is very important as this makes a big difference in the perception of the quality of services </a:t>
            </a:r>
            <a:r>
              <a:rPr lang="en-GB" sz="2000" dirty="0">
                <a:latin typeface="Times New Roman" panose="02020603050405020304" pitchFamily="18" charset="0"/>
                <a:cs typeface="Times New Roman" panose="02020603050405020304" pitchFamily="18" charset="0"/>
              </a:rPr>
              <a:t>(Cousins and Weekes, 2020, p. 25).</a:t>
            </a:r>
            <a:r>
              <a:rPr lang="en-US" sz="2000" dirty="0">
                <a:latin typeface="Times New Roman" panose="02020603050405020304" pitchFamily="18" charset="0"/>
                <a:cs typeface="Times New Roman" panose="02020603050405020304" pitchFamily="18" charset="0"/>
              </a:rPr>
              <a:t> </a:t>
            </a:r>
          </a:p>
          <a:p>
            <a:endParaRPr lang="en-US" sz="2000" dirty="0"/>
          </a:p>
        </p:txBody>
      </p:sp>
      <p:grpSp>
        <p:nvGrpSpPr>
          <p:cNvPr id="29" name="Group 1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1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Content Placeholder 5" descr="A picture containing text, person&#10;&#10;Description automatically generated">
            <a:extLst>
              <a:ext uri="{FF2B5EF4-FFF2-40B4-BE49-F238E27FC236}">
                <a16:creationId xmlns:a16="http://schemas.microsoft.com/office/drawing/2014/main" id="{F6277752-7672-2D01-7A94-3C6CCE3A6C7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95320" y="2257041"/>
            <a:ext cx="6253212" cy="3465601"/>
          </a:xfrm>
          <a:prstGeom prst="rect">
            <a:avLst/>
          </a:prstGeom>
        </p:spPr>
      </p:pic>
      <p:grpSp>
        <p:nvGrpSpPr>
          <p:cNvPr id="31" name="Group 1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8" name="Rectangle 1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Isosceles Triangle 1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TextBox 7">
            <a:extLst>
              <a:ext uri="{FF2B5EF4-FFF2-40B4-BE49-F238E27FC236}">
                <a16:creationId xmlns:a16="http://schemas.microsoft.com/office/drawing/2014/main" id="{03387974-1FCD-C495-B41A-7D02E427D900}"/>
              </a:ext>
            </a:extLst>
          </p:cNvPr>
          <p:cNvSpPr txBox="1"/>
          <p:nvPr/>
        </p:nvSpPr>
        <p:spPr>
          <a:xfrm>
            <a:off x="9382218" y="5700469"/>
            <a:ext cx="6093500" cy="369332"/>
          </a:xfrm>
          <a:prstGeom prst="rect">
            <a:avLst/>
          </a:prstGeom>
          <a:noFill/>
        </p:spPr>
        <p:txBody>
          <a:bodyPr wrap="square">
            <a:spAutoFit/>
          </a:bodyPr>
          <a:lstStyle/>
          <a:p>
            <a:r>
              <a:rPr lang="en-GB" dirty="0"/>
              <a:t>(Getty Images, 2017)</a:t>
            </a:r>
          </a:p>
        </p:txBody>
      </p:sp>
    </p:spTree>
    <p:extLst>
      <p:ext uri="{BB962C8B-B14F-4D97-AF65-F5344CB8AC3E}">
        <p14:creationId xmlns:p14="http://schemas.microsoft.com/office/powerpoint/2010/main" val="10168526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8DDE571-E57F-4AB5-83C7-30EB5DDC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8E62EF-5160-CEF4-A447-3DAD4DE9C570}"/>
              </a:ext>
            </a:extLst>
          </p:cNvPr>
          <p:cNvSpPr>
            <a:spLocks noGrp="1"/>
          </p:cNvSpPr>
          <p:nvPr>
            <p:ph type="title"/>
          </p:nvPr>
        </p:nvSpPr>
        <p:spPr>
          <a:xfrm>
            <a:off x="1137035" y="603622"/>
            <a:ext cx="4282380" cy="1322944"/>
          </a:xfrm>
        </p:spPr>
        <p:txBody>
          <a:bodyPr vert="horz" lIns="91440" tIns="45720" rIns="91440" bIns="45720" rtlCol="0" anchor="ctr">
            <a:normAutofit/>
          </a:bodyPr>
          <a:lstStyle/>
          <a:p>
            <a:r>
              <a:rPr lang="en-US" kern="1200">
                <a:solidFill>
                  <a:schemeClr val="tx1">
                    <a:lumMod val="85000"/>
                    <a:lumOff val="15000"/>
                  </a:schemeClr>
                </a:solidFill>
                <a:latin typeface="+mj-lt"/>
                <a:ea typeface="+mj-ea"/>
                <a:cs typeface="+mj-cs"/>
              </a:rPr>
              <a:t>The importance of hospitality</a:t>
            </a:r>
          </a:p>
        </p:txBody>
      </p:sp>
      <p:sp>
        <p:nvSpPr>
          <p:cNvPr id="12" name="Content Placeholder 11">
            <a:extLst>
              <a:ext uri="{FF2B5EF4-FFF2-40B4-BE49-F238E27FC236}">
                <a16:creationId xmlns:a16="http://schemas.microsoft.com/office/drawing/2014/main" id="{7DCA697E-5650-0A6C-4AF9-E9FFF49F33F5}"/>
              </a:ext>
            </a:extLst>
          </p:cNvPr>
          <p:cNvSpPr>
            <a:spLocks noGrp="1"/>
          </p:cNvSpPr>
          <p:nvPr>
            <p:ph sz="half" idx="1"/>
          </p:nvPr>
        </p:nvSpPr>
        <p:spPr>
          <a:xfrm>
            <a:off x="1137034" y="2207977"/>
            <a:ext cx="3968365" cy="4046401"/>
          </a:xfrm>
        </p:spPr>
        <p:txBody>
          <a:bodyPr vert="horz" lIns="91440" tIns="45720" rIns="91440" bIns="45720" rtlCol="0">
            <a:normAutofit/>
          </a:bodyPr>
          <a:lstStyle/>
          <a:p>
            <a:r>
              <a:rPr lang="en-US" sz="2000" dirty="0">
                <a:solidFill>
                  <a:schemeClr val="tx1">
                    <a:lumMod val="85000"/>
                    <a:lumOff val="15000"/>
                  </a:schemeClr>
                </a:solidFill>
              </a:rPr>
              <a:t>Hospitality industry is the largest and faster-growing industry in the world and is almost as old as humanity (Walker, J.R., 2017, p.33).</a:t>
            </a:r>
          </a:p>
          <a:p>
            <a:r>
              <a:rPr lang="en-US" sz="2000" dirty="0">
                <a:solidFill>
                  <a:schemeClr val="tx1">
                    <a:lumMod val="85000"/>
                    <a:lumOff val="15000"/>
                  </a:schemeClr>
                </a:solidFill>
              </a:rPr>
              <a:t>Hospitality is very important as is the link between the companies and guests and affects directly the brand reputation.  (Marina Kaleb, 2021).</a:t>
            </a:r>
          </a:p>
        </p:txBody>
      </p:sp>
      <p:pic>
        <p:nvPicPr>
          <p:cNvPr id="8" name="Content Placeholder 7">
            <a:extLst>
              <a:ext uri="{FF2B5EF4-FFF2-40B4-BE49-F238E27FC236}">
                <a16:creationId xmlns:a16="http://schemas.microsoft.com/office/drawing/2014/main" id="{474D57CA-D529-8A23-4DFD-8924DF3F2BB3}"/>
              </a:ext>
              <a:ext uri="{C183D7F6-B498-43B3-948B-1728B52AA6E4}">
                <adec:decorative xmlns:adec="http://schemas.microsoft.com/office/drawing/2017/decorative" val="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3" b="20549"/>
          <a:stretch/>
        </p:blipFill>
        <p:spPr>
          <a:xfrm>
            <a:off x="5702185" y="1"/>
            <a:ext cx="5839357" cy="3085318"/>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pic>
        <p:nvPicPr>
          <p:cNvPr id="6" name="Content Placeholder 5" descr="A group of people in a kitchen&#10;&#10;Description automatically generated with medium confidence">
            <a:extLst>
              <a:ext uri="{FF2B5EF4-FFF2-40B4-BE49-F238E27FC236}">
                <a16:creationId xmlns:a16="http://schemas.microsoft.com/office/drawing/2014/main" id="{78578315-394B-6C89-A719-9FCD744CB416}"/>
              </a:ext>
            </a:extLst>
          </p:cNvPr>
          <p:cNvPicPr>
            <a:picLocks noChangeAspect="1"/>
          </p:cNvPicPr>
          <p:nvPr/>
        </p:nvPicPr>
        <p:blipFill rotWithShape="1">
          <a:blip r:embed="rId3">
            <a:extLst>
              <a:ext uri="{28A0092B-C50C-407E-A947-70E740481C1C}">
                <a14:useLocalDpi xmlns:a14="http://schemas.microsoft.com/office/drawing/2010/main" val="0"/>
              </a:ext>
            </a:extLst>
          </a:blip>
          <a:srcRect r="-3" b="24147"/>
          <a:stretch/>
        </p:blipFill>
        <p:spPr>
          <a:xfrm>
            <a:off x="5419420" y="3458117"/>
            <a:ext cx="5839357" cy="2931398"/>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p:spPr>
      </p:pic>
      <p:sp>
        <p:nvSpPr>
          <p:cNvPr id="10" name="TextBox 9">
            <a:extLst>
              <a:ext uri="{FF2B5EF4-FFF2-40B4-BE49-F238E27FC236}">
                <a16:creationId xmlns:a16="http://schemas.microsoft.com/office/drawing/2014/main" id="{D6EBA5F4-00F5-AC56-20D4-D14F3026E9F7}"/>
              </a:ext>
            </a:extLst>
          </p:cNvPr>
          <p:cNvSpPr txBox="1"/>
          <p:nvPr/>
        </p:nvSpPr>
        <p:spPr>
          <a:xfrm>
            <a:off x="9417407" y="3093743"/>
            <a:ext cx="6145966" cy="369332"/>
          </a:xfrm>
          <a:prstGeom prst="rect">
            <a:avLst/>
          </a:prstGeom>
          <a:noFill/>
        </p:spPr>
        <p:txBody>
          <a:bodyPr wrap="square">
            <a:spAutoFit/>
          </a:bodyPr>
          <a:lstStyle/>
          <a:p>
            <a:r>
              <a:rPr lang="en-GB" dirty="0"/>
              <a:t>(Marina Kaleb, 2021)</a:t>
            </a:r>
          </a:p>
        </p:txBody>
      </p:sp>
      <p:pic>
        <p:nvPicPr>
          <p:cNvPr id="11" name="Picture 10">
            <a:extLst>
              <a:ext uri="{FF2B5EF4-FFF2-40B4-BE49-F238E27FC236}">
                <a16:creationId xmlns:a16="http://schemas.microsoft.com/office/drawing/2014/main" id="{6F69BCDC-BD56-1C97-21C0-E13D2ADE5B95}"/>
              </a:ext>
            </a:extLst>
          </p:cNvPr>
          <p:cNvPicPr>
            <a:picLocks noChangeAspect="1"/>
          </p:cNvPicPr>
          <p:nvPr/>
        </p:nvPicPr>
        <p:blipFill>
          <a:blip r:embed="rId4"/>
          <a:stretch>
            <a:fillRect/>
          </a:stretch>
        </p:blipFill>
        <p:spPr>
          <a:xfrm>
            <a:off x="9037709" y="6395989"/>
            <a:ext cx="6200169" cy="499915"/>
          </a:xfrm>
          <a:prstGeom prst="rect">
            <a:avLst/>
          </a:prstGeom>
        </p:spPr>
      </p:pic>
    </p:spTree>
    <p:extLst>
      <p:ext uri="{BB962C8B-B14F-4D97-AF65-F5344CB8AC3E}">
        <p14:creationId xmlns:p14="http://schemas.microsoft.com/office/powerpoint/2010/main" val="6000170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F1ED89-BAB0-50F7-0374-522559E8A84A}"/>
              </a:ext>
            </a:extLst>
          </p:cNvPr>
          <p:cNvSpPr>
            <a:spLocks noGrp="1"/>
          </p:cNvSpPr>
          <p:nvPr>
            <p:ph type="title"/>
          </p:nvPr>
        </p:nvSpPr>
        <p:spPr>
          <a:xfrm>
            <a:off x="729084" y="203323"/>
            <a:ext cx="4368602" cy="1526337"/>
          </a:xfrm>
        </p:spPr>
        <p:txBody>
          <a:bodyPr vert="horz" lIns="91440" tIns="45720" rIns="91440" bIns="45720" rtlCol="0" anchor="b">
            <a:normAutofit/>
          </a:bodyPr>
          <a:lstStyle/>
          <a:p>
            <a:pPr algn="ctr"/>
            <a:r>
              <a:rPr lang="en-US" sz="3000" dirty="0">
                <a:latin typeface="Times New Roman" panose="02020603050405020304" pitchFamily="18" charset="0"/>
                <a:cs typeface="Times New Roman" panose="02020603050405020304" pitchFamily="18" charset="0"/>
              </a:rPr>
              <a:t>How the hotels meet/exceed guest expectations</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94B1BC-637A-4746-2D55-AE6DDD98E486}"/>
              </a:ext>
            </a:extLst>
          </p:cNvPr>
          <p:cNvSpPr>
            <a:spLocks noGrp="1"/>
          </p:cNvSpPr>
          <p:nvPr>
            <p:ph sz="half" idx="1"/>
          </p:nvPr>
        </p:nvSpPr>
        <p:spPr>
          <a:xfrm>
            <a:off x="640080" y="2872899"/>
            <a:ext cx="4243589" cy="3320668"/>
          </a:xfrm>
        </p:spPr>
        <p:txBody>
          <a:bodyPr vert="horz" lIns="91440" tIns="45720" rIns="91440" bIns="45720" rtlCol="0">
            <a:normAutofit fontScale="92500" lnSpcReduction="10000"/>
          </a:bodyPr>
          <a:lstStyle/>
          <a:p>
            <a:r>
              <a:rPr lang="en-US" sz="2200" dirty="0">
                <a:latin typeface="Times New Roman" panose="02020603050405020304" pitchFamily="18" charset="0"/>
                <a:cs typeface="Times New Roman" panose="02020603050405020304" pitchFamily="18" charset="0"/>
              </a:rPr>
              <a:t>Providing good customer service is more about delivering experiences that lead to meeting and exceeding guest expectations (Kennedy, D., 2021).</a:t>
            </a:r>
          </a:p>
          <a:p>
            <a:r>
              <a:rPr lang="en-US" sz="2200" dirty="0">
                <a:latin typeface="Times New Roman" panose="02020603050405020304" pitchFamily="18" charset="0"/>
                <a:cs typeface="Times New Roman" panose="02020603050405020304" pitchFamily="18" charset="0"/>
              </a:rPr>
              <a:t>To exceed expectations the hotels, create personalized experiences such as horse riding, 4x4 off-road track, cocktail making, and spa relaxations, and delight the guests with different dining options from afternoon tea to fine dining (Bovey Castle, 2022).</a:t>
            </a:r>
          </a:p>
        </p:txBody>
      </p:sp>
      <p:pic>
        <p:nvPicPr>
          <p:cNvPr id="6" name="Content Placeholder 5" descr="A picture containing text, nature, sunset, cloud&#10;&#10;Description automatically generated">
            <a:extLst>
              <a:ext uri="{FF2B5EF4-FFF2-40B4-BE49-F238E27FC236}">
                <a16:creationId xmlns:a16="http://schemas.microsoft.com/office/drawing/2014/main" id="{8D1FB911-AE2D-440C-DC29-C7A6CB57C0B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0619" r="2296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24035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EAE179-C525-48F3-AD47-0E9E2B6F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DF2EFD-5EC4-D2A3-7F86-3128A21D95B6}"/>
              </a:ext>
            </a:extLst>
          </p:cNvPr>
          <p:cNvSpPr>
            <a:spLocks noGrp="1"/>
          </p:cNvSpPr>
          <p:nvPr>
            <p:ph type="title"/>
          </p:nvPr>
        </p:nvSpPr>
        <p:spPr>
          <a:xfrm>
            <a:off x="9668296" y="4527494"/>
            <a:ext cx="1660554" cy="554172"/>
          </a:xfrm>
        </p:spPr>
        <p:txBody>
          <a:bodyPr vert="horz" lIns="91440" tIns="45720" rIns="91440" bIns="45720" rtlCol="0" anchor="ctr">
            <a:normAutofit/>
          </a:bodyPr>
          <a:lstStyle/>
          <a:p>
            <a:r>
              <a:rPr lang="en-US" sz="1500" dirty="0">
                <a:latin typeface="Times New Roman" panose="02020603050405020304" pitchFamily="18" charset="0"/>
                <a:cs typeface="Times New Roman" panose="02020603050405020304" pitchFamily="18" charset="0"/>
              </a:rPr>
              <a:t>(</a:t>
            </a:r>
            <a:r>
              <a:rPr lang="en-US" sz="1500" dirty="0" err="1">
                <a:latin typeface="Times New Roman" panose="02020603050405020304" pitchFamily="18" charset="0"/>
                <a:cs typeface="Times New Roman" panose="02020603050405020304" pitchFamily="18" charset="0"/>
              </a:rPr>
              <a:t>Dizanna</a:t>
            </a:r>
            <a:r>
              <a:rPr lang="en-US" sz="1500" dirty="0">
                <a:latin typeface="Times New Roman" panose="02020603050405020304" pitchFamily="18" charset="0"/>
                <a:cs typeface="Times New Roman" panose="02020603050405020304" pitchFamily="18" charset="0"/>
              </a:rPr>
              <a:t>, 2017)</a:t>
            </a:r>
          </a:p>
        </p:txBody>
      </p:sp>
      <p:sp>
        <p:nvSpPr>
          <p:cNvPr id="13" name="Rectangle 12">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Text, whiteboard&#10;&#10;Description automatically generated">
            <a:extLst>
              <a:ext uri="{FF2B5EF4-FFF2-40B4-BE49-F238E27FC236}">
                <a16:creationId xmlns:a16="http://schemas.microsoft.com/office/drawing/2014/main" id="{8184D571-C55A-4E85-02E0-A1B2F72FA592}"/>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t="915" b="43202"/>
          <a:stretch/>
        </p:blipFill>
        <p:spPr>
          <a:xfrm>
            <a:off x="959205" y="364142"/>
            <a:ext cx="10369645" cy="3867993"/>
          </a:xfrm>
          <a:prstGeom prst="rect">
            <a:avLst/>
          </a:prstGeom>
        </p:spPr>
      </p:pic>
      <p:sp>
        <p:nvSpPr>
          <p:cNvPr id="17" name="Rectangle 16">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5212CE3E-B753-AFBB-16D6-0D27C7089706}"/>
              </a:ext>
            </a:extLst>
          </p:cNvPr>
          <p:cNvSpPr>
            <a:spLocks noGrp="1"/>
          </p:cNvSpPr>
          <p:nvPr>
            <p:ph sz="half" idx="2"/>
          </p:nvPr>
        </p:nvSpPr>
        <p:spPr>
          <a:xfrm>
            <a:off x="4952327" y="5079531"/>
            <a:ext cx="6586915" cy="1556907"/>
          </a:xfrm>
        </p:spPr>
        <p:txBody>
          <a:bodyPr vert="horz" lIns="91440" tIns="45720" rIns="91440" bIns="45720" rtlCol="0" anchor="ctr">
            <a:normAutofit/>
          </a:bodyPr>
          <a:lstStyle/>
          <a:p>
            <a:r>
              <a:rPr lang="en-US" sz="1800" dirty="0"/>
              <a:t>All these being said, Marriott Hotel is one of the best examples of good guest service and exceeding guest expectations as the company cares about its people and managed to succeed through the years and become one of the biggest hotel chains in the world.</a:t>
            </a:r>
          </a:p>
        </p:txBody>
      </p:sp>
    </p:spTree>
    <p:extLst>
      <p:ext uri="{BB962C8B-B14F-4D97-AF65-F5344CB8AC3E}">
        <p14:creationId xmlns:p14="http://schemas.microsoft.com/office/powerpoint/2010/main" val="25794368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1EBB0-6C6A-31E8-E9CD-0486045D5893}"/>
              </a:ext>
            </a:extLst>
          </p:cNvPr>
          <p:cNvSpPr>
            <a:spLocks noGrp="1"/>
          </p:cNvSpPr>
          <p:nvPr>
            <p:ph type="title"/>
          </p:nvPr>
        </p:nvSpPr>
        <p:spPr>
          <a:xfrm>
            <a:off x="838200" y="365125"/>
            <a:ext cx="10515600" cy="647749"/>
          </a:xfrm>
        </p:spPr>
        <p:txBody>
          <a:bodyPr>
            <a:normAutofit fontScale="90000"/>
          </a:bodyPr>
          <a:lstStyle/>
          <a:p>
            <a:r>
              <a:rPr lang="en-GB" dirty="0"/>
              <a:t>Bibliography:</a:t>
            </a:r>
            <a:br>
              <a:rPr lang="en-GB" dirty="0"/>
            </a:br>
            <a:endParaRPr lang="en-GB" dirty="0"/>
          </a:p>
        </p:txBody>
      </p:sp>
      <p:sp>
        <p:nvSpPr>
          <p:cNvPr id="3" name="Content Placeholder 2">
            <a:extLst>
              <a:ext uri="{FF2B5EF4-FFF2-40B4-BE49-F238E27FC236}">
                <a16:creationId xmlns:a16="http://schemas.microsoft.com/office/drawing/2014/main" id="{5B91F71A-B06D-7A66-5738-AE52AF236B7B}"/>
              </a:ext>
            </a:extLst>
          </p:cNvPr>
          <p:cNvSpPr>
            <a:spLocks noGrp="1"/>
          </p:cNvSpPr>
          <p:nvPr>
            <p:ph sz="half" idx="1"/>
          </p:nvPr>
        </p:nvSpPr>
        <p:spPr>
          <a:xfrm>
            <a:off x="838200" y="1012874"/>
            <a:ext cx="10978662" cy="5164089"/>
          </a:xfrm>
        </p:spPr>
        <p:txBody>
          <a:bodyPr>
            <a:normAutofit/>
          </a:bodyPr>
          <a:lstStyle/>
          <a:p>
            <a:r>
              <a:rPr lang="en-GB" sz="1500" dirty="0">
                <a:latin typeface="Times New Roman" panose="02020603050405020304" pitchFamily="18" charset="0"/>
                <a:cs typeface="Times New Roman" panose="02020603050405020304" pitchFamily="18" charset="0"/>
              </a:rPr>
              <a:t>Bovey Castle (2022) </a:t>
            </a:r>
            <a:r>
              <a:rPr lang="en-GB" sz="1500" i="1" dirty="0">
                <a:latin typeface="Times New Roman" panose="02020603050405020304" pitchFamily="18" charset="0"/>
                <a:cs typeface="Times New Roman" panose="02020603050405020304" pitchFamily="18" charset="0"/>
              </a:rPr>
              <a:t>Activities.</a:t>
            </a:r>
            <a:r>
              <a:rPr lang="en-GB" sz="1500" dirty="0">
                <a:latin typeface="Times New Roman" panose="02020603050405020304" pitchFamily="18" charset="0"/>
                <a:cs typeface="Times New Roman" panose="02020603050405020304" pitchFamily="18" charset="0"/>
              </a:rPr>
              <a:t> Available at: https://www.boveycastle.com/category/activities/ (Accessed: 09 February 2023).</a:t>
            </a:r>
          </a:p>
          <a:p>
            <a:r>
              <a:rPr lang="en-GB" sz="1500" dirty="0">
                <a:latin typeface="Times New Roman" panose="02020603050405020304" pitchFamily="18" charset="0"/>
                <a:cs typeface="Times New Roman" panose="02020603050405020304" pitchFamily="18" charset="0"/>
              </a:rPr>
              <a:t>Calculating &amp; reporting customer profitability: Marriott case study (2006).Place of publication not identified: American Productivity and Quality Centre APQC.</a:t>
            </a:r>
          </a:p>
          <a:p>
            <a:r>
              <a:rPr lang="en-GB" sz="1500" dirty="0">
                <a:latin typeface="Times New Roman" panose="02020603050405020304" pitchFamily="18" charset="0"/>
                <a:cs typeface="Times New Roman" panose="02020603050405020304" pitchFamily="18" charset="0"/>
              </a:rPr>
              <a:t>Cousins, J. and Weekes, S. (2020</a:t>
            </a:r>
            <a:r>
              <a:rPr lang="en-GB" sz="1500" i="1" dirty="0">
                <a:latin typeface="Times New Roman" panose="02020603050405020304" pitchFamily="18" charset="0"/>
                <a:cs typeface="Times New Roman" panose="02020603050405020304" pitchFamily="18" charset="0"/>
              </a:rPr>
              <a:t>) Food and Beverage Service</a:t>
            </a:r>
            <a:r>
              <a:rPr lang="en-GB" sz="1500" dirty="0">
                <a:latin typeface="Times New Roman" panose="02020603050405020304" pitchFamily="18" charset="0"/>
                <a:cs typeface="Times New Roman" panose="02020603050405020304" pitchFamily="18" charset="0"/>
              </a:rPr>
              <a:t>. 10th </a:t>
            </a:r>
            <a:r>
              <a:rPr lang="en-GB" sz="1500" dirty="0" err="1">
                <a:latin typeface="Times New Roman" panose="02020603050405020304" pitchFamily="18" charset="0"/>
                <a:cs typeface="Times New Roman" panose="02020603050405020304" pitchFamily="18" charset="0"/>
              </a:rPr>
              <a:t>edn</a:t>
            </a:r>
            <a:r>
              <a:rPr lang="en-GB" sz="1500" dirty="0">
                <a:latin typeface="Times New Roman" panose="02020603050405020304" pitchFamily="18" charset="0"/>
                <a:cs typeface="Times New Roman" panose="02020603050405020304" pitchFamily="18" charset="0"/>
              </a:rPr>
              <a:t>. London: Hodder Education Group.</a:t>
            </a:r>
          </a:p>
          <a:p>
            <a:r>
              <a:rPr lang="en-GB" sz="1500" dirty="0">
                <a:latin typeface="Times New Roman" panose="02020603050405020304" pitchFamily="18" charset="0"/>
                <a:cs typeface="Times New Roman" panose="02020603050405020304" pitchFamily="18" charset="0"/>
              </a:rPr>
              <a:t>Denham, H. and Bhattarai, A. (2021) ‘</a:t>
            </a:r>
            <a:r>
              <a:rPr lang="en-GB" sz="1500" i="1" dirty="0">
                <a:latin typeface="Times New Roman" panose="02020603050405020304" pitchFamily="18" charset="0"/>
                <a:cs typeface="Times New Roman" panose="02020603050405020304" pitchFamily="18" charset="0"/>
              </a:rPr>
              <a:t>Marriott CEO Arne M. Sorenson dies at 62’, </a:t>
            </a:r>
            <a:r>
              <a:rPr lang="en-GB" sz="1500" dirty="0">
                <a:latin typeface="Times New Roman" panose="02020603050405020304" pitchFamily="18" charset="0"/>
                <a:cs typeface="Times New Roman" panose="02020603050405020304" pitchFamily="18" charset="0"/>
              </a:rPr>
              <a:t>The Washington Post, p. 1. Available at https://www.washingtonpost.com/business/2021/02/16/marriott-arne-sorenson-dies/ (Accessed 04 February 2023).</a:t>
            </a:r>
          </a:p>
          <a:p>
            <a:r>
              <a:rPr lang="en-GB" sz="1500" dirty="0" err="1">
                <a:latin typeface="Times New Roman" panose="02020603050405020304" pitchFamily="18" charset="0"/>
                <a:cs typeface="Times New Roman" panose="02020603050405020304" pitchFamily="18" charset="0"/>
              </a:rPr>
              <a:t>Dizanna</a:t>
            </a:r>
            <a:r>
              <a:rPr lang="en-GB" sz="1500" dirty="0">
                <a:latin typeface="Times New Roman" panose="02020603050405020304" pitchFamily="18" charset="0"/>
                <a:cs typeface="Times New Roman" panose="02020603050405020304" pitchFamily="18" charset="0"/>
              </a:rPr>
              <a:t>, 2017. Handwriting Conclusion with marker, concept background. Available at: https://depositphotos.com/151353926/stock-photo-hand-writing-conclusion-with-marker.html (Accessed: 09 February 2023)</a:t>
            </a:r>
          </a:p>
          <a:p>
            <a:r>
              <a:rPr lang="en-GB" sz="1500" dirty="0">
                <a:latin typeface="Times New Roman" panose="02020603050405020304" pitchFamily="18" charset="0"/>
                <a:cs typeface="Times New Roman" panose="02020603050405020304" pitchFamily="18" charset="0"/>
              </a:rPr>
              <a:t>Evenson, R. (2007) </a:t>
            </a:r>
            <a:r>
              <a:rPr lang="en-GB" sz="1500" i="1" dirty="0">
                <a:latin typeface="Times New Roman" panose="02020603050405020304" pitchFamily="18" charset="0"/>
                <a:cs typeface="Times New Roman" panose="02020603050405020304" pitchFamily="18" charset="0"/>
              </a:rPr>
              <a:t>Award-winning customer service 101 ways to guarantee great performance</a:t>
            </a:r>
            <a:r>
              <a:rPr lang="en-GB" sz="1500" dirty="0">
                <a:latin typeface="Times New Roman" panose="02020603050405020304" pitchFamily="18" charset="0"/>
                <a:cs typeface="Times New Roman" panose="02020603050405020304" pitchFamily="18" charset="0"/>
              </a:rPr>
              <a:t>. 1st edition. New York: AMACOM.</a:t>
            </a:r>
          </a:p>
          <a:p>
            <a:r>
              <a:rPr lang="en-GB" sz="1500" dirty="0">
                <a:latin typeface="Times New Roman" panose="02020603050405020304" pitchFamily="18" charset="0"/>
                <a:cs typeface="Times New Roman" panose="02020603050405020304" pitchFamily="18" charset="0"/>
              </a:rPr>
              <a:t>Getty Images, (2017). American Express Study Shows Rising Consumer Expectations for Good Customer </a:t>
            </a:r>
            <a:r>
              <a:rPr lang="en-GB" sz="1500" dirty="0" err="1">
                <a:latin typeface="Times New Roman" panose="02020603050405020304" pitchFamily="18" charset="0"/>
                <a:cs typeface="Times New Roman" panose="02020603050405020304" pitchFamily="18" charset="0"/>
              </a:rPr>
              <a:t>ServiceConsumer</a:t>
            </a:r>
            <a:r>
              <a:rPr lang="en-GB" sz="1500" dirty="0">
                <a:latin typeface="Times New Roman" panose="02020603050405020304" pitchFamily="18" charset="0"/>
                <a:cs typeface="Times New Roman" panose="02020603050405020304" pitchFamily="18" charset="0"/>
              </a:rPr>
              <a:t> survey reveals that when customers are happy with customer service, it leads to more spending. Available at: https://www.inc.com/peter-roesler/american-express-study-shows-rising-consumer-expectations-for-good-customer-service.html (Accessed: 05 February 2023).</a:t>
            </a:r>
          </a:p>
          <a:p>
            <a:r>
              <a:rPr lang="en-GB" sz="1500" dirty="0" err="1">
                <a:latin typeface="Times New Roman" panose="02020603050405020304" pitchFamily="18" charset="0"/>
                <a:cs typeface="Times New Roman" panose="02020603050405020304" pitchFamily="18" charset="0"/>
              </a:rPr>
              <a:t>Griessbacher</a:t>
            </a:r>
            <a:r>
              <a:rPr lang="en-GB" sz="1500" dirty="0">
                <a:latin typeface="Times New Roman" panose="02020603050405020304" pitchFamily="18" charset="0"/>
                <a:cs typeface="Times New Roman" panose="02020603050405020304" pitchFamily="18" charset="0"/>
              </a:rPr>
              <a:t> M., (2019) </a:t>
            </a:r>
            <a:r>
              <a:rPr lang="en-GB" sz="1500" i="1" dirty="0">
                <a:latin typeface="Times New Roman" panose="02020603050405020304" pitchFamily="18" charset="0"/>
                <a:cs typeface="Times New Roman" panose="02020603050405020304" pitchFamily="18" charset="0"/>
              </a:rPr>
              <a:t>Legends: John Willard Marriott.</a:t>
            </a:r>
            <a:r>
              <a:rPr lang="en-GB" sz="1500" dirty="0">
                <a:latin typeface="Times New Roman" panose="02020603050405020304" pitchFamily="18" charset="0"/>
                <a:cs typeface="Times New Roman" panose="02020603050405020304" pitchFamily="18" charset="0"/>
              </a:rPr>
              <a:t> Available at: https://www.brandsynario.com/marriott-international-to-open-new-hotel-branch-for-the-very-first-time-in-lahore/ (Accessed: 09 February 2023)</a:t>
            </a:r>
          </a:p>
          <a:p>
            <a:r>
              <a:rPr lang="en-GB" sz="1500" dirty="0">
                <a:latin typeface="Times New Roman" panose="02020603050405020304" pitchFamily="18" charset="0"/>
                <a:cs typeface="Times New Roman" panose="02020603050405020304" pitchFamily="18" charset="0"/>
              </a:rPr>
              <a:t>Kaleb. M., (2021) </a:t>
            </a:r>
            <a:r>
              <a:rPr lang="en-GB" sz="1500" i="1" dirty="0">
                <a:latin typeface="Times New Roman" panose="02020603050405020304" pitchFamily="18" charset="0"/>
                <a:cs typeface="Times New Roman" panose="02020603050405020304" pitchFamily="18" charset="0"/>
              </a:rPr>
              <a:t>The importance of Hospitality</a:t>
            </a:r>
            <a:r>
              <a:rPr lang="en-GB" sz="1500" dirty="0">
                <a:latin typeface="Times New Roman" panose="02020603050405020304" pitchFamily="18" charset="0"/>
                <a:cs typeface="Times New Roman" panose="02020603050405020304" pitchFamily="18" charset="0"/>
              </a:rPr>
              <a:t>. Available at: https://pihospitalityacademy.com/blog/the-importance-of-hospitality/. (Accessed: 08 February 2023).</a:t>
            </a:r>
          </a:p>
          <a:p>
            <a:r>
              <a:rPr lang="en-GB" sz="1500" dirty="0">
                <a:latin typeface="Times New Roman" panose="02020603050405020304" pitchFamily="18" charset="0"/>
                <a:cs typeface="Times New Roman" panose="02020603050405020304" pitchFamily="18" charset="0"/>
              </a:rPr>
              <a:t>Kennedy, D., (2021) </a:t>
            </a:r>
            <a:r>
              <a:rPr lang="en-GB" sz="1500" i="1" dirty="0">
                <a:latin typeface="Times New Roman" panose="02020603050405020304" pitchFamily="18" charset="0"/>
                <a:cs typeface="Times New Roman" panose="02020603050405020304" pitchFamily="18" charset="0"/>
              </a:rPr>
              <a:t>Understanding the Difference Between 'Hospitality' and 'Guest Service'</a:t>
            </a:r>
            <a:r>
              <a:rPr lang="en-GB" sz="1500" dirty="0">
                <a:latin typeface="Times New Roman" panose="02020603050405020304" pitchFamily="18" charset="0"/>
                <a:cs typeface="Times New Roman" panose="02020603050405020304" pitchFamily="18" charset="0"/>
              </a:rPr>
              <a:t>. Available at: https://www.vrma.org/blog/vacation-rental-leaders-need-to-understand-the-difference-between-hospitality-and-guest-service (Accessed: 10 February 2023).</a:t>
            </a:r>
          </a:p>
          <a:p>
            <a:endParaRPr lang="en-GB" sz="1200" dirty="0"/>
          </a:p>
        </p:txBody>
      </p:sp>
    </p:spTree>
    <p:extLst>
      <p:ext uri="{BB962C8B-B14F-4D97-AF65-F5344CB8AC3E}">
        <p14:creationId xmlns:p14="http://schemas.microsoft.com/office/powerpoint/2010/main" val="2487540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D0F171-46AE-3812-A733-76209625A0FB}"/>
              </a:ext>
            </a:extLst>
          </p:cNvPr>
          <p:cNvSpPr>
            <a:spLocks noGrp="1"/>
          </p:cNvSpPr>
          <p:nvPr>
            <p:ph sz="half" idx="1"/>
          </p:nvPr>
        </p:nvSpPr>
        <p:spPr>
          <a:xfrm>
            <a:off x="838200" y="801858"/>
            <a:ext cx="10598834" cy="5375105"/>
          </a:xfrm>
        </p:spPr>
        <p:txBody>
          <a:bodyPr>
            <a:normAutofit/>
          </a:bodyPr>
          <a:lstStyle/>
          <a:p>
            <a:r>
              <a:rPr lang="en-GB" sz="1500" dirty="0">
                <a:latin typeface="Times New Roman" panose="02020603050405020304" pitchFamily="18" charset="0"/>
                <a:cs typeface="Times New Roman" panose="02020603050405020304" pitchFamily="18" charset="0"/>
              </a:rPr>
              <a:t>Marriott International, (2022) </a:t>
            </a:r>
            <a:r>
              <a:rPr lang="en-GB" sz="1500" i="1" dirty="0">
                <a:latin typeface="Times New Roman" panose="02020603050405020304" pitchFamily="18" charset="0"/>
                <a:cs typeface="Times New Roman" panose="02020603050405020304" pitchFamily="18" charset="0"/>
              </a:rPr>
              <a:t>Culture and values</a:t>
            </a:r>
            <a:r>
              <a:rPr lang="en-GB" sz="1500" dirty="0">
                <a:latin typeface="Times New Roman" panose="02020603050405020304" pitchFamily="18" charset="0"/>
                <a:cs typeface="Times New Roman" panose="02020603050405020304" pitchFamily="18" charset="0"/>
              </a:rPr>
              <a:t>. Available at https://www.marriott.com/culture-and-values/core-values.mi (Accessed: 04 February </a:t>
            </a:r>
            <a:r>
              <a:rPr lang="en-GB" sz="1500">
                <a:latin typeface="Times New Roman" panose="02020603050405020304" pitchFamily="18" charset="0"/>
                <a:cs typeface="Times New Roman" panose="02020603050405020304" pitchFamily="18" charset="0"/>
              </a:rPr>
              <a:t>2023).</a:t>
            </a:r>
            <a:endParaRPr lang="en-GB" sz="1500" dirty="0">
              <a:latin typeface="Times New Roman" panose="02020603050405020304" pitchFamily="18" charset="0"/>
              <a:cs typeface="Times New Roman" panose="02020603050405020304" pitchFamily="18" charset="0"/>
            </a:endParaRPr>
          </a:p>
          <a:p>
            <a:r>
              <a:rPr lang="en-GB" sz="1500" dirty="0">
                <a:latin typeface="Times New Roman" panose="02020603050405020304" pitchFamily="18" charset="0"/>
                <a:cs typeface="Times New Roman" panose="02020603050405020304" pitchFamily="18" charset="0"/>
              </a:rPr>
              <a:t>Marriott, J.W. and Brown, K.A. (2015) </a:t>
            </a:r>
            <a:r>
              <a:rPr lang="en-GB" sz="1500" i="1" dirty="0">
                <a:latin typeface="Times New Roman" panose="02020603050405020304" pitchFamily="18" charset="0"/>
                <a:cs typeface="Times New Roman" panose="02020603050405020304" pitchFamily="18" charset="0"/>
              </a:rPr>
              <a:t>The spirit to serve: Marriott’s way. </a:t>
            </a:r>
            <a:r>
              <a:rPr lang="en-GB" sz="1500" dirty="0">
                <a:latin typeface="Times New Roman" panose="02020603050405020304" pitchFamily="18" charset="0"/>
                <a:cs typeface="Times New Roman" panose="02020603050405020304" pitchFamily="18" charset="0"/>
              </a:rPr>
              <a:t>Place of publication not identified: Snowball Publishing.</a:t>
            </a:r>
          </a:p>
          <a:p>
            <a:r>
              <a:rPr lang="en-GB" sz="1500" dirty="0" err="1">
                <a:latin typeface="Times New Roman" panose="02020603050405020304" pitchFamily="18" charset="0"/>
                <a:cs typeface="Times New Roman" panose="02020603050405020304" pitchFamily="18" charset="0"/>
              </a:rPr>
              <a:t>Reviewpro</a:t>
            </a:r>
            <a:r>
              <a:rPr lang="en-GB" sz="1500" dirty="0">
                <a:latin typeface="Times New Roman" panose="02020603050405020304" pitchFamily="18" charset="0"/>
                <a:cs typeface="Times New Roman" panose="02020603050405020304" pitchFamily="18" charset="0"/>
              </a:rPr>
              <a:t>, (2019). All you need to know about hotel guest loyalty. Available at: https://reviewproblog.shijigroup.com/hotel-guest-loyalty-guide/ (Accessed: 09 February 2023).</a:t>
            </a:r>
          </a:p>
          <a:p>
            <a:r>
              <a:rPr lang="en-GB" sz="1500" dirty="0">
                <a:latin typeface="Times New Roman" panose="02020603050405020304" pitchFamily="18" charset="0"/>
                <a:cs typeface="Times New Roman" panose="02020603050405020304" pitchFamily="18" charset="0"/>
              </a:rPr>
              <a:t>Walker, J., (2017) </a:t>
            </a:r>
            <a:r>
              <a:rPr lang="en-GB" sz="1500" i="1" dirty="0">
                <a:latin typeface="Times New Roman" panose="02020603050405020304" pitchFamily="18" charset="0"/>
                <a:cs typeface="Times New Roman" panose="02020603050405020304" pitchFamily="18" charset="0"/>
              </a:rPr>
              <a:t>Introduction to Hospitality. </a:t>
            </a:r>
            <a:r>
              <a:rPr lang="en-GB" sz="1500" dirty="0" err="1">
                <a:latin typeface="Times New Roman" panose="02020603050405020304" pitchFamily="18" charset="0"/>
                <a:cs typeface="Times New Roman" panose="02020603050405020304" pitchFamily="18" charset="0"/>
              </a:rPr>
              <a:t>EBook</a:t>
            </a:r>
            <a:r>
              <a:rPr lang="en-GB" sz="1500" dirty="0">
                <a:latin typeface="Times New Roman" panose="02020603050405020304" pitchFamily="18" charset="0"/>
                <a:cs typeface="Times New Roman" panose="02020603050405020304" pitchFamily="18" charset="0"/>
              </a:rPr>
              <a:t>, Global Edition, Pearson Education, Limited, Harlow. Available from: ProQuest </a:t>
            </a:r>
            <a:r>
              <a:rPr lang="en-GB" sz="1500" dirty="0" err="1">
                <a:latin typeface="Times New Roman" panose="02020603050405020304" pitchFamily="18" charset="0"/>
                <a:cs typeface="Times New Roman" panose="02020603050405020304" pitchFamily="18" charset="0"/>
              </a:rPr>
              <a:t>Ebook</a:t>
            </a:r>
            <a:r>
              <a:rPr lang="en-GB" sz="1500" dirty="0">
                <a:latin typeface="Times New Roman" panose="02020603050405020304" pitchFamily="18" charset="0"/>
                <a:cs typeface="Times New Roman" panose="02020603050405020304" pitchFamily="18" charset="0"/>
              </a:rPr>
              <a:t> Central. (Accessed: 08 February 2023).</a:t>
            </a:r>
          </a:p>
          <a:p>
            <a:endParaRPr lang="en-GB" sz="1500" dirty="0">
              <a:latin typeface="Times New Roman" panose="02020603050405020304" pitchFamily="18" charset="0"/>
              <a:cs typeface="Times New Roman" panose="02020603050405020304" pitchFamily="18" charset="0"/>
            </a:endParaRPr>
          </a:p>
          <a:p>
            <a:endParaRPr lang="en-GB" sz="1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129649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179</TotalTime>
  <Words>1171</Words>
  <Application>Microsoft Office PowerPoint</Application>
  <PresentationFormat>Widescreen</PresentationFormat>
  <Paragraphs>58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The role and the importance of quality service, hospitality, and guest services within the hotel industry</vt:lpstr>
      <vt:lpstr>Content table:</vt:lpstr>
      <vt:lpstr>Introduction of Marriott hotel</vt:lpstr>
      <vt:lpstr>J. Willard Marriott was the founder of Marriott, and his original idea was “ good food and good service at a fair price” (Marriott.com, 2022) .</vt:lpstr>
      <vt:lpstr>Main consumers</vt:lpstr>
      <vt:lpstr>The nature, scope, and role of the guest services and facilities that are provided to the guests by the hotel brand</vt:lpstr>
      <vt:lpstr>The role and the function of guest services in general</vt:lpstr>
      <vt:lpstr>The importance of hospitality</vt:lpstr>
      <vt:lpstr>How the hotels meet/exceed guest expectations</vt:lpstr>
      <vt:lpstr>(Dizanna, 2017)</vt:lpstr>
      <vt:lpstr>Bibliography: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the importance of quality service, hospitality, and guest services within the hotel industry</dc:title>
  <dc:creator>Elena Luca</dc:creator>
  <cp:lastModifiedBy>Elena Luca</cp:lastModifiedBy>
  <cp:revision>1</cp:revision>
  <dcterms:created xsi:type="dcterms:W3CDTF">2023-02-09T21:17:35Z</dcterms:created>
  <dcterms:modified xsi:type="dcterms:W3CDTF">2023-02-10T19:20:17Z</dcterms:modified>
</cp:coreProperties>
</file>