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hat3words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itle 1"/>
          <p:cNvSpPr>
            <a:spLocks noGrp="1"/>
          </p:cNvSpPr>
          <p:nvPr>
            <p:ph type="title"/>
          </p:nvPr>
        </p:nvSpPr>
        <p:spPr>
          <a:xfrm>
            <a:off x="2135188" y="228600"/>
            <a:ext cx="8380412" cy="838200"/>
          </a:xfrm>
        </p:spPr>
        <p:txBody>
          <a:bodyPr>
            <a:normAutofit/>
          </a:bodyPr>
          <a:lstStyle/>
          <a:p>
            <a:r>
              <a:rPr lang="en-GB" altLang="en-US" dirty="0" smtClean="0"/>
              <a:t>First Business </a:t>
            </a:r>
            <a:r>
              <a:rPr lang="en-GB" altLang="en-US" dirty="0" smtClean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855" y="1447800"/>
            <a:ext cx="10120745" cy="51054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GB" sz="2800" dirty="0">
                <a:hlinkClick r:id="rId2"/>
              </a:rPr>
              <a:t>http://what3words.com/</a:t>
            </a:r>
            <a:endParaRPr lang="en-GB" sz="2800" dirty="0"/>
          </a:p>
          <a:p>
            <a:pPr marL="0" indent="0">
              <a:buNone/>
              <a:defRPr/>
            </a:pPr>
            <a:endParaRPr lang="en-GB" sz="2800" dirty="0"/>
          </a:p>
          <a:p>
            <a:pPr>
              <a:defRPr/>
            </a:pPr>
            <a:r>
              <a:rPr lang="en-GB" sz="2800" dirty="0"/>
              <a:t>what3words is a universal addressing system based on a 3mx3m global grid.</a:t>
            </a:r>
          </a:p>
          <a:p>
            <a:pPr>
              <a:defRPr/>
            </a:pPr>
            <a:r>
              <a:rPr lang="en-GB" sz="2800" dirty="0"/>
              <a:t>Each of the 57 trillion 3mx3m squares in the world has been pre-allocated a fixed &amp; unique 3 word address.</a:t>
            </a:r>
          </a:p>
          <a:p>
            <a:pPr>
              <a:defRPr/>
            </a:pPr>
            <a:r>
              <a:rPr lang="en-GB" sz="2800" dirty="0"/>
              <a:t>Our geocoder turns geographic coordinates into these 3 word addresses &amp; vice-versa.</a:t>
            </a:r>
          </a:p>
          <a:p>
            <a:pPr marL="0" indent="0">
              <a:buNone/>
              <a:defRPr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489961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0</TotalTime>
  <Words>54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Century Gothic</vt:lpstr>
      <vt:lpstr>Wingdings 3</vt:lpstr>
      <vt:lpstr>Slice</vt:lpstr>
      <vt:lpstr>First Business Example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First Business Example</dc:title>
  <dc:creator>SAW-1</dc:creator>
  <cp:lastModifiedBy>SAW-1</cp:lastModifiedBy>
  <cp:revision>1</cp:revision>
  <dcterms:created xsi:type="dcterms:W3CDTF">2015-10-12T14:44:51Z</dcterms:created>
  <dcterms:modified xsi:type="dcterms:W3CDTF">2015-10-12T14:45:46Z</dcterms:modified>
</cp:coreProperties>
</file>