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63" r:id="rId5"/>
    <p:sldId id="258" r:id="rId6"/>
    <p:sldId id="264" r:id="rId7"/>
    <p:sldId id="265" r:id="rId8"/>
    <p:sldId id="266" r:id="rId9"/>
    <p:sldId id="259" r:id="rId10"/>
    <p:sldId id="267" r:id="rId11"/>
    <p:sldId id="268" r:id="rId12"/>
    <p:sldId id="260" r:id="rId13"/>
    <p:sldId id="269" r:id="rId14"/>
    <p:sldId id="270" r:id="rId15"/>
    <p:sldId id="271" r:id="rId16"/>
    <p:sldId id="272" r:id="rId17"/>
    <p:sldId id="273" r:id="rId18"/>
    <p:sldId id="274"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2A0A73-E4F1-4C79-97C6-91BF5309BC84}" v="130" dt="2020-01-09T12:05:32.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A0015-AA3D-4B45-9E08-4D245100D7D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32C4A8E-9129-4D36-8516-55642B43AB0A}">
      <dgm:prSet/>
      <dgm:spPr/>
      <dgm:t>
        <a:bodyPr/>
        <a:lstStyle/>
        <a:p>
          <a:r>
            <a:rPr lang="en-US" dirty="0" err="1"/>
            <a:t>Lloegr</a:t>
          </a:r>
          <a:r>
            <a:rPr lang="en-US" dirty="0"/>
            <a:t>: </a:t>
          </a:r>
          <a:r>
            <a:rPr lang="en-US" dirty="0" err="1"/>
            <a:t>Tua</a:t>
          </a:r>
          <a:r>
            <a:rPr lang="en-US" dirty="0"/>
            <a:t> 2.1 </a:t>
          </a:r>
          <a:r>
            <a:rPr lang="en-US" dirty="0" err="1"/>
            <a:t>miliwn</a:t>
          </a:r>
          <a:r>
            <a:rPr lang="en-US" dirty="0"/>
            <a:t> o </a:t>
          </a:r>
          <a:r>
            <a:rPr lang="en-US" dirty="0" err="1"/>
            <a:t>bobl</a:t>
          </a:r>
          <a:r>
            <a:rPr lang="en-US" dirty="0"/>
            <a:t> y </a:t>
          </a:r>
          <a:r>
            <a:rPr lang="en-US" dirty="0" err="1"/>
            <a:t>chwarae</a:t>
          </a:r>
          <a:r>
            <a:rPr lang="en-US" dirty="0"/>
            <a:t> </a:t>
          </a:r>
          <a:r>
            <a:rPr lang="en-US" dirty="0" err="1"/>
            <a:t>pêl-droed</a:t>
          </a:r>
          <a:r>
            <a:rPr lang="en-US" dirty="0"/>
            <a:t> o </a:t>
          </a:r>
          <a:r>
            <a:rPr lang="en-US" dirty="0" err="1"/>
            <a:t>leiaf</a:t>
          </a:r>
          <a:r>
            <a:rPr lang="en-US" dirty="0"/>
            <a:t> </a:t>
          </a:r>
          <a:r>
            <a:rPr lang="en-US" dirty="0" err="1"/>
            <a:t>ddwywaith</a:t>
          </a:r>
          <a:r>
            <a:rPr lang="en-US" dirty="0"/>
            <a:t> y     mis. 31.4% o 5-10 </a:t>
          </a:r>
          <a:r>
            <a:rPr lang="en-US" dirty="0" err="1"/>
            <a:t>oed</a:t>
          </a:r>
          <a:r>
            <a:rPr lang="en-US" dirty="0"/>
            <a:t> a 44.7% o 11-15 </a:t>
          </a:r>
          <a:r>
            <a:rPr lang="en-US" dirty="0" err="1"/>
            <a:t>oed</a:t>
          </a:r>
          <a:r>
            <a:rPr lang="en-US" dirty="0"/>
            <a:t> </a:t>
          </a:r>
          <a:r>
            <a:rPr lang="en-US" dirty="0" err="1"/>
            <a:t>yn</a:t>
          </a:r>
          <a:r>
            <a:rPr lang="en-US" dirty="0"/>
            <a:t> </a:t>
          </a:r>
          <a:r>
            <a:rPr lang="en-US" dirty="0" err="1"/>
            <a:t>chwarae</a:t>
          </a:r>
          <a:r>
            <a:rPr lang="en-US" dirty="0"/>
            <a:t> </a:t>
          </a:r>
          <a:r>
            <a:rPr lang="en-US" dirty="0" err="1"/>
            <a:t>pêl-droed</a:t>
          </a:r>
          <a:r>
            <a:rPr lang="en-US" dirty="0"/>
            <a:t> </a:t>
          </a:r>
          <a:r>
            <a:rPr lang="en-US" dirty="0" err="1"/>
            <a:t>yn</a:t>
          </a:r>
          <a:r>
            <a:rPr lang="en-US" dirty="0"/>
            <a:t> </a:t>
          </a:r>
          <a:r>
            <a:rPr lang="en-US" dirty="0" err="1"/>
            <a:t>fisol</a:t>
          </a:r>
          <a:r>
            <a:rPr lang="en-US" dirty="0"/>
            <a:t>. </a:t>
          </a:r>
          <a:r>
            <a:rPr lang="en-US" dirty="0" err="1"/>
            <a:t>Gostyngiad</a:t>
          </a:r>
          <a:r>
            <a:rPr lang="en-US" dirty="0"/>
            <a:t> o </a:t>
          </a:r>
          <a:r>
            <a:rPr lang="en-US" dirty="0" err="1"/>
            <a:t>tua</a:t>
          </a:r>
          <a:r>
            <a:rPr lang="en-US" dirty="0"/>
            <a:t> 2.3 </a:t>
          </a:r>
          <a:r>
            <a:rPr lang="en-US" dirty="0" err="1"/>
            <a:t>miliwn</a:t>
          </a:r>
          <a:r>
            <a:rPr lang="en-US" dirty="0"/>
            <a:t> </a:t>
          </a:r>
          <a:r>
            <a:rPr lang="en-US" dirty="0" err="1"/>
            <a:t>oedd</a:t>
          </a:r>
          <a:r>
            <a:rPr lang="en-US" dirty="0"/>
            <a:t> </a:t>
          </a:r>
          <a:r>
            <a:rPr lang="en-US" dirty="0" err="1"/>
            <a:t>yn</a:t>
          </a:r>
          <a:r>
            <a:rPr lang="en-US" dirty="0"/>
            <a:t> </a:t>
          </a:r>
          <a:r>
            <a:rPr lang="en-US" dirty="0" err="1"/>
            <a:t>chwarae</a:t>
          </a:r>
          <a:r>
            <a:rPr lang="en-US" dirty="0"/>
            <a:t> </a:t>
          </a:r>
          <a:r>
            <a:rPr lang="en-US" dirty="0" err="1"/>
            <a:t>pêl-droed</a:t>
          </a:r>
          <a:r>
            <a:rPr lang="en-US" dirty="0"/>
            <a:t> o </a:t>
          </a:r>
          <a:r>
            <a:rPr lang="en-US" dirty="0" err="1"/>
            <a:t>leiaf</a:t>
          </a:r>
          <a:r>
            <a:rPr lang="en-US" dirty="0"/>
            <a:t> </a:t>
          </a:r>
          <a:r>
            <a:rPr lang="en-US" dirty="0" err="1"/>
            <a:t>ddwywaith</a:t>
          </a:r>
          <a:r>
            <a:rPr lang="en-US" dirty="0"/>
            <a:t> y mis </a:t>
          </a:r>
          <a:r>
            <a:rPr lang="en-US" dirty="0" err="1"/>
            <a:t>yn</a:t>
          </a:r>
          <a:r>
            <a:rPr lang="en-US" dirty="0"/>
            <a:t> 2016, a 2017 (Sport England, 2018). </a:t>
          </a:r>
        </a:p>
      </dgm:t>
    </dgm:pt>
    <dgm:pt modelId="{054C4C5A-8067-4071-88C2-46838E4D2503}" type="parTrans" cxnId="{91D44857-E478-4445-A91A-7B7D972E981B}">
      <dgm:prSet/>
      <dgm:spPr/>
      <dgm:t>
        <a:bodyPr/>
        <a:lstStyle/>
        <a:p>
          <a:endParaRPr lang="en-US"/>
        </a:p>
      </dgm:t>
    </dgm:pt>
    <dgm:pt modelId="{B63EAECA-3164-4370-BDA0-DB1100BCE242}" type="sibTrans" cxnId="{91D44857-E478-4445-A91A-7B7D972E981B}">
      <dgm:prSet/>
      <dgm:spPr/>
      <dgm:t>
        <a:bodyPr/>
        <a:lstStyle/>
        <a:p>
          <a:endParaRPr lang="en-US"/>
        </a:p>
      </dgm:t>
    </dgm:pt>
    <dgm:pt modelId="{173DFCC2-A345-48DB-A549-9A16F10F1495}">
      <dgm:prSet/>
      <dgm:spPr/>
      <dgm:t>
        <a:bodyPr/>
        <a:lstStyle/>
        <a:p>
          <a:r>
            <a:rPr lang="en-US" dirty="0"/>
            <a:t>Alban: </a:t>
          </a:r>
          <a:r>
            <a:rPr lang="en-US" dirty="0" err="1"/>
            <a:t>Pêl-droed</a:t>
          </a:r>
          <a:r>
            <a:rPr lang="en-US" dirty="0"/>
            <a:t> </a:t>
          </a:r>
          <a:r>
            <a:rPr lang="en-US" dirty="0" err="1"/>
            <a:t>yw’r</a:t>
          </a:r>
          <a:r>
            <a:rPr lang="en-US" dirty="0"/>
            <a:t> </a:t>
          </a:r>
          <a:r>
            <a:rPr lang="en-US" dirty="0" err="1"/>
            <a:t>unig</a:t>
          </a:r>
          <a:r>
            <a:rPr lang="en-US" dirty="0"/>
            <a:t> </a:t>
          </a:r>
          <a:r>
            <a:rPr lang="en-US" dirty="0" err="1"/>
            <a:t>gamp</a:t>
          </a:r>
          <a:r>
            <a:rPr lang="en-US" dirty="0"/>
            <a:t> </a:t>
          </a:r>
          <a:r>
            <a:rPr lang="en-US" dirty="0" err="1"/>
            <a:t>tîm</a:t>
          </a:r>
          <a:r>
            <a:rPr lang="en-US" dirty="0"/>
            <a:t> </a:t>
          </a:r>
          <a:r>
            <a:rPr lang="en-US" dirty="0" err="1"/>
            <a:t>i</a:t>
          </a:r>
          <a:r>
            <a:rPr lang="en-US" dirty="0"/>
            <a:t> </a:t>
          </a:r>
          <a:r>
            <a:rPr lang="en-US" dirty="0" err="1"/>
            <a:t>gofrestru</a:t>
          </a:r>
          <a:r>
            <a:rPr lang="en-US" dirty="0"/>
            <a:t> </a:t>
          </a:r>
          <a:r>
            <a:rPr lang="en-US" dirty="0" err="1"/>
            <a:t>mewn</a:t>
          </a:r>
          <a:r>
            <a:rPr lang="en-US" dirty="0"/>
            <a:t> deg </a:t>
          </a:r>
          <a:r>
            <a:rPr lang="en-US" dirty="0" err="1"/>
            <a:t>uchaf</a:t>
          </a:r>
          <a:r>
            <a:rPr lang="en-US" dirty="0"/>
            <a:t> </a:t>
          </a:r>
          <a:r>
            <a:rPr lang="en-US" dirty="0" err="1"/>
            <a:t>ymhlith</a:t>
          </a:r>
          <a:r>
            <a:rPr lang="en-US" dirty="0"/>
            <a:t> y </a:t>
          </a:r>
          <a:r>
            <a:rPr lang="en-US" dirty="0" err="1"/>
            <a:t>cyfraddau</a:t>
          </a:r>
          <a:r>
            <a:rPr lang="en-US" dirty="0"/>
            <a:t> </a:t>
          </a:r>
          <a:r>
            <a:rPr lang="en-US" dirty="0" err="1"/>
            <a:t>cyfranogiad</a:t>
          </a:r>
          <a:r>
            <a:rPr lang="en-US" dirty="0"/>
            <a:t> ar </a:t>
          </a:r>
          <a:r>
            <a:rPr lang="en-US" dirty="0" err="1"/>
            <a:t>gyfer</a:t>
          </a:r>
          <a:r>
            <a:rPr lang="en-US" dirty="0"/>
            <a:t> </a:t>
          </a:r>
          <a:r>
            <a:rPr lang="en-US" dirty="0" err="1"/>
            <a:t>oedolion</a:t>
          </a:r>
          <a:r>
            <a:rPr lang="en-US" dirty="0"/>
            <a:t> 16 </a:t>
          </a:r>
          <a:r>
            <a:rPr lang="en-US" dirty="0" err="1"/>
            <a:t>oed</a:t>
          </a:r>
          <a:r>
            <a:rPr lang="en-US" dirty="0"/>
            <a:t> neu </a:t>
          </a:r>
          <a:r>
            <a:rPr lang="en-US" dirty="0" err="1"/>
            <a:t>fwy</a:t>
          </a:r>
          <a:r>
            <a:rPr lang="en-US" dirty="0"/>
            <a:t> (Rowe, 2019). </a:t>
          </a:r>
        </a:p>
      </dgm:t>
    </dgm:pt>
    <dgm:pt modelId="{E943FAE2-560C-42CF-915C-B6FF6A64E02D}" type="parTrans" cxnId="{18358509-E597-4BD5-B03E-FE5B4C0E424A}">
      <dgm:prSet/>
      <dgm:spPr/>
      <dgm:t>
        <a:bodyPr/>
        <a:lstStyle/>
        <a:p>
          <a:endParaRPr lang="en-US"/>
        </a:p>
      </dgm:t>
    </dgm:pt>
    <dgm:pt modelId="{445265F6-2103-4778-9BE5-C91706D38778}" type="sibTrans" cxnId="{18358509-E597-4BD5-B03E-FE5B4C0E424A}">
      <dgm:prSet/>
      <dgm:spPr/>
      <dgm:t>
        <a:bodyPr/>
        <a:lstStyle/>
        <a:p>
          <a:endParaRPr lang="en-US"/>
        </a:p>
      </dgm:t>
    </dgm:pt>
    <dgm:pt modelId="{37819BD1-BF90-4138-926F-26A76C2A47D6}">
      <dgm:prSet/>
      <dgm:spPr/>
      <dgm:t>
        <a:bodyPr/>
        <a:lstStyle/>
        <a:p>
          <a:r>
            <a:rPr lang="en-US" dirty="0"/>
            <a:t>Cymru: </a:t>
          </a:r>
          <a:r>
            <a:rPr lang="en-US" dirty="0" err="1"/>
            <a:t>Chwaraeon</a:t>
          </a:r>
          <a:r>
            <a:rPr lang="en-US" dirty="0"/>
            <a:t> Cymru </a:t>
          </a:r>
          <a:r>
            <a:rPr lang="en-US" dirty="0" err="1"/>
            <a:t>cynnal</a:t>
          </a:r>
          <a:r>
            <a:rPr lang="en-US" dirty="0"/>
            <a:t> </a:t>
          </a:r>
          <a:r>
            <a:rPr lang="en-US" dirty="0" err="1"/>
            <a:t>arolwg</a:t>
          </a:r>
          <a:r>
            <a:rPr lang="en-US" dirty="0"/>
            <a:t> </a:t>
          </a:r>
          <a:r>
            <a:rPr lang="en-US" dirty="0" err="1"/>
            <a:t>chwaraeon</a:t>
          </a:r>
          <a:r>
            <a:rPr lang="en-US" dirty="0"/>
            <a:t> </a:t>
          </a:r>
          <a:r>
            <a:rPr lang="en-US" dirty="0" err="1"/>
            <a:t>ysgol</a:t>
          </a:r>
          <a:r>
            <a:rPr lang="en-US" dirty="0"/>
            <a:t> (2018), </a:t>
          </a:r>
          <a:r>
            <a:rPr lang="en-US" dirty="0" err="1"/>
            <a:t>darganfod</a:t>
          </a:r>
          <a:r>
            <a:rPr lang="en-US" dirty="0"/>
            <a:t> 63% </a:t>
          </a:r>
          <a:r>
            <a:rPr lang="en-US" dirty="0" err="1"/>
            <a:t>o'r</a:t>
          </a:r>
          <a:r>
            <a:rPr lang="en-US" dirty="0"/>
            <a:t> </a:t>
          </a:r>
          <a:r>
            <a:rPr lang="en-US" dirty="0" err="1"/>
            <a:t>cyfranogwyr</a:t>
          </a:r>
          <a:r>
            <a:rPr lang="en-US" dirty="0"/>
            <a:t> (7-16 </a:t>
          </a:r>
          <a:r>
            <a:rPr lang="en-US" dirty="0" err="1"/>
            <a:t>oed</a:t>
          </a:r>
          <a:r>
            <a:rPr lang="en-US" dirty="0"/>
            <a:t>) </a:t>
          </a:r>
          <a:r>
            <a:rPr lang="en-US" dirty="0" err="1"/>
            <a:t>wedi</a:t>
          </a:r>
          <a:r>
            <a:rPr lang="en-US" dirty="0"/>
            <a:t> </a:t>
          </a:r>
          <a:r>
            <a:rPr lang="en-US" dirty="0" err="1"/>
            <a:t>cymryd</a:t>
          </a:r>
          <a:r>
            <a:rPr lang="en-US" dirty="0"/>
            <a:t> </a:t>
          </a:r>
          <a:r>
            <a:rPr lang="en-US" dirty="0" err="1"/>
            <a:t>rhan</a:t>
          </a:r>
          <a:r>
            <a:rPr lang="en-US" dirty="0"/>
            <a:t> </a:t>
          </a:r>
          <a:r>
            <a:rPr lang="en-US" dirty="0" err="1"/>
            <a:t>mewn</a:t>
          </a:r>
          <a:r>
            <a:rPr lang="en-US" dirty="0"/>
            <a:t> </a:t>
          </a:r>
          <a:r>
            <a:rPr lang="en-US" dirty="0" err="1"/>
            <a:t>pêl-droed</a:t>
          </a:r>
          <a:r>
            <a:rPr lang="en-US" dirty="0"/>
            <a:t> </a:t>
          </a:r>
          <a:r>
            <a:rPr lang="en-US" dirty="0" err="1"/>
            <a:t>yn</a:t>
          </a:r>
          <a:r>
            <a:rPr lang="en-US" dirty="0"/>
            <a:t> y </a:t>
          </a:r>
          <a:r>
            <a:rPr lang="en-US" dirty="0" err="1"/>
            <a:t>flwyddyn</a:t>
          </a:r>
          <a:r>
            <a:rPr lang="en-US" dirty="0"/>
            <a:t> </a:t>
          </a:r>
          <a:r>
            <a:rPr lang="en-US" dirty="0" err="1"/>
            <a:t>flaenorol</a:t>
          </a:r>
          <a:r>
            <a:rPr lang="en-US" dirty="0"/>
            <a:t>; 78.2% </a:t>
          </a:r>
          <a:r>
            <a:rPr lang="en-US" dirty="0" err="1"/>
            <a:t>o'r</a:t>
          </a:r>
          <a:r>
            <a:rPr lang="en-US" dirty="0"/>
            <a:t> </a:t>
          </a:r>
          <a:r>
            <a:rPr lang="en-US" dirty="0" err="1"/>
            <a:t>holl</a:t>
          </a:r>
          <a:r>
            <a:rPr lang="en-US" dirty="0"/>
            <a:t> </a:t>
          </a:r>
          <a:r>
            <a:rPr lang="en-US" dirty="0" err="1"/>
            <a:t>bechgyn</a:t>
          </a:r>
          <a:r>
            <a:rPr lang="en-US" dirty="0"/>
            <a:t> </a:t>
          </a:r>
          <a:r>
            <a:rPr lang="en-US" dirty="0" err="1"/>
            <a:t>yn</a:t>
          </a:r>
          <a:r>
            <a:rPr lang="en-US" dirty="0"/>
            <a:t> </a:t>
          </a:r>
          <a:r>
            <a:rPr lang="en-US" dirty="0" err="1"/>
            <a:t>chwarae</a:t>
          </a:r>
          <a:r>
            <a:rPr lang="en-US" dirty="0"/>
            <a:t> </a:t>
          </a:r>
          <a:r>
            <a:rPr lang="en-US" dirty="0" err="1"/>
            <a:t>pêl-droed</a:t>
          </a:r>
          <a:r>
            <a:rPr lang="en-US" dirty="0"/>
            <a:t>, a 47.3% </a:t>
          </a:r>
          <a:r>
            <a:rPr lang="en-US" dirty="0" err="1"/>
            <a:t>o'r</a:t>
          </a:r>
          <a:r>
            <a:rPr lang="en-US" dirty="0"/>
            <a:t> </a:t>
          </a:r>
          <a:r>
            <a:rPr lang="en-US" dirty="0" err="1"/>
            <a:t>holl</a:t>
          </a:r>
          <a:r>
            <a:rPr lang="en-US" dirty="0"/>
            <a:t> </a:t>
          </a:r>
          <a:r>
            <a:rPr lang="en-US" dirty="0" err="1"/>
            <a:t>merched</a:t>
          </a:r>
          <a:r>
            <a:rPr lang="en-US" dirty="0"/>
            <a:t> </a:t>
          </a:r>
          <a:r>
            <a:rPr lang="en-US" dirty="0" err="1"/>
            <a:t>yn</a:t>
          </a:r>
          <a:r>
            <a:rPr lang="en-US" dirty="0"/>
            <a:t> </a:t>
          </a:r>
          <a:r>
            <a:rPr lang="en-US" dirty="0" err="1"/>
            <a:t>dweud</a:t>
          </a:r>
          <a:r>
            <a:rPr lang="en-US" dirty="0"/>
            <a:t> </a:t>
          </a:r>
          <a:r>
            <a:rPr lang="en-US" dirty="0" err="1"/>
            <a:t>eu</a:t>
          </a:r>
          <a:r>
            <a:rPr lang="en-US" dirty="0"/>
            <a:t> bod </a:t>
          </a:r>
          <a:r>
            <a:rPr lang="en-US" dirty="0" err="1"/>
            <a:t>wedi</a:t>
          </a:r>
          <a:r>
            <a:rPr lang="en-US" dirty="0"/>
            <a:t> </a:t>
          </a:r>
          <a:r>
            <a:rPr lang="en-US" dirty="0" err="1"/>
            <a:t>chwarae</a:t>
          </a:r>
          <a:r>
            <a:rPr lang="en-US" dirty="0"/>
            <a:t> </a:t>
          </a:r>
          <a:r>
            <a:rPr lang="en-US" dirty="0" err="1"/>
            <a:t>pêl-droed</a:t>
          </a:r>
          <a:r>
            <a:rPr lang="en-US" dirty="0"/>
            <a:t> </a:t>
          </a:r>
          <a:r>
            <a:rPr lang="en-US" dirty="0" err="1"/>
            <a:t>yn</a:t>
          </a:r>
          <a:r>
            <a:rPr lang="en-US" dirty="0"/>
            <a:t> </a:t>
          </a:r>
          <a:r>
            <a:rPr lang="en-US" dirty="0" err="1"/>
            <a:t>ystod</a:t>
          </a:r>
          <a:r>
            <a:rPr lang="en-US" dirty="0"/>
            <a:t> </a:t>
          </a:r>
          <a:r>
            <a:rPr lang="en-US" dirty="0" err="1"/>
            <a:t>yr</a:t>
          </a:r>
          <a:r>
            <a:rPr lang="en-US" dirty="0"/>
            <a:t> </a:t>
          </a:r>
          <a:r>
            <a:rPr lang="en-US" dirty="0" err="1"/>
            <a:t>adeg</a:t>
          </a:r>
          <a:r>
            <a:rPr lang="en-US" dirty="0"/>
            <a:t> </a:t>
          </a:r>
          <a:r>
            <a:rPr lang="en-US" dirty="0" err="1"/>
            <a:t>hyn</a:t>
          </a:r>
          <a:r>
            <a:rPr lang="en-US" dirty="0"/>
            <a:t>.</a:t>
          </a:r>
        </a:p>
      </dgm:t>
    </dgm:pt>
    <dgm:pt modelId="{755954E3-ADFA-41BF-B66D-F1D0BE704E31}" type="parTrans" cxnId="{6841ED4E-B9D6-4FF1-BD73-BB4E837E1E83}">
      <dgm:prSet/>
      <dgm:spPr/>
      <dgm:t>
        <a:bodyPr/>
        <a:lstStyle/>
        <a:p>
          <a:endParaRPr lang="en-US"/>
        </a:p>
      </dgm:t>
    </dgm:pt>
    <dgm:pt modelId="{C0C81CBA-A1C2-4DA9-90BF-7A38F79504A0}" type="sibTrans" cxnId="{6841ED4E-B9D6-4FF1-BD73-BB4E837E1E83}">
      <dgm:prSet/>
      <dgm:spPr/>
      <dgm:t>
        <a:bodyPr/>
        <a:lstStyle/>
        <a:p>
          <a:endParaRPr lang="en-US"/>
        </a:p>
      </dgm:t>
    </dgm:pt>
    <dgm:pt modelId="{8DE72B7F-3A0A-486E-8673-80535DA9AB30}" type="pres">
      <dgm:prSet presAssocID="{DC0A0015-AA3D-4B45-9E08-4D245100D7D6}" presName="linear" presStyleCnt="0">
        <dgm:presLayoutVars>
          <dgm:animLvl val="lvl"/>
          <dgm:resizeHandles val="exact"/>
        </dgm:presLayoutVars>
      </dgm:prSet>
      <dgm:spPr/>
    </dgm:pt>
    <dgm:pt modelId="{12117758-0E0F-45DB-8984-805A081E122C}" type="pres">
      <dgm:prSet presAssocID="{232C4A8E-9129-4D36-8516-55642B43AB0A}" presName="parentText" presStyleLbl="node1" presStyleIdx="0" presStyleCnt="3" custLinFactNeighborX="-954" custLinFactNeighborY="-23405">
        <dgm:presLayoutVars>
          <dgm:chMax val="0"/>
          <dgm:bulletEnabled val="1"/>
        </dgm:presLayoutVars>
      </dgm:prSet>
      <dgm:spPr/>
    </dgm:pt>
    <dgm:pt modelId="{6605B463-0B45-4799-8049-1F0DD8001FEE}" type="pres">
      <dgm:prSet presAssocID="{B63EAECA-3164-4370-BDA0-DB1100BCE242}" presName="spacer" presStyleCnt="0"/>
      <dgm:spPr/>
    </dgm:pt>
    <dgm:pt modelId="{A7628B69-EAC7-4988-841A-24D86AEA1A21}" type="pres">
      <dgm:prSet presAssocID="{173DFCC2-A345-48DB-A549-9A16F10F1495}" presName="parentText" presStyleLbl="node1" presStyleIdx="1" presStyleCnt="3">
        <dgm:presLayoutVars>
          <dgm:chMax val="0"/>
          <dgm:bulletEnabled val="1"/>
        </dgm:presLayoutVars>
      </dgm:prSet>
      <dgm:spPr/>
    </dgm:pt>
    <dgm:pt modelId="{EB4A8051-C5F9-4D34-94CF-97A342295947}" type="pres">
      <dgm:prSet presAssocID="{445265F6-2103-4778-9BE5-C91706D38778}" presName="spacer" presStyleCnt="0"/>
      <dgm:spPr/>
    </dgm:pt>
    <dgm:pt modelId="{90E042EA-33F8-4305-881D-456A73C9C920}" type="pres">
      <dgm:prSet presAssocID="{37819BD1-BF90-4138-926F-26A76C2A47D6}" presName="parentText" presStyleLbl="node1" presStyleIdx="2" presStyleCnt="3">
        <dgm:presLayoutVars>
          <dgm:chMax val="0"/>
          <dgm:bulletEnabled val="1"/>
        </dgm:presLayoutVars>
      </dgm:prSet>
      <dgm:spPr/>
    </dgm:pt>
  </dgm:ptLst>
  <dgm:cxnLst>
    <dgm:cxn modelId="{18358509-E597-4BD5-B03E-FE5B4C0E424A}" srcId="{DC0A0015-AA3D-4B45-9E08-4D245100D7D6}" destId="{173DFCC2-A345-48DB-A549-9A16F10F1495}" srcOrd="1" destOrd="0" parTransId="{E943FAE2-560C-42CF-915C-B6FF6A64E02D}" sibTransId="{445265F6-2103-4778-9BE5-C91706D38778}"/>
    <dgm:cxn modelId="{6F0E7F2A-4A44-4F74-98AB-0E5901E0A3A7}" type="presOf" srcId="{37819BD1-BF90-4138-926F-26A76C2A47D6}" destId="{90E042EA-33F8-4305-881D-456A73C9C920}" srcOrd="0" destOrd="0" presId="urn:microsoft.com/office/officeart/2005/8/layout/vList2"/>
    <dgm:cxn modelId="{6841ED4E-B9D6-4FF1-BD73-BB4E837E1E83}" srcId="{DC0A0015-AA3D-4B45-9E08-4D245100D7D6}" destId="{37819BD1-BF90-4138-926F-26A76C2A47D6}" srcOrd="2" destOrd="0" parTransId="{755954E3-ADFA-41BF-B66D-F1D0BE704E31}" sibTransId="{C0C81CBA-A1C2-4DA9-90BF-7A38F79504A0}"/>
    <dgm:cxn modelId="{91D44857-E478-4445-A91A-7B7D972E981B}" srcId="{DC0A0015-AA3D-4B45-9E08-4D245100D7D6}" destId="{232C4A8E-9129-4D36-8516-55642B43AB0A}" srcOrd="0" destOrd="0" parTransId="{054C4C5A-8067-4071-88C2-46838E4D2503}" sibTransId="{B63EAECA-3164-4370-BDA0-DB1100BCE242}"/>
    <dgm:cxn modelId="{BF08F38E-2896-4050-8F29-00287BA1810C}" type="presOf" srcId="{173DFCC2-A345-48DB-A549-9A16F10F1495}" destId="{A7628B69-EAC7-4988-841A-24D86AEA1A21}" srcOrd="0" destOrd="0" presId="urn:microsoft.com/office/officeart/2005/8/layout/vList2"/>
    <dgm:cxn modelId="{891607B9-380A-47F0-958C-A9CCDDD2D7F6}" type="presOf" srcId="{232C4A8E-9129-4D36-8516-55642B43AB0A}" destId="{12117758-0E0F-45DB-8984-805A081E122C}" srcOrd="0" destOrd="0" presId="urn:microsoft.com/office/officeart/2005/8/layout/vList2"/>
    <dgm:cxn modelId="{78E13FBC-E839-4D27-B509-37EF9D00E62C}" type="presOf" srcId="{DC0A0015-AA3D-4B45-9E08-4D245100D7D6}" destId="{8DE72B7F-3A0A-486E-8673-80535DA9AB30}" srcOrd="0" destOrd="0" presId="urn:microsoft.com/office/officeart/2005/8/layout/vList2"/>
    <dgm:cxn modelId="{5CBFF346-AD6A-48AC-9A78-C6B4F7A6C164}" type="presParOf" srcId="{8DE72B7F-3A0A-486E-8673-80535DA9AB30}" destId="{12117758-0E0F-45DB-8984-805A081E122C}" srcOrd="0" destOrd="0" presId="urn:microsoft.com/office/officeart/2005/8/layout/vList2"/>
    <dgm:cxn modelId="{A685C7ED-744F-461F-B2B6-603B1D612128}" type="presParOf" srcId="{8DE72B7F-3A0A-486E-8673-80535DA9AB30}" destId="{6605B463-0B45-4799-8049-1F0DD8001FEE}" srcOrd="1" destOrd="0" presId="urn:microsoft.com/office/officeart/2005/8/layout/vList2"/>
    <dgm:cxn modelId="{04028160-D4B6-42D3-B702-EA61B25AEEE2}" type="presParOf" srcId="{8DE72B7F-3A0A-486E-8673-80535DA9AB30}" destId="{A7628B69-EAC7-4988-841A-24D86AEA1A21}" srcOrd="2" destOrd="0" presId="urn:microsoft.com/office/officeart/2005/8/layout/vList2"/>
    <dgm:cxn modelId="{82BF3A0A-56D0-464E-8944-BD0F15DE5A2E}" type="presParOf" srcId="{8DE72B7F-3A0A-486E-8673-80535DA9AB30}" destId="{EB4A8051-C5F9-4D34-94CF-97A342295947}" srcOrd="3" destOrd="0" presId="urn:microsoft.com/office/officeart/2005/8/layout/vList2"/>
    <dgm:cxn modelId="{E06A5691-599C-4B3F-9B3E-6B6F02349B6C}" type="presParOf" srcId="{8DE72B7F-3A0A-486E-8673-80535DA9AB30}" destId="{90E042EA-33F8-4305-881D-456A73C9C92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95F433-5EFE-47CA-95BA-89C250CDF0F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D31D3C1-AC66-4D3C-BBFF-156B3C0565FD}">
      <dgm:prSet/>
      <dgm:spPr/>
      <dgm:t>
        <a:bodyPr/>
        <a:lstStyle/>
        <a:p>
          <a:r>
            <a:rPr lang="en-GB"/>
            <a:t>Dewis Llestr Casgliad</a:t>
          </a:r>
          <a:endParaRPr lang="en-US"/>
        </a:p>
      </dgm:t>
    </dgm:pt>
    <dgm:pt modelId="{DCB41513-76A2-4727-9B90-5B56C60F92F6}" type="parTrans" cxnId="{6597A79C-B1A8-4CDE-A09E-E25343054D78}">
      <dgm:prSet/>
      <dgm:spPr/>
      <dgm:t>
        <a:bodyPr/>
        <a:lstStyle/>
        <a:p>
          <a:endParaRPr lang="en-US"/>
        </a:p>
      </dgm:t>
    </dgm:pt>
    <dgm:pt modelId="{4B7F063A-2D69-4A0C-BE32-823D32B83375}" type="sibTrans" cxnId="{6597A79C-B1A8-4CDE-A09E-E25343054D78}">
      <dgm:prSet/>
      <dgm:spPr/>
      <dgm:t>
        <a:bodyPr/>
        <a:lstStyle/>
        <a:p>
          <a:endParaRPr lang="en-US"/>
        </a:p>
      </dgm:t>
    </dgm:pt>
    <dgm:pt modelId="{CDC0EFC8-F80E-4DDF-A41E-4C5D8CE53652}">
      <dgm:prSet/>
      <dgm:spPr/>
      <dgm:t>
        <a:bodyPr/>
        <a:lstStyle/>
        <a:p>
          <a:r>
            <a:rPr lang="en-GB"/>
            <a:t>Darparu Sampl</a:t>
          </a:r>
          <a:endParaRPr lang="en-US"/>
        </a:p>
      </dgm:t>
    </dgm:pt>
    <dgm:pt modelId="{3C6EF379-50D9-4A26-B640-DDBF95783454}" type="parTrans" cxnId="{AE011ECA-52BF-4980-A059-ECA67D392BD3}">
      <dgm:prSet/>
      <dgm:spPr/>
      <dgm:t>
        <a:bodyPr/>
        <a:lstStyle/>
        <a:p>
          <a:endParaRPr lang="en-US"/>
        </a:p>
      </dgm:t>
    </dgm:pt>
    <dgm:pt modelId="{880E3A1D-9322-44E8-B364-784D3561290E}" type="sibTrans" cxnId="{AE011ECA-52BF-4980-A059-ECA67D392BD3}">
      <dgm:prSet/>
      <dgm:spPr/>
      <dgm:t>
        <a:bodyPr/>
        <a:lstStyle/>
        <a:p>
          <a:endParaRPr lang="en-US"/>
        </a:p>
      </dgm:t>
    </dgm:pt>
    <dgm:pt modelId="{B879D225-0F5C-4E7C-B324-7650EAB01686}">
      <dgm:prSet/>
      <dgm:spPr/>
      <dgm:t>
        <a:bodyPr/>
        <a:lstStyle/>
        <a:p>
          <a:r>
            <a:rPr lang="en-GB"/>
            <a:t>Cyfaint yr wrin</a:t>
          </a:r>
          <a:endParaRPr lang="en-US"/>
        </a:p>
      </dgm:t>
    </dgm:pt>
    <dgm:pt modelId="{748848B6-8D24-4EB2-A22D-C56C1A1FA4B4}" type="parTrans" cxnId="{3E063C93-0067-44D6-A318-EC6CB3083242}">
      <dgm:prSet/>
      <dgm:spPr/>
      <dgm:t>
        <a:bodyPr/>
        <a:lstStyle/>
        <a:p>
          <a:endParaRPr lang="en-US"/>
        </a:p>
      </dgm:t>
    </dgm:pt>
    <dgm:pt modelId="{6CF762EC-536F-446F-A906-12E046FC08AF}" type="sibTrans" cxnId="{3E063C93-0067-44D6-A318-EC6CB3083242}">
      <dgm:prSet/>
      <dgm:spPr/>
      <dgm:t>
        <a:bodyPr/>
        <a:lstStyle/>
        <a:p>
          <a:endParaRPr lang="en-US"/>
        </a:p>
      </dgm:t>
    </dgm:pt>
    <dgm:pt modelId="{927FE37C-B3D2-41EE-A0B4-DC09B3B35AAC}">
      <dgm:prSet/>
      <dgm:spPr/>
      <dgm:t>
        <a:bodyPr/>
        <a:lstStyle/>
        <a:p>
          <a:r>
            <a:rPr lang="en-GB"/>
            <a:t>Dewis Pecyn Casglu Samplau</a:t>
          </a:r>
          <a:endParaRPr lang="en-US"/>
        </a:p>
      </dgm:t>
    </dgm:pt>
    <dgm:pt modelId="{3649132C-F996-40FB-B8F7-FC32B3B3BB95}" type="parTrans" cxnId="{C1DD1BF9-861F-4747-974E-5F2801052698}">
      <dgm:prSet/>
      <dgm:spPr/>
      <dgm:t>
        <a:bodyPr/>
        <a:lstStyle/>
        <a:p>
          <a:endParaRPr lang="en-US"/>
        </a:p>
      </dgm:t>
    </dgm:pt>
    <dgm:pt modelId="{AB1D85E8-EE58-471C-8E29-9CB148A7777F}" type="sibTrans" cxnId="{C1DD1BF9-861F-4747-974E-5F2801052698}">
      <dgm:prSet/>
      <dgm:spPr/>
      <dgm:t>
        <a:bodyPr/>
        <a:lstStyle/>
        <a:p>
          <a:endParaRPr lang="en-US"/>
        </a:p>
      </dgm:t>
    </dgm:pt>
    <dgm:pt modelId="{D2D94725-9F84-45FD-A90F-0016D4430D4B}">
      <dgm:prSet/>
      <dgm:spPr/>
      <dgm:t>
        <a:bodyPr/>
        <a:lstStyle/>
        <a:p>
          <a:r>
            <a:rPr lang="en-GB"/>
            <a:t>Rhannu'r Sampl</a:t>
          </a:r>
          <a:endParaRPr lang="en-US"/>
        </a:p>
      </dgm:t>
    </dgm:pt>
    <dgm:pt modelId="{092ECB99-B7D6-4F14-BC69-E8214870546A}" type="parTrans" cxnId="{D31FE9B3-2E82-469A-89CB-6FEA26DFEB4F}">
      <dgm:prSet/>
      <dgm:spPr/>
      <dgm:t>
        <a:bodyPr/>
        <a:lstStyle/>
        <a:p>
          <a:endParaRPr lang="en-US"/>
        </a:p>
      </dgm:t>
    </dgm:pt>
    <dgm:pt modelId="{37357C90-961D-46EA-9F32-9F732FC937D9}" type="sibTrans" cxnId="{D31FE9B3-2E82-469A-89CB-6FEA26DFEB4F}">
      <dgm:prSet/>
      <dgm:spPr/>
      <dgm:t>
        <a:bodyPr/>
        <a:lstStyle/>
        <a:p>
          <a:endParaRPr lang="en-US"/>
        </a:p>
      </dgm:t>
    </dgm:pt>
    <dgm:pt modelId="{CD64F8B9-99EE-4A30-8E06-D675BCE27E7E}">
      <dgm:prSet/>
      <dgm:spPr/>
      <dgm:t>
        <a:bodyPr/>
        <a:lstStyle/>
        <a:p>
          <a:r>
            <a:rPr lang="en-GB"/>
            <a:t>Selio'r Sampl</a:t>
          </a:r>
          <a:endParaRPr lang="en-US"/>
        </a:p>
      </dgm:t>
    </dgm:pt>
    <dgm:pt modelId="{DEC093D7-7162-4D95-A580-FCE40354D979}" type="parTrans" cxnId="{4E5E6429-5957-4E26-B28F-BC0C0BC6662E}">
      <dgm:prSet/>
      <dgm:spPr/>
      <dgm:t>
        <a:bodyPr/>
        <a:lstStyle/>
        <a:p>
          <a:endParaRPr lang="en-US"/>
        </a:p>
      </dgm:t>
    </dgm:pt>
    <dgm:pt modelId="{E897BF11-C7DC-4222-BD65-E66D9DB715EE}" type="sibTrans" cxnId="{4E5E6429-5957-4E26-B28F-BC0C0BC6662E}">
      <dgm:prSet/>
      <dgm:spPr/>
      <dgm:t>
        <a:bodyPr/>
        <a:lstStyle/>
        <a:p>
          <a:endParaRPr lang="en-US"/>
        </a:p>
      </dgm:t>
    </dgm:pt>
    <dgm:pt modelId="{6CD3B656-9008-4555-83E1-7D63767D8FC6}">
      <dgm:prSet/>
      <dgm:spPr/>
      <dgm:t>
        <a:bodyPr/>
        <a:lstStyle/>
        <a:p>
          <a:r>
            <a:rPr lang="en-GB"/>
            <a:t>Mesur Disgyrchiant Penodol</a:t>
          </a:r>
          <a:endParaRPr lang="en-US"/>
        </a:p>
      </dgm:t>
    </dgm:pt>
    <dgm:pt modelId="{8F4AF485-BA01-4966-B747-35C553EE69AA}" type="parTrans" cxnId="{3DC581D1-2A15-4835-8CD6-BFB7735F6DD4}">
      <dgm:prSet/>
      <dgm:spPr/>
      <dgm:t>
        <a:bodyPr/>
        <a:lstStyle/>
        <a:p>
          <a:endParaRPr lang="en-US"/>
        </a:p>
      </dgm:t>
    </dgm:pt>
    <dgm:pt modelId="{63CE18CF-9D88-4E69-9777-5DE7E9C3DDAB}" type="sibTrans" cxnId="{3DC581D1-2A15-4835-8CD6-BFB7735F6DD4}">
      <dgm:prSet/>
      <dgm:spPr/>
      <dgm:t>
        <a:bodyPr/>
        <a:lstStyle/>
        <a:p>
          <a:endParaRPr lang="en-US"/>
        </a:p>
      </dgm:t>
    </dgm:pt>
    <dgm:pt modelId="{6501AB1F-0F17-4C45-B686-582F49F4C868}">
      <dgm:prSet/>
      <dgm:spPr/>
      <dgm:t>
        <a:bodyPr/>
        <a:lstStyle/>
        <a:p>
          <a:r>
            <a:rPr lang="en-GB"/>
            <a:t>Gwaith papur</a:t>
          </a:r>
          <a:endParaRPr lang="en-US"/>
        </a:p>
      </dgm:t>
    </dgm:pt>
    <dgm:pt modelId="{6E7A6B99-BB4C-456C-B3F4-3F8925E4249F}" type="parTrans" cxnId="{F6FF71C2-E0B8-4AB5-BE2E-DC829B82B4B5}">
      <dgm:prSet/>
      <dgm:spPr/>
      <dgm:t>
        <a:bodyPr/>
        <a:lstStyle/>
        <a:p>
          <a:endParaRPr lang="en-US"/>
        </a:p>
      </dgm:t>
    </dgm:pt>
    <dgm:pt modelId="{B2809948-8965-47B7-8907-525F207682D3}" type="sibTrans" cxnId="{F6FF71C2-E0B8-4AB5-BE2E-DC829B82B4B5}">
      <dgm:prSet/>
      <dgm:spPr/>
      <dgm:t>
        <a:bodyPr/>
        <a:lstStyle/>
        <a:p>
          <a:endParaRPr lang="en-US"/>
        </a:p>
      </dgm:t>
    </dgm:pt>
    <dgm:pt modelId="{EE32D586-29AB-4430-925E-B75E79D301F9}">
      <dgm:prSet/>
      <dgm:spPr/>
      <dgm:t>
        <a:bodyPr/>
        <a:lstStyle/>
        <a:p>
          <a:r>
            <a:rPr lang="en-GB"/>
            <a:t>Dadansoddiad Labordy</a:t>
          </a:r>
          <a:endParaRPr lang="en-US"/>
        </a:p>
      </dgm:t>
    </dgm:pt>
    <dgm:pt modelId="{B295BB1F-1C05-473D-AFEF-F1E304155322}" type="parTrans" cxnId="{53F406D6-8654-431C-8DE5-392AC3AA50FF}">
      <dgm:prSet/>
      <dgm:spPr/>
      <dgm:t>
        <a:bodyPr/>
        <a:lstStyle/>
        <a:p>
          <a:endParaRPr lang="en-US"/>
        </a:p>
      </dgm:t>
    </dgm:pt>
    <dgm:pt modelId="{2596BF63-6388-4A3D-95DA-95C7AD4F1258}" type="sibTrans" cxnId="{53F406D6-8654-431C-8DE5-392AC3AA50FF}">
      <dgm:prSet/>
      <dgm:spPr/>
      <dgm:t>
        <a:bodyPr/>
        <a:lstStyle/>
        <a:p>
          <a:endParaRPr lang="en-US"/>
        </a:p>
      </dgm:t>
    </dgm:pt>
    <dgm:pt modelId="{40546B2A-BB78-4D4A-9511-E1BAAB490222}">
      <dgm:prSet/>
      <dgm:spPr/>
      <dgm:t>
        <a:bodyPr/>
        <a:lstStyle/>
        <a:p>
          <a:r>
            <a:rPr lang="en-GB"/>
            <a:t>Sancsiynau</a:t>
          </a:r>
          <a:endParaRPr lang="en-US"/>
        </a:p>
      </dgm:t>
    </dgm:pt>
    <dgm:pt modelId="{832A26E1-77ED-43C0-850B-50E66620DD26}" type="parTrans" cxnId="{7B81A30A-9ABF-4CF0-91AE-462E427E8A2D}">
      <dgm:prSet/>
      <dgm:spPr/>
      <dgm:t>
        <a:bodyPr/>
        <a:lstStyle/>
        <a:p>
          <a:endParaRPr lang="en-US"/>
        </a:p>
      </dgm:t>
    </dgm:pt>
    <dgm:pt modelId="{1F75F2EB-5C1D-4A2B-98B6-5034D1505F30}" type="sibTrans" cxnId="{7B81A30A-9ABF-4CF0-91AE-462E427E8A2D}">
      <dgm:prSet/>
      <dgm:spPr/>
      <dgm:t>
        <a:bodyPr/>
        <a:lstStyle/>
        <a:p>
          <a:endParaRPr lang="en-US"/>
        </a:p>
      </dgm:t>
    </dgm:pt>
    <dgm:pt modelId="{FF230AD2-E03D-4CD5-BD8B-C7CC543E1B8D}" type="pres">
      <dgm:prSet presAssocID="{E595F433-5EFE-47CA-95BA-89C250CDF0FF}" presName="linear" presStyleCnt="0">
        <dgm:presLayoutVars>
          <dgm:animLvl val="lvl"/>
          <dgm:resizeHandles val="exact"/>
        </dgm:presLayoutVars>
      </dgm:prSet>
      <dgm:spPr/>
    </dgm:pt>
    <dgm:pt modelId="{E2450A65-A3C0-4029-B81D-00EBC9B839CA}" type="pres">
      <dgm:prSet presAssocID="{AD31D3C1-AC66-4D3C-BBFF-156B3C0565FD}" presName="parentText" presStyleLbl="node1" presStyleIdx="0" presStyleCnt="10">
        <dgm:presLayoutVars>
          <dgm:chMax val="0"/>
          <dgm:bulletEnabled val="1"/>
        </dgm:presLayoutVars>
      </dgm:prSet>
      <dgm:spPr/>
    </dgm:pt>
    <dgm:pt modelId="{75E2FC33-4893-4E01-A6D6-B4735B25565A}" type="pres">
      <dgm:prSet presAssocID="{4B7F063A-2D69-4A0C-BE32-823D32B83375}" presName="spacer" presStyleCnt="0"/>
      <dgm:spPr/>
    </dgm:pt>
    <dgm:pt modelId="{B8377692-26E9-46E9-AA8B-CCF00E4F4AEF}" type="pres">
      <dgm:prSet presAssocID="{CDC0EFC8-F80E-4DDF-A41E-4C5D8CE53652}" presName="parentText" presStyleLbl="node1" presStyleIdx="1" presStyleCnt="10">
        <dgm:presLayoutVars>
          <dgm:chMax val="0"/>
          <dgm:bulletEnabled val="1"/>
        </dgm:presLayoutVars>
      </dgm:prSet>
      <dgm:spPr/>
    </dgm:pt>
    <dgm:pt modelId="{C9D7C83A-E02E-4B9A-A0EE-91F51F348D37}" type="pres">
      <dgm:prSet presAssocID="{880E3A1D-9322-44E8-B364-784D3561290E}" presName="spacer" presStyleCnt="0"/>
      <dgm:spPr/>
    </dgm:pt>
    <dgm:pt modelId="{303F11F0-A101-424D-935A-065C7437BEAE}" type="pres">
      <dgm:prSet presAssocID="{B879D225-0F5C-4E7C-B324-7650EAB01686}" presName="parentText" presStyleLbl="node1" presStyleIdx="2" presStyleCnt="10">
        <dgm:presLayoutVars>
          <dgm:chMax val="0"/>
          <dgm:bulletEnabled val="1"/>
        </dgm:presLayoutVars>
      </dgm:prSet>
      <dgm:spPr/>
    </dgm:pt>
    <dgm:pt modelId="{A321F835-BB31-40FF-998B-7D2EAE71F8A5}" type="pres">
      <dgm:prSet presAssocID="{6CF762EC-536F-446F-A906-12E046FC08AF}" presName="spacer" presStyleCnt="0"/>
      <dgm:spPr/>
    </dgm:pt>
    <dgm:pt modelId="{53684291-0B50-40FC-A99E-E2148890A957}" type="pres">
      <dgm:prSet presAssocID="{927FE37C-B3D2-41EE-A0B4-DC09B3B35AAC}" presName="parentText" presStyleLbl="node1" presStyleIdx="3" presStyleCnt="10">
        <dgm:presLayoutVars>
          <dgm:chMax val="0"/>
          <dgm:bulletEnabled val="1"/>
        </dgm:presLayoutVars>
      </dgm:prSet>
      <dgm:spPr/>
    </dgm:pt>
    <dgm:pt modelId="{0CC09A77-C82A-41AA-8FFF-FAF83075761F}" type="pres">
      <dgm:prSet presAssocID="{AB1D85E8-EE58-471C-8E29-9CB148A7777F}" presName="spacer" presStyleCnt="0"/>
      <dgm:spPr/>
    </dgm:pt>
    <dgm:pt modelId="{C0826A3E-B3B7-4C5E-AC24-6E39C1ED6D88}" type="pres">
      <dgm:prSet presAssocID="{D2D94725-9F84-45FD-A90F-0016D4430D4B}" presName="parentText" presStyleLbl="node1" presStyleIdx="4" presStyleCnt="10">
        <dgm:presLayoutVars>
          <dgm:chMax val="0"/>
          <dgm:bulletEnabled val="1"/>
        </dgm:presLayoutVars>
      </dgm:prSet>
      <dgm:spPr/>
    </dgm:pt>
    <dgm:pt modelId="{C1690E52-73F6-4800-8A8C-6BBA436D8187}" type="pres">
      <dgm:prSet presAssocID="{37357C90-961D-46EA-9F32-9F732FC937D9}" presName="spacer" presStyleCnt="0"/>
      <dgm:spPr/>
    </dgm:pt>
    <dgm:pt modelId="{A971249B-7F0B-4342-A81D-AA4856CE69D5}" type="pres">
      <dgm:prSet presAssocID="{CD64F8B9-99EE-4A30-8E06-D675BCE27E7E}" presName="parentText" presStyleLbl="node1" presStyleIdx="5" presStyleCnt="10">
        <dgm:presLayoutVars>
          <dgm:chMax val="0"/>
          <dgm:bulletEnabled val="1"/>
        </dgm:presLayoutVars>
      </dgm:prSet>
      <dgm:spPr/>
    </dgm:pt>
    <dgm:pt modelId="{15557B26-E4F0-40C4-B8F7-400C2E8010B1}" type="pres">
      <dgm:prSet presAssocID="{E897BF11-C7DC-4222-BD65-E66D9DB715EE}" presName="spacer" presStyleCnt="0"/>
      <dgm:spPr/>
    </dgm:pt>
    <dgm:pt modelId="{66803519-48E5-40A8-A332-5497DD9C388D}" type="pres">
      <dgm:prSet presAssocID="{6CD3B656-9008-4555-83E1-7D63767D8FC6}" presName="parentText" presStyleLbl="node1" presStyleIdx="6" presStyleCnt="10">
        <dgm:presLayoutVars>
          <dgm:chMax val="0"/>
          <dgm:bulletEnabled val="1"/>
        </dgm:presLayoutVars>
      </dgm:prSet>
      <dgm:spPr/>
    </dgm:pt>
    <dgm:pt modelId="{5719414B-A50E-4DF4-AAA0-74165EEF32D1}" type="pres">
      <dgm:prSet presAssocID="{63CE18CF-9D88-4E69-9777-5DE7E9C3DDAB}" presName="spacer" presStyleCnt="0"/>
      <dgm:spPr/>
    </dgm:pt>
    <dgm:pt modelId="{4C6DE0E4-EC2E-4212-8451-156C5B38C776}" type="pres">
      <dgm:prSet presAssocID="{6501AB1F-0F17-4C45-B686-582F49F4C868}" presName="parentText" presStyleLbl="node1" presStyleIdx="7" presStyleCnt="10">
        <dgm:presLayoutVars>
          <dgm:chMax val="0"/>
          <dgm:bulletEnabled val="1"/>
        </dgm:presLayoutVars>
      </dgm:prSet>
      <dgm:spPr/>
    </dgm:pt>
    <dgm:pt modelId="{DE525ACA-2629-4ED3-A764-867C4D36AE09}" type="pres">
      <dgm:prSet presAssocID="{B2809948-8965-47B7-8907-525F207682D3}" presName="spacer" presStyleCnt="0"/>
      <dgm:spPr/>
    </dgm:pt>
    <dgm:pt modelId="{AFC3A146-98C6-4FB9-9D6E-0B17D89F92C6}" type="pres">
      <dgm:prSet presAssocID="{EE32D586-29AB-4430-925E-B75E79D301F9}" presName="parentText" presStyleLbl="node1" presStyleIdx="8" presStyleCnt="10">
        <dgm:presLayoutVars>
          <dgm:chMax val="0"/>
          <dgm:bulletEnabled val="1"/>
        </dgm:presLayoutVars>
      </dgm:prSet>
      <dgm:spPr/>
    </dgm:pt>
    <dgm:pt modelId="{C2166F12-913F-450B-BC51-8352E5E2B2BE}" type="pres">
      <dgm:prSet presAssocID="{2596BF63-6388-4A3D-95DA-95C7AD4F1258}" presName="spacer" presStyleCnt="0"/>
      <dgm:spPr/>
    </dgm:pt>
    <dgm:pt modelId="{93047001-B721-4602-9BF6-D894D77C05BD}" type="pres">
      <dgm:prSet presAssocID="{40546B2A-BB78-4D4A-9511-E1BAAB490222}" presName="parentText" presStyleLbl="node1" presStyleIdx="9" presStyleCnt="10">
        <dgm:presLayoutVars>
          <dgm:chMax val="0"/>
          <dgm:bulletEnabled val="1"/>
        </dgm:presLayoutVars>
      </dgm:prSet>
      <dgm:spPr/>
    </dgm:pt>
  </dgm:ptLst>
  <dgm:cxnLst>
    <dgm:cxn modelId="{2EDA9506-E381-4685-BECA-3E50814A8A47}" type="presOf" srcId="{D2D94725-9F84-45FD-A90F-0016D4430D4B}" destId="{C0826A3E-B3B7-4C5E-AC24-6E39C1ED6D88}" srcOrd="0" destOrd="0" presId="urn:microsoft.com/office/officeart/2005/8/layout/vList2"/>
    <dgm:cxn modelId="{7B81A30A-9ABF-4CF0-91AE-462E427E8A2D}" srcId="{E595F433-5EFE-47CA-95BA-89C250CDF0FF}" destId="{40546B2A-BB78-4D4A-9511-E1BAAB490222}" srcOrd="9" destOrd="0" parTransId="{832A26E1-77ED-43C0-850B-50E66620DD26}" sibTransId="{1F75F2EB-5C1D-4A2B-98B6-5034D1505F30}"/>
    <dgm:cxn modelId="{1D305828-7244-4DB6-A9B1-828A98432B3E}" type="presOf" srcId="{6CD3B656-9008-4555-83E1-7D63767D8FC6}" destId="{66803519-48E5-40A8-A332-5497DD9C388D}" srcOrd="0" destOrd="0" presId="urn:microsoft.com/office/officeart/2005/8/layout/vList2"/>
    <dgm:cxn modelId="{4E5E6429-5957-4E26-B28F-BC0C0BC6662E}" srcId="{E595F433-5EFE-47CA-95BA-89C250CDF0FF}" destId="{CD64F8B9-99EE-4A30-8E06-D675BCE27E7E}" srcOrd="5" destOrd="0" parTransId="{DEC093D7-7162-4D95-A580-FCE40354D979}" sibTransId="{E897BF11-C7DC-4222-BD65-E66D9DB715EE}"/>
    <dgm:cxn modelId="{DCD09F30-D67D-4FEC-8131-6076A899BE4D}" type="presOf" srcId="{40546B2A-BB78-4D4A-9511-E1BAAB490222}" destId="{93047001-B721-4602-9BF6-D894D77C05BD}" srcOrd="0" destOrd="0" presId="urn:microsoft.com/office/officeart/2005/8/layout/vList2"/>
    <dgm:cxn modelId="{E5B0CB37-B1F2-4509-ABEF-B8F2A5E4AD75}" type="presOf" srcId="{CD64F8B9-99EE-4A30-8E06-D675BCE27E7E}" destId="{A971249B-7F0B-4342-A81D-AA4856CE69D5}" srcOrd="0" destOrd="0" presId="urn:microsoft.com/office/officeart/2005/8/layout/vList2"/>
    <dgm:cxn modelId="{02F9FB4F-29A3-4307-908D-D827DDC52C4B}" type="presOf" srcId="{B879D225-0F5C-4E7C-B324-7650EAB01686}" destId="{303F11F0-A101-424D-935A-065C7437BEAE}" srcOrd="0" destOrd="0" presId="urn:microsoft.com/office/officeart/2005/8/layout/vList2"/>
    <dgm:cxn modelId="{5233EE80-2F7E-4366-81CA-64EBCCEA74C9}" type="presOf" srcId="{EE32D586-29AB-4430-925E-B75E79D301F9}" destId="{AFC3A146-98C6-4FB9-9D6E-0B17D89F92C6}" srcOrd="0" destOrd="0" presId="urn:microsoft.com/office/officeart/2005/8/layout/vList2"/>
    <dgm:cxn modelId="{8A89C689-1658-4B91-9278-E17F2C727E38}" type="presOf" srcId="{927FE37C-B3D2-41EE-A0B4-DC09B3B35AAC}" destId="{53684291-0B50-40FC-A99E-E2148890A957}" srcOrd="0" destOrd="0" presId="urn:microsoft.com/office/officeart/2005/8/layout/vList2"/>
    <dgm:cxn modelId="{3E063C93-0067-44D6-A318-EC6CB3083242}" srcId="{E595F433-5EFE-47CA-95BA-89C250CDF0FF}" destId="{B879D225-0F5C-4E7C-B324-7650EAB01686}" srcOrd="2" destOrd="0" parTransId="{748848B6-8D24-4EB2-A22D-C56C1A1FA4B4}" sibTransId="{6CF762EC-536F-446F-A906-12E046FC08AF}"/>
    <dgm:cxn modelId="{1AF59E9A-873F-482D-8F6B-916808958256}" type="presOf" srcId="{6501AB1F-0F17-4C45-B686-582F49F4C868}" destId="{4C6DE0E4-EC2E-4212-8451-156C5B38C776}" srcOrd="0" destOrd="0" presId="urn:microsoft.com/office/officeart/2005/8/layout/vList2"/>
    <dgm:cxn modelId="{6597A79C-B1A8-4CDE-A09E-E25343054D78}" srcId="{E595F433-5EFE-47CA-95BA-89C250CDF0FF}" destId="{AD31D3C1-AC66-4D3C-BBFF-156B3C0565FD}" srcOrd="0" destOrd="0" parTransId="{DCB41513-76A2-4727-9B90-5B56C60F92F6}" sibTransId="{4B7F063A-2D69-4A0C-BE32-823D32B83375}"/>
    <dgm:cxn modelId="{64795C9F-8E9F-4893-93D6-A31A7325BB22}" type="presOf" srcId="{CDC0EFC8-F80E-4DDF-A41E-4C5D8CE53652}" destId="{B8377692-26E9-46E9-AA8B-CCF00E4F4AEF}" srcOrd="0" destOrd="0" presId="urn:microsoft.com/office/officeart/2005/8/layout/vList2"/>
    <dgm:cxn modelId="{B4D1A0AA-0E17-45D3-B445-F4416628BC0D}" type="presOf" srcId="{E595F433-5EFE-47CA-95BA-89C250CDF0FF}" destId="{FF230AD2-E03D-4CD5-BD8B-C7CC543E1B8D}" srcOrd="0" destOrd="0" presId="urn:microsoft.com/office/officeart/2005/8/layout/vList2"/>
    <dgm:cxn modelId="{D31FE9B3-2E82-469A-89CB-6FEA26DFEB4F}" srcId="{E595F433-5EFE-47CA-95BA-89C250CDF0FF}" destId="{D2D94725-9F84-45FD-A90F-0016D4430D4B}" srcOrd="4" destOrd="0" parTransId="{092ECB99-B7D6-4F14-BC69-E8214870546A}" sibTransId="{37357C90-961D-46EA-9F32-9F732FC937D9}"/>
    <dgm:cxn modelId="{F6FF71C2-E0B8-4AB5-BE2E-DC829B82B4B5}" srcId="{E595F433-5EFE-47CA-95BA-89C250CDF0FF}" destId="{6501AB1F-0F17-4C45-B686-582F49F4C868}" srcOrd="7" destOrd="0" parTransId="{6E7A6B99-BB4C-456C-B3F4-3F8925E4249F}" sibTransId="{B2809948-8965-47B7-8907-525F207682D3}"/>
    <dgm:cxn modelId="{AE011ECA-52BF-4980-A059-ECA67D392BD3}" srcId="{E595F433-5EFE-47CA-95BA-89C250CDF0FF}" destId="{CDC0EFC8-F80E-4DDF-A41E-4C5D8CE53652}" srcOrd="1" destOrd="0" parTransId="{3C6EF379-50D9-4A26-B640-DDBF95783454}" sibTransId="{880E3A1D-9322-44E8-B364-784D3561290E}"/>
    <dgm:cxn modelId="{3DC581D1-2A15-4835-8CD6-BFB7735F6DD4}" srcId="{E595F433-5EFE-47CA-95BA-89C250CDF0FF}" destId="{6CD3B656-9008-4555-83E1-7D63767D8FC6}" srcOrd="6" destOrd="0" parTransId="{8F4AF485-BA01-4966-B747-35C553EE69AA}" sibTransId="{63CE18CF-9D88-4E69-9777-5DE7E9C3DDAB}"/>
    <dgm:cxn modelId="{53F406D6-8654-431C-8DE5-392AC3AA50FF}" srcId="{E595F433-5EFE-47CA-95BA-89C250CDF0FF}" destId="{EE32D586-29AB-4430-925E-B75E79D301F9}" srcOrd="8" destOrd="0" parTransId="{B295BB1F-1C05-473D-AFEF-F1E304155322}" sibTransId="{2596BF63-6388-4A3D-95DA-95C7AD4F1258}"/>
    <dgm:cxn modelId="{C1DD1BF9-861F-4747-974E-5F2801052698}" srcId="{E595F433-5EFE-47CA-95BA-89C250CDF0FF}" destId="{927FE37C-B3D2-41EE-A0B4-DC09B3B35AAC}" srcOrd="3" destOrd="0" parTransId="{3649132C-F996-40FB-B8F7-FC32B3B3BB95}" sibTransId="{AB1D85E8-EE58-471C-8E29-9CB148A7777F}"/>
    <dgm:cxn modelId="{24AFF3FE-ECF1-4BCF-AB4A-3556E9F59CFE}" type="presOf" srcId="{AD31D3C1-AC66-4D3C-BBFF-156B3C0565FD}" destId="{E2450A65-A3C0-4029-B81D-00EBC9B839CA}" srcOrd="0" destOrd="0" presId="urn:microsoft.com/office/officeart/2005/8/layout/vList2"/>
    <dgm:cxn modelId="{1C31DC9A-FEB4-48F4-BF6F-91FB28ABEB13}" type="presParOf" srcId="{FF230AD2-E03D-4CD5-BD8B-C7CC543E1B8D}" destId="{E2450A65-A3C0-4029-B81D-00EBC9B839CA}" srcOrd="0" destOrd="0" presId="urn:microsoft.com/office/officeart/2005/8/layout/vList2"/>
    <dgm:cxn modelId="{04D6000D-42AE-43B2-99FA-3B372ADE5EF1}" type="presParOf" srcId="{FF230AD2-E03D-4CD5-BD8B-C7CC543E1B8D}" destId="{75E2FC33-4893-4E01-A6D6-B4735B25565A}" srcOrd="1" destOrd="0" presId="urn:microsoft.com/office/officeart/2005/8/layout/vList2"/>
    <dgm:cxn modelId="{648A30C8-4997-4B3A-9C75-EEEC69397D33}" type="presParOf" srcId="{FF230AD2-E03D-4CD5-BD8B-C7CC543E1B8D}" destId="{B8377692-26E9-46E9-AA8B-CCF00E4F4AEF}" srcOrd="2" destOrd="0" presId="urn:microsoft.com/office/officeart/2005/8/layout/vList2"/>
    <dgm:cxn modelId="{900D3A3E-8261-49AF-B9CA-2C39DDEE0B7E}" type="presParOf" srcId="{FF230AD2-E03D-4CD5-BD8B-C7CC543E1B8D}" destId="{C9D7C83A-E02E-4B9A-A0EE-91F51F348D37}" srcOrd="3" destOrd="0" presId="urn:microsoft.com/office/officeart/2005/8/layout/vList2"/>
    <dgm:cxn modelId="{6791AE74-6A6D-447B-BED8-6ED1D34BFCFA}" type="presParOf" srcId="{FF230AD2-E03D-4CD5-BD8B-C7CC543E1B8D}" destId="{303F11F0-A101-424D-935A-065C7437BEAE}" srcOrd="4" destOrd="0" presId="urn:microsoft.com/office/officeart/2005/8/layout/vList2"/>
    <dgm:cxn modelId="{E457D947-5B19-46C6-9F83-B592C8F43C27}" type="presParOf" srcId="{FF230AD2-E03D-4CD5-BD8B-C7CC543E1B8D}" destId="{A321F835-BB31-40FF-998B-7D2EAE71F8A5}" srcOrd="5" destOrd="0" presId="urn:microsoft.com/office/officeart/2005/8/layout/vList2"/>
    <dgm:cxn modelId="{F4BA6276-067B-45DD-BDF2-542E7D15E0A7}" type="presParOf" srcId="{FF230AD2-E03D-4CD5-BD8B-C7CC543E1B8D}" destId="{53684291-0B50-40FC-A99E-E2148890A957}" srcOrd="6" destOrd="0" presId="urn:microsoft.com/office/officeart/2005/8/layout/vList2"/>
    <dgm:cxn modelId="{745FF9EF-34A0-44B9-8D3B-AF924AF89A8E}" type="presParOf" srcId="{FF230AD2-E03D-4CD5-BD8B-C7CC543E1B8D}" destId="{0CC09A77-C82A-41AA-8FFF-FAF83075761F}" srcOrd="7" destOrd="0" presId="urn:microsoft.com/office/officeart/2005/8/layout/vList2"/>
    <dgm:cxn modelId="{374D17E5-2799-45E9-93D2-E368BEA67CD0}" type="presParOf" srcId="{FF230AD2-E03D-4CD5-BD8B-C7CC543E1B8D}" destId="{C0826A3E-B3B7-4C5E-AC24-6E39C1ED6D88}" srcOrd="8" destOrd="0" presId="urn:microsoft.com/office/officeart/2005/8/layout/vList2"/>
    <dgm:cxn modelId="{7A65FB27-E7C2-4E3C-8E3A-8536D9A87FB1}" type="presParOf" srcId="{FF230AD2-E03D-4CD5-BD8B-C7CC543E1B8D}" destId="{C1690E52-73F6-4800-8A8C-6BBA436D8187}" srcOrd="9" destOrd="0" presId="urn:microsoft.com/office/officeart/2005/8/layout/vList2"/>
    <dgm:cxn modelId="{454C2408-006E-471E-86D2-EDF9341E7BAA}" type="presParOf" srcId="{FF230AD2-E03D-4CD5-BD8B-C7CC543E1B8D}" destId="{A971249B-7F0B-4342-A81D-AA4856CE69D5}" srcOrd="10" destOrd="0" presId="urn:microsoft.com/office/officeart/2005/8/layout/vList2"/>
    <dgm:cxn modelId="{7A031813-7489-450E-B536-CC2ADF180CFF}" type="presParOf" srcId="{FF230AD2-E03D-4CD5-BD8B-C7CC543E1B8D}" destId="{15557B26-E4F0-40C4-B8F7-400C2E8010B1}" srcOrd="11" destOrd="0" presId="urn:microsoft.com/office/officeart/2005/8/layout/vList2"/>
    <dgm:cxn modelId="{19D1DC78-4C42-4B6C-84B6-ABF457610A68}" type="presParOf" srcId="{FF230AD2-E03D-4CD5-BD8B-C7CC543E1B8D}" destId="{66803519-48E5-40A8-A332-5497DD9C388D}" srcOrd="12" destOrd="0" presId="urn:microsoft.com/office/officeart/2005/8/layout/vList2"/>
    <dgm:cxn modelId="{24E7A0AF-863D-4883-AD9A-3AF049B0E528}" type="presParOf" srcId="{FF230AD2-E03D-4CD5-BD8B-C7CC543E1B8D}" destId="{5719414B-A50E-4DF4-AAA0-74165EEF32D1}" srcOrd="13" destOrd="0" presId="urn:microsoft.com/office/officeart/2005/8/layout/vList2"/>
    <dgm:cxn modelId="{D8F4F6EB-3F14-49F2-BFDF-7A93549E6AF6}" type="presParOf" srcId="{FF230AD2-E03D-4CD5-BD8B-C7CC543E1B8D}" destId="{4C6DE0E4-EC2E-4212-8451-156C5B38C776}" srcOrd="14" destOrd="0" presId="urn:microsoft.com/office/officeart/2005/8/layout/vList2"/>
    <dgm:cxn modelId="{53CCBAE6-8E00-4888-94BA-16130A30643D}" type="presParOf" srcId="{FF230AD2-E03D-4CD5-BD8B-C7CC543E1B8D}" destId="{DE525ACA-2629-4ED3-A764-867C4D36AE09}" srcOrd="15" destOrd="0" presId="urn:microsoft.com/office/officeart/2005/8/layout/vList2"/>
    <dgm:cxn modelId="{06D10BBC-1F9A-4FBA-A60B-59E5C0EE5A5C}" type="presParOf" srcId="{FF230AD2-E03D-4CD5-BD8B-C7CC543E1B8D}" destId="{AFC3A146-98C6-4FB9-9D6E-0B17D89F92C6}" srcOrd="16" destOrd="0" presId="urn:microsoft.com/office/officeart/2005/8/layout/vList2"/>
    <dgm:cxn modelId="{1056F4CD-A3D7-408D-B8B5-72671A6DCE39}" type="presParOf" srcId="{FF230AD2-E03D-4CD5-BD8B-C7CC543E1B8D}" destId="{C2166F12-913F-450B-BC51-8352E5E2B2BE}" srcOrd="17" destOrd="0" presId="urn:microsoft.com/office/officeart/2005/8/layout/vList2"/>
    <dgm:cxn modelId="{4A2F26A7-9DEF-4D18-86AF-0C2384AA69D4}" type="presParOf" srcId="{FF230AD2-E03D-4CD5-BD8B-C7CC543E1B8D}" destId="{93047001-B721-4602-9BF6-D894D77C05BD}"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E53DAE-2AE2-411D-887F-3B85D4375D4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AF0221D-1646-4F96-A8EA-3C7CB32F4890}">
      <dgm:prSet/>
      <dgm:spPr/>
      <dgm:t>
        <a:bodyPr/>
        <a:lstStyle/>
        <a:p>
          <a:r>
            <a:rPr lang="en-GB"/>
            <a:t>Pa gyffur sy'n gwella perfformiad sy'n gweithredu fel testosteron, gan gynyddu màs cyhyrau yn y rhai sy'n ei ddefnyddio?</a:t>
          </a:r>
          <a:endParaRPr lang="en-US"/>
        </a:p>
      </dgm:t>
    </dgm:pt>
    <dgm:pt modelId="{D42CAAFC-895A-46BE-8325-20F0F4186AE0}" type="parTrans" cxnId="{11367EF2-8A72-4BC3-82F4-29F252D32B0A}">
      <dgm:prSet/>
      <dgm:spPr/>
      <dgm:t>
        <a:bodyPr/>
        <a:lstStyle/>
        <a:p>
          <a:endParaRPr lang="en-US"/>
        </a:p>
      </dgm:t>
    </dgm:pt>
    <dgm:pt modelId="{FBE8F6CB-BA11-4B51-B840-34C35ED30843}" type="sibTrans" cxnId="{11367EF2-8A72-4BC3-82F4-29F252D32B0A}">
      <dgm:prSet/>
      <dgm:spPr/>
      <dgm:t>
        <a:bodyPr/>
        <a:lstStyle/>
        <a:p>
          <a:endParaRPr lang="en-US"/>
        </a:p>
      </dgm:t>
    </dgm:pt>
    <dgm:pt modelId="{5A9D9E97-34BF-4A86-85FD-4533CB15C4C2}">
      <dgm:prSet/>
      <dgm:spPr/>
      <dgm:t>
        <a:bodyPr/>
        <a:lstStyle/>
        <a:p>
          <a:r>
            <a:rPr lang="en-GB"/>
            <a:t>Diweretigion</a:t>
          </a:r>
          <a:endParaRPr lang="en-US"/>
        </a:p>
      </dgm:t>
    </dgm:pt>
    <dgm:pt modelId="{8E77ECD6-7D73-4C25-BF48-590466463823}" type="parTrans" cxnId="{20D7DFA3-10DA-46B5-97FF-F17B54403791}">
      <dgm:prSet/>
      <dgm:spPr/>
      <dgm:t>
        <a:bodyPr/>
        <a:lstStyle/>
        <a:p>
          <a:endParaRPr lang="en-US"/>
        </a:p>
      </dgm:t>
    </dgm:pt>
    <dgm:pt modelId="{507A8A2C-B7CF-498E-8A1C-2DF16688A34B}" type="sibTrans" cxnId="{20D7DFA3-10DA-46B5-97FF-F17B54403791}">
      <dgm:prSet/>
      <dgm:spPr/>
      <dgm:t>
        <a:bodyPr/>
        <a:lstStyle/>
        <a:p>
          <a:endParaRPr lang="en-US"/>
        </a:p>
      </dgm:t>
    </dgm:pt>
    <dgm:pt modelId="{526AE17A-38E2-47A7-82F5-9F5D5F9A19B5}">
      <dgm:prSet/>
      <dgm:spPr/>
      <dgm:t>
        <a:bodyPr/>
        <a:lstStyle/>
        <a:p>
          <a:r>
            <a:rPr lang="en-GB"/>
            <a:t>Steriod Anabolig</a:t>
          </a:r>
          <a:endParaRPr lang="en-US"/>
        </a:p>
      </dgm:t>
    </dgm:pt>
    <dgm:pt modelId="{A84ABCC8-32C1-49CC-8185-FAE81139FE25}" type="parTrans" cxnId="{A1CFE352-4C00-4BCD-843F-9DA165B3D1E1}">
      <dgm:prSet/>
      <dgm:spPr/>
      <dgm:t>
        <a:bodyPr/>
        <a:lstStyle/>
        <a:p>
          <a:endParaRPr lang="en-US"/>
        </a:p>
      </dgm:t>
    </dgm:pt>
    <dgm:pt modelId="{902DC299-A063-417E-94E1-C809BC8D9B71}" type="sibTrans" cxnId="{A1CFE352-4C00-4BCD-843F-9DA165B3D1E1}">
      <dgm:prSet/>
      <dgm:spPr/>
      <dgm:t>
        <a:bodyPr/>
        <a:lstStyle/>
        <a:p>
          <a:endParaRPr lang="en-US"/>
        </a:p>
      </dgm:t>
    </dgm:pt>
    <dgm:pt modelId="{993D82BE-AFA9-42BF-A8CF-CDA0FDEEDE2E}">
      <dgm:prSet/>
      <dgm:spPr/>
      <dgm:t>
        <a:bodyPr/>
        <a:lstStyle/>
        <a:p>
          <a:r>
            <a:rPr lang="en-GB"/>
            <a:t>Erythropoietin</a:t>
          </a:r>
          <a:endParaRPr lang="en-US"/>
        </a:p>
      </dgm:t>
    </dgm:pt>
    <dgm:pt modelId="{68BC8A52-2D3B-494D-9A7A-494D98F5181C}" type="parTrans" cxnId="{F4B1E93F-91E6-47A7-876E-A759595F817F}">
      <dgm:prSet/>
      <dgm:spPr/>
      <dgm:t>
        <a:bodyPr/>
        <a:lstStyle/>
        <a:p>
          <a:endParaRPr lang="en-US"/>
        </a:p>
      </dgm:t>
    </dgm:pt>
    <dgm:pt modelId="{5BD2236F-CA8A-40B0-90E2-F18103E3CFBA}" type="sibTrans" cxnId="{F4B1E93F-91E6-47A7-876E-A759595F817F}">
      <dgm:prSet/>
      <dgm:spPr/>
      <dgm:t>
        <a:bodyPr/>
        <a:lstStyle/>
        <a:p>
          <a:endParaRPr lang="en-US"/>
        </a:p>
      </dgm:t>
    </dgm:pt>
    <dgm:pt modelId="{27E12408-A49A-4045-A306-33108B11FFB8}">
      <dgm:prSet/>
      <dgm:spPr/>
      <dgm:t>
        <a:bodyPr/>
        <a:lstStyle/>
        <a:p>
          <a:r>
            <a:rPr lang="en-GB"/>
            <a:t>Strychnine</a:t>
          </a:r>
          <a:endParaRPr lang="en-US"/>
        </a:p>
      </dgm:t>
    </dgm:pt>
    <dgm:pt modelId="{924B7D68-5156-447B-948D-30ECE1D561B3}" type="parTrans" cxnId="{E1A873F3-F54B-48C6-BF80-4F852FE3180F}">
      <dgm:prSet/>
      <dgm:spPr/>
      <dgm:t>
        <a:bodyPr/>
        <a:lstStyle/>
        <a:p>
          <a:endParaRPr lang="en-US"/>
        </a:p>
      </dgm:t>
    </dgm:pt>
    <dgm:pt modelId="{12149280-A863-46B3-ABCB-BB140F343D8D}" type="sibTrans" cxnId="{E1A873F3-F54B-48C6-BF80-4F852FE3180F}">
      <dgm:prSet/>
      <dgm:spPr/>
      <dgm:t>
        <a:bodyPr/>
        <a:lstStyle/>
        <a:p>
          <a:endParaRPr lang="en-US"/>
        </a:p>
      </dgm:t>
    </dgm:pt>
    <dgm:pt modelId="{5520CAF6-DC48-4EC8-8EDA-8DCE4DB00CB2}" type="pres">
      <dgm:prSet presAssocID="{53E53DAE-2AE2-411D-887F-3B85D4375D4C}" presName="linear" presStyleCnt="0">
        <dgm:presLayoutVars>
          <dgm:animLvl val="lvl"/>
          <dgm:resizeHandles val="exact"/>
        </dgm:presLayoutVars>
      </dgm:prSet>
      <dgm:spPr/>
    </dgm:pt>
    <dgm:pt modelId="{89CB54FE-8FE2-442F-835B-2DD7E04A9DE8}" type="pres">
      <dgm:prSet presAssocID="{2AF0221D-1646-4F96-A8EA-3C7CB32F4890}" presName="parentText" presStyleLbl="node1" presStyleIdx="0" presStyleCnt="1" custLinFactNeighborX="0" custLinFactNeighborY="-10934">
        <dgm:presLayoutVars>
          <dgm:chMax val="0"/>
          <dgm:bulletEnabled val="1"/>
        </dgm:presLayoutVars>
      </dgm:prSet>
      <dgm:spPr/>
    </dgm:pt>
    <dgm:pt modelId="{74A255B3-E7A8-45C6-B4B0-4D90E13A0C05}" type="pres">
      <dgm:prSet presAssocID="{2AF0221D-1646-4F96-A8EA-3C7CB32F4890}" presName="childText" presStyleLbl="revTx" presStyleIdx="0" presStyleCnt="1">
        <dgm:presLayoutVars>
          <dgm:bulletEnabled val="1"/>
        </dgm:presLayoutVars>
      </dgm:prSet>
      <dgm:spPr/>
    </dgm:pt>
  </dgm:ptLst>
  <dgm:cxnLst>
    <dgm:cxn modelId="{913B6B00-A728-41E2-998E-5BD86B7BA88D}" type="presOf" srcId="{5A9D9E97-34BF-4A86-85FD-4533CB15C4C2}" destId="{74A255B3-E7A8-45C6-B4B0-4D90E13A0C05}" srcOrd="0" destOrd="0" presId="urn:microsoft.com/office/officeart/2005/8/layout/vList2"/>
    <dgm:cxn modelId="{0A6C5D16-C111-45FD-8307-54D9CFC1D5A6}" type="presOf" srcId="{2AF0221D-1646-4F96-A8EA-3C7CB32F4890}" destId="{89CB54FE-8FE2-442F-835B-2DD7E04A9DE8}" srcOrd="0" destOrd="0" presId="urn:microsoft.com/office/officeart/2005/8/layout/vList2"/>
    <dgm:cxn modelId="{8557711C-901D-424E-B979-223DFED6FA58}" type="presOf" srcId="{53E53DAE-2AE2-411D-887F-3B85D4375D4C}" destId="{5520CAF6-DC48-4EC8-8EDA-8DCE4DB00CB2}" srcOrd="0" destOrd="0" presId="urn:microsoft.com/office/officeart/2005/8/layout/vList2"/>
    <dgm:cxn modelId="{F4B1E93F-91E6-47A7-876E-A759595F817F}" srcId="{2AF0221D-1646-4F96-A8EA-3C7CB32F4890}" destId="{993D82BE-AFA9-42BF-A8CF-CDA0FDEEDE2E}" srcOrd="2" destOrd="0" parTransId="{68BC8A52-2D3B-494D-9A7A-494D98F5181C}" sibTransId="{5BD2236F-CA8A-40B0-90E2-F18103E3CFBA}"/>
    <dgm:cxn modelId="{A8756544-B6F6-4D0A-8373-573BD9437282}" type="presOf" srcId="{993D82BE-AFA9-42BF-A8CF-CDA0FDEEDE2E}" destId="{74A255B3-E7A8-45C6-B4B0-4D90E13A0C05}" srcOrd="0" destOrd="2" presId="urn:microsoft.com/office/officeart/2005/8/layout/vList2"/>
    <dgm:cxn modelId="{A1CFE352-4C00-4BCD-843F-9DA165B3D1E1}" srcId="{2AF0221D-1646-4F96-A8EA-3C7CB32F4890}" destId="{526AE17A-38E2-47A7-82F5-9F5D5F9A19B5}" srcOrd="1" destOrd="0" parTransId="{A84ABCC8-32C1-49CC-8185-FAE81139FE25}" sibTransId="{902DC299-A063-417E-94E1-C809BC8D9B71}"/>
    <dgm:cxn modelId="{20D7DFA3-10DA-46B5-97FF-F17B54403791}" srcId="{2AF0221D-1646-4F96-A8EA-3C7CB32F4890}" destId="{5A9D9E97-34BF-4A86-85FD-4533CB15C4C2}" srcOrd="0" destOrd="0" parTransId="{8E77ECD6-7D73-4C25-BF48-590466463823}" sibTransId="{507A8A2C-B7CF-498E-8A1C-2DF16688A34B}"/>
    <dgm:cxn modelId="{114C43AD-0C74-4151-8401-245CCA81F947}" type="presOf" srcId="{27E12408-A49A-4045-A306-33108B11FFB8}" destId="{74A255B3-E7A8-45C6-B4B0-4D90E13A0C05}" srcOrd="0" destOrd="3" presId="urn:microsoft.com/office/officeart/2005/8/layout/vList2"/>
    <dgm:cxn modelId="{FFBA44D5-4366-4D46-B39D-1759D6C4987F}" type="presOf" srcId="{526AE17A-38E2-47A7-82F5-9F5D5F9A19B5}" destId="{74A255B3-E7A8-45C6-B4B0-4D90E13A0C05}" srcOrd="0" destOrd="1" presId="urn:microsoft.com/office/officeart/2005/8/layout/vList2"/>
    <dgm:cxn modelId="{11367EF2-8A72-4BC3-82F4-29F252D32B0A}" srcId="{53E53DAE-2AE2-411D-887F-3B85D4375D4C}" destId="{2AF0221D-1646-4F96-A8EA-3C7CB32F4890}" srcOrd="0" destOrd="0" parTransId="{D42CAAFC-895A-46BE-8325-20F0F4186AE0}" sibTransId="{FBE8F6CB-BA11-4B51-B840-34C35ED30843}"/>
    <dgm:cxn modelId="{E1A873F3-F54B-48C6-BF80-4F852FE3180F}" srcId="{2AF0221D-1646-4F96-A8EA-3C7CB32F4890}" destId="{27E12408-A49A-4045-A306-33108B11FFB8}" srcOrd="3" destOrd="0" parTransId="{924B7D68-5156-447B-948D-30ECE1D561B3}" sibTransId="{12149280-A863-46B3-ABCB-BB140F343D8D}"/>
    <dgm:cxn modelId="{68B8F956-C1DD-4358-9C6F-F372D6455C99}" type="presParOf" srcId="{5520CAF6-DC48-4EC8-8EDA-8DCE4DB00CB2}" destId="{89CB54FE-8FE2-442F-835B-2DD7E04A9DE8}" srcOrd="0" destOrd="0" presId="urn:microsoft.com/office/officeart/2005/8/layout/vList2"/>
    <dgm:cxn modelId="{F319C66F-778F-4E9E-AFD3-78C9BD33E557}" type="presParOf" srcId="{5520CAF6-DC48-4EC8-8EDA-8DCE4DB00CB2}" destId="{74A255B3-E7A8-45C6-B4B0-4D90E13A0C05}"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3D4AA9-DE46-414F-9C74-6A54F0DA66E5}" type="doc">
      <dgm:prSet loTypeId="urn:microsoft.com/office/officeart/2009/3/layout/HorizontalOrganizationChart" loCatId="hierarchy" qsTypeId="urn:microsoft.com/office/officeart/2005/8/quickstyle/simple1" qsCatId="simple" csTypeId="urn:microsoft.com/office/officeart/2005/8/colors/colorful2" csCatId="colorful"/>
      <dgm:spPr/>
      <dgm:t>
        <a:bodyPr/>
        <a:lstStyle/>
        <a:p>
          <a:endParaRPr lang="en-US"/>
        </a:p>
      </dgm:t>
    </dgm:pt>
    <dgm:pt modelId="{1EC1B5F1-B0CF-43B6-AAFE-1013313541D9}">
      <dgm:prSet/>
      <dgm:spPr/>
      <dgm:t>
        <a:bodyPr/>
        <a:lstStyle/>
        <a:p>
          <a:r>
            <a:rPr lang="en-GB" dirty="0" err="1"/>
            <a:t>Ym</a:t>
          </a:r>
          <a:r>
            <a:rPr lang="en-GB" dirty="0"/>
            <a:t> </a:t>
          </a:r>
          <a:r>
            <a:rPr lang="en-GB" dirty="0" err="1"/>
            <a:t>mha</a:t>
          </a:r>
          <a:r>
            <a:rPr lang="en-GB" dirty="0"/>
            <a:t> </a:t>
          </a:r>
          <a:r>
            <a:rPr lang="en-GB" dirty="0" err="1"/>
            <a:t>flwyddyn</a:t>
          </a:r>
          <a:r>
            <a:rPr lang="en-GB" dirty="0"/>
            <a:t> y </a:t>
          </a:r>
          <a:r>
            <a:rPr lang="en-GB" dirty="0" err="1"/>
            <a:t>waharddodd</a:t>
          </a:r>
          <a:r>
            <a:rPr lang="en-GB" dirty="0"/>
            <a:t> y </a:t>
          </a:r>
          <a:r>
            <a:rPr lang="en-GB" dirty="0" err="1"/>
            <a:t>Bwyllgor</a:t>
          </a:r>
          <a:r>
            <a:rPr lang="en-GB" dirty="0"/>
            <a:t> </a:t>
          </a:r>
          <a:r>
            <a:rPr lang="en-GB" dirty="0" err="1"/>
            <a:t>Olympaidd</a:t>
          </a:r>
          <a:r>
            <a:rPr lang="en-GB" dirty="0"/>
            <a:t> </a:t>
          </a:r>
          <a:r>
            <a:rPr lang="en-GB" dirty="0" err="1"/>
            <a:t>Rhyngwladol</a:t>
          </a:r>
          <a:r>
            <a:rPr lang="en-GB" dirty="0"/>
            <a:t> </a:t>
          </a:r>
          <a:r>
            <a:rPr lang="en-GB" dirty="0" err="1"/>
            <a:t>ddefnyddio</a:t>
          </a:r>
          <a:r>
            <a:rPr lang="en-GB" dirty="0"/>
            <a:t> </a:t>
          </a:r>
          <a:r>
            <a:rPr lang="en-GB" dirty="0" err="1"/>
            <a:t>cyffuriau</a:t>
          </a:r>
          <a:r>
            <a:rPr lang="en-GB" dirty="0"/>
            <a:t> </a:t>
          </a:r>
          <a:r>
            <a:rPr lang="en-GB" dirty="0" err="1"/>
            <a:t>gwella</a:t>
          </a:r>
          <a:r>
            <a:rPr lang="en-GB" dirty="0"/>
            <a:t> </a:t>
          </a:r>
          <a:r>
            <a:rPr lang="en-GB" dirty="0" err="1"/>
            <a:t>perfformiad</a:t>
          </a:r>
          <a:r>
            <a:rPr lang="en-GB" dirty="0"/>
            <a:t>?</a:t>
          </a:r>
          <a:endParaRPr lang="en-US" dirty="0"/>
        </a:p>
      </dgm:t>
    </dgm:pt>
    <dgm:pt modelId="{E0243E2D-801E-4F19-8C60-75F5B094E031}" type="parTrans" cxnId="{7B2FF29E-5B2D-4F14-8F54-E38068F79A64}">
      <dgm:prSet/>
      <dgm:spPr/>
      <dgm:t>
        <a:bodyPr/>
        <a:lstStyle/>
        <a:p>
          <a:endParaRPr lang="en-US"/>
        </a:p>
      </dgm:t>
    </dgm:pt>
    <dgm:pt modelId="{17E2478E-99C4-4DC6-B46D-67B3B3477251}" type="sibTrans" cxnId="{7B2FF29E-5B2D-4F14-8F54-E38068F79A64}">
      <dgm:prSet/>
      <dgm:spPr/>
      <dgm:t>
        <a:bodyPr/>
        <a:lstStyle/>
        <a:p>
          <a:endParaRPr lang="en-US"/>
        </a:p>
      </dgm:t>
    </dgm:pt>
    <dgm:pt modelId="{4EE97DA9-E388-44D5-8AB7-CA8373A3E5EA}">
      <dgm:prSet/>
      <dgm:spPr/>
      <dgm:t>
        <a:bodyPr/>
        <a:lstStyle/>
        <a:p>
          <a:r>
            <a:rPr lang="en-GB"/>
            <a:t>1967</a:t>
          </a:r>
          <a:endParaRPr lang="en-US"/>
        </a:p>
      </dgm:t>
    </dgm:pt>
    <dgm:pt modelId="{D5D055A1-2A93-4AA3-B6DD-CA6CFA4894A0}" type="parTrans" cxnId="{9F4BC2A5-E43E-49F6-B8D9-E7DBD4FBFDD0}">
      <dgm:prSet/>
      <dgm:spPr/>
      <dgm:t>
        <a:bodyPr/>
        <a:lstStyle/>
        <a:p>
          <a:endParaRPr lang="en-US"/>
        </a:p>
      </dgm:t>
    </dgm:pt>
    <dgm:pt modelId="{DABA59B2-BC87-4376-888B-50C345585E9F}" type="sibTrans" cxnId="{9F4BC2A5-E43E-49F6-B8D9-E7DBD4FBFDD0}">
      <dgm:prSet/>
      <dgm:spPr/>
      <dgm:t>
        <a:bodyPr/>
        <a:lstStyle/>
        <a:p>
          <a:endParaRPr lang="en-US"/>
        </a:p>
      </dgm:t>
    </dgm:pt>
    <dgm:pt modelId="{BC08818B-2B0D-4211-8C12-7225AE7BD9C7}">
      <dgm:prSet/>
      <dgm:spPr/>
      <dgm:t>
        <a:bodyPr/>
        <a:lstStyle/>
        <a:p>
          <a:r>
            <a:rPr lang="en-GB"/>
            <a:t>2008</a:t>
          </a:r>
          <a:endParaRPr lang="en-US"/>
        </a:p>
      </dgm:t>
    </dgm:pt>
    <dgm:pt modelId="{C43B2DA2-5EC6-473E-A978-C49B0AA465E8}" type="parTrans" cxnId="{DFC09F71-B1F2-40F8-9243-35A581205D3E}">
      <dgm:prSet/>
      <dgm:spPr/>
      <dgm:t>
        <a:bodyPr/>
        <a:lstStyle/>
        <a:p>
          <a:endParaRPr lang="en-US"/>
        </a:p>
      </dgm:t>
    </dgm:pt>
    <dgm:pt modelId="{7DF3FDF1-E594-46FD-80C3-4A8EAD09FE5B}" type="sibTrans" cxnId="{DFC09F71-B1F2-40F8-9243-35A581205D3E}">
      <dgm:prSet/>
      <dgm:spPr/>
      <dgm:t>
        <a:bodyPr/>
        <a:lstStyle/>
        <a:p>
          <a:endParaRPr lang="en-US"/>
        </a:p>
      </dgm:t>
    </dgm:pt>
    <dgm:pt modelId="{EB9FC379-4902-4C64-A50A-47180ECC1EC3}">
      <dgm:prSet/>
      <dgm:spPr/>
      <dgm:t>
        <a:bodyPr/>
        <a:lstStyle/>
        <a:p>
          <a:r>
            <a:rPr lang="en-GB"/>
            <a:t>1904</a:t>
          </a:r>
          <a:endParaRPr lang="en-US"/>
        </a:p>
      </dgm:t>
    </dgm:pt>
    <dgm:pt modelId="{78D2DDBB-76D3-45C5-B67D-D499B664A081}" type="parTrans" cxnId="{6ABEF6C0-BCBE-4E32-9D6A-E418E44FFAC5}">
      <dgm:prSet/>
      <dgm:spPr/>
      <dgm:t>
        <a:bodyPr/>
        <a:lstStyle/>
        <a:p>
          <a:endParaRPr lang="en-US"/>
        </a:p>
      </dgm:t>
    </dgm:pt>
    <dgm:pt modelId="{585DBF48-BEDF-43C7-AFED-821271392E7A}" type="sibTrans" cxnId="{6ABEF6C0-BCBE-4E32-9D6A-E418E44FFAC5}">
      <dgm:prSet/>
      <dgm:spPr/>
      <dgm:t>
        <a:bodyPr/>
        <a:lstStyle/>
        <a:p>
          <a:endParaRPr lang="en-US"/>
        </a:p>
      </dgm:t>
    </dgm:pt>
    <dgm:pt modelId="{DB904849-57C7-4EE1-9EAA-AA3FE6CA3F76}">
      <dgm:prSet/>
      <dgm:spPr/>
      <dgm:t>
        <a:bodyPr/>
        <a:lstStyle/>
        <a:p>
          <a:r>
            <a:rPr lang="en-GB"/>
            <a:t>1923</a:t>
          </a:r>
          <a:endParaRPr lang="en-US"/>
        </a:p>
      </dgm:t>
    </dgm:pt>
    <dgm:pt modelId="{62B10729-C483-405E-8C46-ED553ED858D9}" type="parTrans" cxnId="{ECB02B71-A12E-48F2-8F97-FC9054B87949}">
      <dgm:prSet/>
      <dgm:spPr/>
      <dgm:t>
        <a:bodyPr/>
        <a:lstStyle/>
        <a:p>
          <a:endParaRPr lang="en-US"/>
        </a:p>
      </dgm:t>
    </dgm:pt>
    <dgm:pt modelId="{DC3EB54F-1BC4-4DCA-84B2-71D07BE54F35}" type="sibTrans" cxnId="{ECB02B71-A12E-48F2-8F97-FC9054B87949}">
      <dgm:prSet/>
      <dgm:spPr/>
      <dgm:t>
        <a:bodyPr/>
        <a:lstStyle/>
        <a:p>
          <a:endParaRPr lang="en-US"/>
        </a:p>
      </dgm:t>
    </dgm:pt>
    <dgm:pt modelId="{223C37F2-B94F-4FF9-AA7A-F46B20236ADC}" type="pres">
      <dgm:prSet presAssocID="{FC3D4AA9-DE46-414F-9C74-6A54F0DA66E5}" presName="hierChild1" presStyleCnt="0">
        <dgm:presLayoutVars>
          <dgm:orgChart val="1"/>
          <dgm:chPref val="1"/>
          <dgm:dir/>
          <dgm:animOne val="branch"/>
          <dgm:animLvl val="lvl"/>
          <dgm:resizeHandles/>
        </dgm:presLayoutVars>
      </dgm:prSet>
      <dgm:spPr/>
    </dgm:pt>
    <dgm:pt modelId="{77FD117F-8FE8-46EA-86E4-EC0B121C289F}" type="pres">
      <dgm:prSet presAssocID="{1EC1B5F1-B0CF-43B6-AAFE-1013313541D9}" presName="hierRoot1" presStyleCnt="0">
        <dgm:presLayoutVars>
          <dgm:hierBranch val="init"/>
        </dgm:presLayoutVars>
      </dgm:prSet>
      <dgm:spPr/>
    </dgm:pt>
    <dgm:pt modelId="{A72911F8-1FCC-4DAD-B3F5-5FDCD05D74C2}" type="pres">
      <dgm:prSet presAssocID="{1EC1B5F1-B0CF-43B6-AAFE-1013313541D9}" presName="rootComposite1" presStyleCnt="0"/>
      <dgm:spPr/>
    </dgm:pt>
    <dgm:pt modelId="{4D2D658B-DFF5-40A7-91B2-B92EC3431F28}" type="pres">
      <dgm:prSet presAssocID="{1EC1B5F1-B0CF-43B6-AAFE-1013313541D9}" presName="rootText1" presStyleLbl="node0" presStyleIdx="0" presStyleCnt="1">
        <dgm:presLayoutVars>
          <dgm:chPref val="3"/>
        </dgm:presLayoutVars>
      </dgm:prSet>
      <dgm:spPr/>
    </dgm:pt>
    <dgm:pt modelId="{11AC57B3-9E03-42FF-B617-F86C234334B2}" type="pres">
      <dgm:prSet presAssocID="{1EC1B5F1-B0CF-43B6-AAFE-1013313541D9}" presName="rootConnector1" presStyleLbl="node1" presStyleIdx="0" presStyleCnt="0"/>
      <dgm:spPr/>
    </dgm:pt>
    <dgm:pt modelId="{CD251FAA-8FB8-4DAE-9DA6-0138257EE179}" type="pres">
      <dgm:prSet presAssocID="{1EC1B5F1-B0CF-43B6-AAFE-1013313541D9}" presName="hierChild2" presStyleCnt="0"/>
      <dgm:spPr/>
    </dgm:pt>
    <dgm:pt modelId="{F4E00402-344D-4BB2-81B5-7663D7813717}" type="pres">
      <dgm:prSet presAssocID="{D5D055A1-2A93-4AA3-B6DD-CA6CFA4894A0}" presName="Name64" presStyleLbl="parChTrans1D2" presStyleIdx="0" presStyleCnt="4"/>
      <dgm:spPr/>
    </dgm:pt>
    <dgm:pt modelId="{2D52E926-861C-4F34-B029-F29029F444A4}" type="pres">
      <dgm:prSet presAssocID="{4EE97DA9-E388-44D5-8AB7-CA8373A3E5EA}" presName="hierRoot2" presStyleCnt="0">
        <dgm:presLayoutVars>
          <dgm:hierBranch val="init"/>
        </dgm:presLayoutVars>
      </dgm:prSet>
      <dgm:spPr/>
    </dgm:pt>
    <dgm:pt modelId="{13A76ACA-25E9-4A5B-9E2C-E1F9C3ADB786}" type="pres">
      <dgm:prSet presAssocID="{4EE97DA9-E388-44D5-8AB7-CA8373A3E5EA}" presName="rootComposite" presStyleCnt="0"/>
      <dgm:spPr/>
    </dgm:pt>
    <dgm:pt modelId="{7C6EDA16-E84D-4764-8C9E-2380BA616EB3}" type="pres">
      <dgm:prSet presAssocID="{4EE97DA9-E388-44D5-8AB7-CA8373A3E5EA}" presName="rootText" presStyleLbl="node2" presStyleIdx="0" presStyleCnt="4">
        <dgm:presLayoutVars>
          <dgm:chPref val="3"/>
        </dgm:presLayoutVars>
      </dgm:prSet>
      <dgm:spPr/>
    </dgm:pt>
    <dgm:pt modelId="{CF9EDAFD-4AAC-4ACF-8FF7-A51182AAEACC}" type="pres">
      <dgm:prSet presAssocID="{4EE97DA9-E388-44D5-8AB7-CA8373A3E5EA}" presName="rootConnector" presStyleLbl="node2" presStyleIdx="0" presStyleCnt="4"/>
      <dgm:spPr/>
    </dgm:pt>
    <dgm:pt modelId="{B8B0326A-6500-4B94-9464-7C56335D8B70}" type="pres">
      <dgm:prSet presAssocID="{4EE97DA9-E388-44D5-8AB7-CA8373A3E5EA}" presName="hierChild4" presStyleCnt="0"/>
      <dgm:spPr/>
    </dgm:pt>
    <dgm:pt modelId="{5D74A87B-19B9-4DEE-8BF8-B1414F9604B2}" type="pres">
      <dgm:prSet presAssocID="{4EE97DA9-E388-44D5-8AB7-CA8373A3E5EA}" presName="hierChild5" presStyleCnt="0"/>
      <dgm:spPr/>
    </dgm:pt>
    <dgm:pt modelId="{29BB9E2F-EAED-48A5-B1B9-C06DC87347B9}" type="pres">
      <dgm:prSet presAssocID="{C43B2DA2-5EC6-473E-A978-C49B0AA465E8}" presName="Name64" presStyleLbl="parChTrans1D2" presStyleIdx="1" presStyleCnt="4"/>
      <dgm:spPr/>
    </dgm:pt>
    <dgm:pt modelId="{CDCC30A2-45DE-4022-93FA-D7D3F1D6FD81}" type="pres">
      <dgm:prSet presAssocID="{BC08818B-2B0D-4211-8C12-7225AE7BD9C7}" presName="hierRoot2" presStyleCnt="0">
        <dgm:presLayoutVars>
          <dgm:hierBranch val="init"/>
        </dgm:presLayoutVars>
      </dgm:prSet>
      <dgm:spPr/>
    </dgm:pt>
    <dgm:pt modelId="{4940D5DC-4951-49D0-8081-65105CB721FD}" type="pres">
      <dgm:prSet presAssocID="{BC08818B-2B0D-4211-8C12-7225AE7BD9C7}" presName="rootComposite" presStyleCnt="0"/>
      <dgm:spPr/>
    </dgm:pt>
    <dgm:pt modelId="{268E69F7-E645-4657-ABC1-853D7691E776}" type="pres">
      <dgm:prSet presAssocID="{BC08818B-2B0D-4211-8C12-7225AE7BD9C7}" presName="rootText" presStyleLbl="node2" presStyleIdx="1" presStyleCnt="4">
        <dgm:presLayoutVars>
          <dgm:chPref val="3"/>
        </dgm:presLayoutVars>
      </dgm:prSet>
      <dgm:spPr/>
    </dgm:pt>
    <dgm:pt modelId="{2231C80B-F553-48CD-836F-B7D6D7BAF789}" type="pres">
      <dgm:prSet presAssocID="{BC08818B-2B0D-4211-8C12-7225AE7BD9C7}" presName="rootConnector" presStyleLbl="node2" presStyleIdx="1" presStyleCnt="4"/>
      <dgm:spPr/>
    </dgm:pt>
    <dgm:pt modelId="{26D03DCC-6BD8-4180-99CE-04D4063B13AE}" type="pres">
      <dgm:prSet presAssocID="{BC08818B-2B0D-4211-8C12-7225AE7BD9C7}" presName="hierChild4" presStyleCnt="0"/>
      <dgm:spPr/>
    </dgm:pt>
    <dgm:pt modelId="{E013B404-3401-44A0-8294-0F19555ED219}" type="pres">
      <dgm:prSet presAssocID="{BC08818B-2B0D-4211-8C12-7225AE7BD9C7}" presName="hierChild5" presStyleCnt="0"/>
      <dgm:spPr/>
    </dgm:pt>
    <dgm:pt modelId="{7D4516B5-0555-4785-B4C1-3C84130EC00B}" type="pres">
      <dgm:prSet presAssocID="{78D2DDBB-76D3-45C5-B67D-D499B664A081}" presName="Name64" presStyleLbl="parChTrans1D2" presStyleIdx="2" presStyleCnt="4"/>
      <dgm:spPr/>
    </dgm:pt>
    <dgm:pt modelId="{B1100680-A782-4C22-A42E-E41227CCB3A0}" type="pres">
      <dgm:prSet presAssocID="{EB9FC379-4902-4C64-A50A-47180ECC1EC3}" presName="hierRoot2" presStyleCnt="0">
        <dgm:presLayoutVars>
          <dgm:hierBranch val="init"/>
        </dgm:presLayoutVars>
      </dgm:prSet>
      <dgm:spPr/>
    </dgm:pt>
    <dgm:pt modelId="{F1CF835E-7570-402A-A0A6-7F8CAE94ADB4}" type="pres">
      <dgm:prSet presAssocID="{EB9FC379-4902-4C64-A50A-47180ECC1EC3}" presName="rootComposite" presStyleCnt="0"/>
      <dgm:spPr/>
    </dgm:pt>
    <dgm:pt modelId="{2DB3588B-86EE-4623-B1C6-97F38BBE76D3}" type="pres">
      <dgm:prSet presAssocID="{EB9FC379-4902-4C64-A50A-47180ECC1EC3}" presName="rootText" presStyleLbl="node2" presStyleIdx="2" presStyleCnt="4">
        <dgm:presLayoutVars>
          <dgm:chPref val="3"/>
        </dgm:presLayoutVars>
      </dgm:prSet>
      <dgm:spPr/>
    </dgm:pt>
    <dgm:pt modelId="{CFEB0447-452F-41BC-A136-E31226E368C2}" type="pres">
      <dgm:prSet presAssocID="{EB9FC379-4902-4C64-A50A-47180ECC1EC3}" presName="rootConnector" presStyleLbl="node2" presStyleIdx="2" presStyleCnt="4"/>
      <dgm:spPr/>
    </dgm:pt>
    <dgm:pt modelId="{CD78DDFD-1B47-4AEF-A395-73638F3006D2}" type="pres">
      <dgm:prSet presAssocID="{EB9FC379-4902-4C64-A50A-47180ECC1EC3}" presName="hierChild4" presStyleCnt="0"/>
      <dgm:spPr/>
    </dgm:pt>
    <dgm:pt modelId="{1710F94F-68A6-4733-91AE-C0E9B9750D3A}" type="pres">
      <dgm:prSet presAssocID="{EB9FC379-4902-4C64-A50A-47180ECC1EC3}" presName="hierChild5" presStyleCnt="0"/>
      <dgm:spPr/>
    </dgm:pt>
    <dgm:pt modelId="{F5F19419-AA7B-46EF-9048-B1AE1D35202D}" type="pres">
      <dgm:prSet presAssocID="{62B10729-C483-405E-8C46-ED553ED858D9}" presName="Name64" presStyleLbl="parChTrans1D2" presStyleIdx="3" presStyleCnt="4"/>
      <dgm:spPr/>
    </dgm:pt>
    <dgm:pt modelId="{0AF059DC-E895-4150-ABA6-5102E8116612}" type="pres">
      <dgm:prSet presAssocID="{DB904849-57C7-4EE1-9EAA-AA3FE6CA3F76}" presName="hierRoot2" presStyleCnt="0">
        <dgm:presLayoutVars>
          <dgm:hierBranch val="init"/>
        </dgm:presLayoutVars>
      </dgm:prSet>
      <dgm:spPr/>
    </dgm:pt>
    <dgm:pt modelId="{86BA8FF6-AAF4-4805-BE28-2F1969C1F60C}" type="pres">
      <dgm:prSet presAssocID="{DB904849-57C7-4EE1-9EAA-AA3FE6CA3F76}" presName="rootComposite" presStyleCnt="0"/>
      <dgm:spPr/>
    </dgm:pt>
    <dgm:pt modelId="{757C2404-F87F-4AA1-B265-45C3D75A8E54}" type="pres">
      <dgm:prSet presAssocID="{DB904849-57C7-4EE1-9EAA-AA3FE6CA3F76}" presName="rootText" presStyleLbl="node2" presStyleIdx="3" presStyleCnt="4">
        <dgm:presLayoutVars>
          <dgm:chPref val="3"/>
        </dgm:presLayoutVars>
      </dgm:prSet>
      <dgm:spPr/>
    </dgm:pt>
    <dgm:pt modelId="{EAF7F969-FED2-4A09-B271-F42E770148F5}" type="pres">
      <dgm:prSet presAssocID="{DB904849-57C7-4EE1-9EAA-AA3FE6CA3F76}" presName="rootConnector" presStyleLbl="node2" presStyleIdx="3" presStyleCnt="4"/>
      <dgm:spPr/>
    </dgm:pt>
    <dgm:pt modelId="{E6449CB8-0A7D-4159-A3FD-80241CBB327A}" type="pres">
      <dgm:prSet presAssocID="{DB904849-57C7-4EE1-9EAA-AA3FE6CA3F76}" presName="hierChild4" presStyleCnt="0"/>
      <dgm:spPr/>
    </dgm:pt>
    <dgm:pt modelId="{F10DFE72-095F-436E-877B-9DCA0910BC91}" type="pres">
      <dgm:prSet presAssocID="{DB904849-57C7-4EE1-9EAA-AA3FE6CA3F76}" presName="hierChild5" presStyleCnt="0"/>
      <dgm:spPr/>
    </dgm:pt>
    <dgm:pt modelId="{CCE1B4F3-992F-4ED7-BCD5-21317452A015}" type="pres">
      <dgm:prSet presAssocID="{1EC1B5F1-B0CF-43B6-AAFE-1013313541D9}" presName="hierChild3" presStyleCnt="0"/>
      <dgm:spPr/>
    </dgm:pt>
  </dgm:ptLst>
  <dgm:cxnLst>
    <dgm:cxn modelId="{E9293E0A-0FA0-4011-909F-AEAFA8C1B341}" type="presOf" srcId="{4EE97DA9-E388-44D5-8AB7-CA8373A3E5EA}" destId="{CF9EDAFD-4AAC-4ACF-8FF7-A51182AAEACC}" srcOrd="1" destOrd="0" presId="urn:microsoft.com/office/officeart/2009/3/layout/HorizontalOrganizationChart"/>
    <dgm:cxn modelId="{154E2538-8A08-42F4-A1E6-958822A5E5EA}" type="presOf" srcId="{EB9FC379-4902-4C64-A50A-47180ECC1EC3}" destId="{CFEB0447-452F-41BC-A136-E31226E368C2}" srcOrd="1" destOrd="0" presId="urn:microsoft.com/office/officeart/2009/3/layout/HorizontalOrganizationChart"/>
    <dgm:cxn modelId="{81584439-B69D-4AF0-B44E-CE0A6BEEAAC8}" type="presOf" srcId="{EB9FC379-4902-4C64-A50A-47180ECC1EC3}" destId="{2DB3588B-86EE-4623-B1C6-97F38BBE76D3}" srcOrd="0" destOrd="0" presId="urn:microsoft.com/office/officeart/2009/3/layout/HorizontalOrganizationChart"/>
    <dgm:cxn modelId="{C87DEB3F-D2D6-4C54-9D61-2498969E402F}" type="presOf" srcId="{1EC1B5F1-B0CF-43B6-AAFE-1013313541D9}" destId="{11AC57B3-9E03-42FF-B617-F86C234334B2}" srcOrd="1" destOrd="0" presId="urn:microsoft.com/office/officeart/2009/3/layout/HorizontalOrganizationChart"/>
    <dgm:cxn modelId="{D86E3E5D-5F47-47F8-B4D9-746843106E99}" type="presOf" srcId="{DB904849-57C7-4EE1-9EAA-AA3FE6CA3F76}" destId="{EAF7F969-FED2-4A09-B271-F42E770148F5}" srcOrd="1" destOrd="0" presId="urn:microsoft.com/office/officeart/2009/3/layout/HorizontalOrganizationChart"/>
    <dgm:cxn modelId="{ECB02B71-A12E-48F2-8F97-FC9054B87949}" srcId="{1EC1B5F1-B0CF-43B6-AAFE-1013313541D9}" destId="{DB904849-57C7-4EE1-9EAA-AA3FE6CA3F76}" srcOrd="3" destOrd="0" parTransId="{62B10729-C483-405E-8C46-ED553ED858D9}" sibTransId="{DC3EB54F-1BC4-4DCA-84B2-71D07BE54F35}"/>
    <dgm:cxn modelId="{DFC09F71-B1F2-40F8-9243-35A581205D3E}" srcId="{1EC1B5F1-B0CF-43B6-AAFE-1013313541D9}" destId="{BC08818B-2B0D-4211-8C12-7225AE7BD9C7}" srcOrd="1" destOrd="0" parTransId="{C43B2DA2-5EC6-473E-A978-C49B0AA465E8}" sibTransId="{7DF3FDF1-E594-46FD-80C3-4A8EAD09FE5B}"/>
    <dgm:cxn modelId="{612E6759-16A7-44FC-BB7D-D1D021ABDFAD}" type="presOf" srcId="{4EE97DA9-E388-44D5-8AB7-CA8373A3E5EA}" destId="{7C6EDA16-E84D-4764-8C9E-2380BA616EB3}" srcOrd="0" destOrd="0" presId="urn:microsoft.com/office/officeart/2009/3/layout/HorizontalOrganizationChart"/>
    <dgm:cxn modelId="{BDD4EF5A-0F2A-480C-8248-E5451640E4DB}" type="presOf" srcId="{1EC1B5F1-B0CF-43B6-AAFE-1013313541D9}" destId="{4D2D658B-DFF5-40A7-91B2-B92EC3431F28}" srcOrd="0" destOrd="0" presId="urn:microsoft.com/office/officeart/2009/3/layout/HorizontalOrganizationChart"/>
    <dgm:cxn modelId="{6394DA88-597B-4352-A3D0-CE3E35D5B2FE}" type="presOf" srcId="{62B10729-C483-405E-8C46-ED553ED858D9}" destId="{F5F19419-AA7B-46EF-9048-B1AE1D35202D}" srcOrd="0" destOrd="0" presId="urn:microsoft.com/office/officeart/2009/3/layout/HorizontalOrganizationChart"/>
    <dgm:cxn modelId="{D948A28D-747E-4E44-BBB2-8E9B495B5A77}" type="presOf" srcId="{C43B2DA2-5EC6-473E-A978-C49B0AA465E8}" destId="{29BB9E2F-EAED-48A5-B1B9-C06DC87347B9}" srcOrd="0" destOrd="0" presId="urn:microsoft.com/office/officeart/2009/3/layout/HorizontalOrganizationChart"/>
    <dgm:cxn modelId="{AAEB608E-7200-44DD-A4B5-21AB16C2968E}" type="presOf" srcId="{DB904849-57C7-4EE1-9EAA-AA3FE6CA3F76}" destId="{757C2404-F87F-4AA1-B265-45C3D75A8E54}" srcOrd="0" destOrd="0" presId="urn:microsoft.com/office/officeart/2009/3/layout/HorizontalOrganizationChart"/>
    <dgm:cxn modelId="{7B2FF29E-5B2D-4F14-8F54-E38068F79A64}" srcId="{FC3D4AA9-DE46-414F-9C74-6A54F0DA66E5}" destId="{1EC1B5F1-B0CF-43B6-AAFE-1013313541D9}" srcOrd="0" destOrd="0" parTransId="{E0243E2D-801E-4F19-8C60-75F5B094E031}" sibTransId="{17E2478E-99C4-4DC6-B46D-67B3B3477251}"/>
    <dgm:cxn modelId="{9FDE62A1-0B3D-4F13-9663-6919E2C15022}" type="presOf" srcId="{BC08818B-2B0D-4211-8C12-7225AE7BD9C7}" destId="{2231C80B-F553-48CD-836F-B7D6D7BAF789}" srcOrd="1" destOrd="0" presId="urn:microsoft.com/office/officeart/2009/3/layout/HorizontalOrganizationChart"/>
    <dgm:cxn modelId="{9F4BC2A5-E43E-49F6-B8D9-E7DBD4FBFDD0}" srcId="{1EC1B5F1-B0CF-43B6-AAFE-1013313541D9}" destId="{4EE97DA9-E388-44D5-8AB7-CA8373A3E5EA}" srcOrd="0" destOrd="0" parTransId="{D5D055A1-2A93-4AA3-B6DD-CA6CFA4894A0}" sibTransId="{DABA59B2-BC87-4376-888B-50C345585E9F}"/>
    <dgm:cxn modelId="{1A6947AA-AE7E-4914-9809-54B7A453DBCE}" type="presOf" srcId="{D5D055A1-2A93-4AA3-B6DD-CA6CFA4894A0}" destId="{F4E00402-344D-4BB2-81B5-7663D7813717}" srcOrd="0" destOrd="0" presId="urn:microsoft.com/office/officeart/2009/3/layout/HorizontalOrganizationChart"/>
    <dgm:cxn modelId="{C3FF9CB2-9EF4-45ED-A57D-956E7C3E4F6B}" type="presOf" srcId="{FC3D4AA9-DE46-414F-9C74-6A54F0DA66E5}" destId="{223C37F2-B94F-4FF9-AA7A-F46B20236ADC}" srcOrd="0" destOrd="0" presId="urn:microsoft.com/office/officeart/2009/3/layout/HorizontalOrganizationChart"/>
    <dgm:cxn modelId="{6ABEF6C0-BCBE-4E32-9D6A-E418E44FFAC5}" srcId="{1EC1B5F1-B0CF-43B6-AAFE-1013313541D9}" destId="{EB9FC379-4902-4C64-A50A-47180ECC1EC3}" srcOrd="2" destOrd="0" parTransId="{78D2DDBB-76D3-45C5-B67D-D499B664A081}" sibTransId="{585DBF48-BEDF-43C7-AFED-821271392E7A}"/>
    <dgm:cxn modelId="{744947CD-870E-4E09-A285-D0DF07428D0D}" type="presOf" srcId="{78D2DDBB-76D3-45C5-B67D-D499B664A081}" destId="{7D4516B5-0555-4785-B4C1-3C84130EC00B}" srcOrd="0" destOrd="0" presId="urn:microsoft.com/office/officeart/2009/3/layout/HorizontalOrganizationChart"/>
    <dgm:cxn modelId="{404AC5F4-98C2-495C-9E63-2280BFFC63BF}" type="presOf" srcId="{BC08818B-2B0D-4211-8C12-7225AE7BD9C7}" destId="{268E69F7-E645-4657-ABC1-853D7691E776}" srcOrd="0" destOrd="0" presId="urn:microsoft.com/office/officeart/2009/3/layout/HorizontalOrganizationChart"/>
    <dgm:cxn modelId="{E817C866-1642-464B-A87E-BCCD7CC6EAE7}" type="presParOf" srcId="{223C37F2-B94F-4FF9-AA7A-F46B20236ADC}" destId="{77FD117F-8FE8-46EA-86E4-EC0B121C289F}" srcOrd="0" destOrd="0" presId="urn:microsoft.com/office/officeart/2009/3/layout/HorizontalOrganizationChart"/>
    <dgm:cxn modelId="{B328A946-F6EA-4122-B4B1-8F6010E9B6E7}" type="presParOf" srcId="{77FD117F-8FE8-46EA-86E4-EC0B121C289F}" destId="{A72911F8-1FCC-4DAD-B3F5-5FDCD05D74C2}" srcOrd="0" destOrd="0" presId="urn:microsoft.com/office/officeart/2009/3/layout/HorizontalOrganizationChart"/>
    <dgm:cxn modelId="{CB28C9B6-3F81-4E13-82B6-95ADDAEB7FFE}" type="presParOf" srcId="{A72911F8-1FCC-4DAD-B3F5-5FDCD05D74C2}" destId="{4D2D658B-DFF5-40A7-91B2-B92EC3431F28}" srcOrd="0" destOrd="0" presId="urn:microsoft.com/office/officeart/2009/3/layout/HorizontalOrganizationChart"/>
    <dgm:cxn modelId="{4ADBA545-257E-4768-AE9A-642B0DEAFD72}" type="presParOf" srcId="{A72911F8-1FCC-4DAD-B3F5-5FDCD05D74C2}" destId="{11AC57B3-9E03-42FF-B617-F86C234334B2}" srcOrd="1" destOrd="0" presId="urn:microsoft.com/office/officeart/2009/3/layout/HorizontalOrganizationChart"/>
    <dgm:cxn modelId="{E9BEC647-9605-4FBC-A303-6B8A5A9B0DE5}" type="presParOf" srcId="{77FD117F-8FE8-46EA-86E4-EC0B121C289F}" destId="{CD251FAA-8FB8-4DAE-9DA6-0138257EE179}" srcOrd="1" destOrd="0" presId="urn:microsoft.com/office/officeart/2009/3/layout/HorizontalOrganizationChart"/>
    <dgm:cxn modelId="{23CDE848-7DC8-40B6-8B92-D79876851F05}" type="presParOf" srcId="{CD251FAA-8FB8-4DAE-9DA6-0138257EE179}" destId="{F4E00402-344D-4BB2-81B5-7663D7813717}" srcOrd="0" destOrd="0" presId="urn:microsoft.com/office/officeart/2009/3/layout/HorizontalOrganizationChart"/>
    <dgm:cxn modelId="{BC767333-9199-45A3-BB58-BD1BC7480D2A}" type="presParOf" srcId="{CD251FAA-8FB8-4DAE-9DA6-0138257EE179}" destId="{2D52E926-861C-4F34-B029-F29029F444A4}" srcOrd="1" destOrd="0" presId="urn:microsoft.com/office/officeart/2009/3/layout/HorizontalOrganizationChart"/>
    <dgm:cxn modelId="{5510EA09-D19A-437F-A30E-421A2D70EF6F}" type="presParOf" srcId="{2D52E926-861C-4F34-B029-F29029F444A4}" destId="{13A76ACA-25E9-4A5B-9E2C-E1F9C3ADB786}" srcOrd="0" destOrd="0" presId="urn:microsoft.com/office/officeart/2009/3/layout/HorizontalOrganizationChart"/>
    <dgm:cxn modelId="{DD8D6A76-34E2-41B7-A1B1-14C408612676}" type="presParOf" srcId="{13A76ACA-25E9-4A5B-9E2C-E1F9C3ADB786}" destId="{7C6EDA16-E84D-4764-8C9E-2380BA616EB3}" srcOrd="0" destOrd="0" presId="urn:microsoft.com/office/officeart/2009/3/layout/HorizontalOrganizationChart"/>
    <dgm:cxn modelId="{6023C643-C9CB-42A9-9089-EEE9FB629D23}" type="presParOf" srcId="{13A76ACA-25E9-4A5B-9E2C-E1F9C3ADB786}" destId="{CF9EDAFD-4AAC-4ACF-8FF7-A51182AAEACC}" srcOrd="1" destOrd="0" presId="urn:microsoft.com/office/officeart/2009/3/layout/HorizontalOrganizationChart"/>
    <dgm:cxn modelId="{B6448855-8004-4E4F-B3E9-9AD0B6AA45BA}" type="presParOf" srcId="{2D52E926-861C-4F34-B029-F29029F444A4}" destId="{B8B0326A-6500-4B94-9464-7C56335D8B70}" srcOrd="1" destOrd="0" presId="urn:microsoft.com/office/officeart/2009/3/layout/HorizontalOrganizationChart"/>
    <dgm:cxn modelId="{C513A0E3-AECC-4F9F-8D60-EF06484EFBCE}" type="presParOf" srcId="{2D52E926-861C-4F34-B029-F29029F444A4}" destId="{5D74A87B-19B9-4DEE-8BF8-B1414F9604B2}" srcOrd="2" destOrd="0" presId="urn:microsoft.com/office/officeart/2009/3/layout/HorizontalOrganizationChart"/>
    <dgm:cxn modelId="{16112CD0-20AB-47FE-A791-B2ED657815AA}" type="presParOf" srcId="{CD251FAA-8FB8-4DAE-9DA6-0138257EE179}" destId="{29BB9E2F-EAED-48A5-B1B9-C06DC87347B9}" srcOrd="2" destOrd="0" presId="urn:microsoft.com/office/officeart/2009/3/layout/HorizontalOrganizationChart"/>
    <dgm:cxn modelId="{003E30F4-AB4B-4235-BC14-6919AE8EA6DA}" type="presParOf" srcId="{CD251FAA-8FB8-4DAE-9DA6-0138257EE179}" destId="{CDCC30A2-45DE-4022-93FA-D7D3F1D6FD81}" srcOrd="3" destOrd="0" presId="urn:microsoft.com/office/officeart/2009/3/layout/HorizontalOrganizationChart"/>
    <dgm:cxn modelId="{8F053E19-C094-4FC1-BB4C-C670D5640514}" type="presParOf" srcId="{CDCC30A2-45DE-4022-93FA-D7D3F1D6FD81}" destId="{4940D5DC-4951-49D0-8081-65105CB721FD}" srcOrd="0" destOrd="0" presId="urn:microsoft.com/office/officeart/2009/3/layout/HorizontalOrganizationChart"/>
    <dgm:cxn modelId="{71FAE347-2F0D-4D9B-9EBA-03ED3350C68C}" type="presParOf" srcId="{4940D5DC-4951-49D0-8081-65105CB721FD}" destId="{268E69F7-E645-4657-ABC1-853D7691E776}" srcOrd="0" destOrd="0" presId="urn:microsoft.com/office/officeart/2009/3/layout/HorizontalOrganizationChart"/>
    <dgm:cxn modelId="{EAE201D2-7536-4542-A54E-D3572B3D3421}" type="presParOf" srcId="{4940D5DC-4951-49D0-8081-65105CB721FD}" destId="{2231C80B-F553-48CD-836F-B7D6D7BAF789}" srcOrd="1" destOrd="0" presId="urn:microsoft.com/office/officeart/2009/3/layout/HorizontalOrganizationChart"/>
    <dgm:cxn modelId="{773EB547-BBEE-40F7-BC6A-6F8BAA48D333}" type="presParOf" srcId="{CDCC30A2-45DE-4022-93FA-D7D3F1D6FD81}" destId="{26D03DCC-6BD8-4180-99CE-04D4063B13AE}" srcOrd="1" destOrd="0" presId="urn:microsoft.com/office/officeart/2009/3/layout/HorizontalOrganizationChart"/>
    <dgm:cxn modelId="{E2DA56EB-758B-4DBC-82B0-4FEC0FB0ADE5}" type="presParOf" srcId="{CDCC30A2-45DE-4022-93FA-D7D3F1D6FD81}" destId="{E013B404-3401-44A0-8294-0F19555ED219}" srcOrd="2" destOrd="0" presId="urn:microsoft.com/office/officeart/2009/3/layout/HorizontalOrganizationChart"/>
    <dgm:cxn modelId="{0B020FFB-F549-4C05-9D5E-C548C4FA7342}" type="presParOf" srcId="{CD251FAA-8FB8-4DAE-9DA6-0138257EE179}" destId="{7D4516B5-0555-4785-B4C1-3C84130EC00B}" srcOrd="4" destOrd="0" presId="urn:microsoft.com/office/officeart/2009/3/layout/HorizontalOrganizationChart"/>
    <dgm:cxn modelId="{3A36A4F8-330A-432F-B6DB-908F987C4A63}" type="presParOf" srcId="{CD251FAA-8FB8-4DAE-9DA6-0138257EE179}" destId="{B1100680-A782-4C22-A42E-E41227CCB3A0}" srcOrd="5" destOrd="0" presId="urn:microsoft.com/office/officeart/2009/3/layout/HorizontalOrganizationChart"/>
    <dgm:cxn modelId="{9C4D5960-BC5A-4A19-82C8-1D4FC4914EA8}" type="presParOf" srcId="{B1100680-A782-4C22-A42E-E41227CCB3A0}" destId="{F1CF835E-7570-402A-A0A6-7F8CAE94ADB4}" srcOrd="0" destOrd="0" presId="urn:microsoft.com/office/officeart/2009/3/layout/HorizontalOrganizationChart"/>
    <dgm:cxn modelId="{C5043592-E248-4D0D-BC64-C8A8FCC1F4AF}" type="presParOf" srcId="{F1CF835E-7570-402A-A0A6-7F8CAE94ADB4}" destId="{2DB3588B-86EE-4623-B1C6-97F38BBE76D3}" srcOrd="0" destOrd="0" presId="urn:microsoft.com/office/officeart/2009/3/layout/HorizontalOrganizationChart"/>
    <dgm:cxn modelId="{FFB31921-6F4B-4E67-BA02-453B508C40CC}" type="presParOf" srcId="{F1CF835E-7570-402A-A0A6-7F8CAE94ADB4}" destId="{CFEB0447-452F-41BC-A136-E31226E368C2}" srcOrd="1" destOrd="0" presId="urn:microsoft.com/office/officeart/2009/3/layout/HorizontalOrganizationChart"/>
    <dgm:cxn modelId="{C06C8E7F-F447-4238-B92C-B00E046317BC}" type="presParOf" srcId="{B1100680-A782-4C22-A42E-E41227CCB3A0}" destId="{CD78DDFD-1B47-4AEF-A395-73638F3006D2}" srcOrd="1" destOrd="0" presId="urn:microsoft.com/office/officeart/2009/3/layout/HorizontalOrganizationChart"/>
    <dgm:cxn modelId="{1C63C8EE-8265-4592-9B56-1891D91ABCDB}" type="presParOf" srcId="{B1100680-A782-4C22-A42E-E41227CCB3A0}" destId="{1710F94F-68A6-4733-91AE-C0E9B9750D3A}" srcOrd="2" destOrd="0" presId="urn:microsoft.com/office/officeart/2009/3/layout/HorizontalOrganizationChart"/>
    <dgm:cxn modelId="{A55FAEA4-B970-401A-A922-B3D3C844402F}" type="presParOf" srcId="{CD251FAA-8FB8-4DAE-9DA6-0138257EE179}" destId="{F5F19419-AA7B-46EF-9048-B1AE1D35202D}" srcOrd="6" destOrd="0" presId="urn:microsoft.com/office/officeart/2009/3/layout/HorizontalOrganizationChart"/>
    <dgm:cxn modelId="{796B4325-D4E7-44DE-B3F6-4C129B03D28E}" type="presParOf" srcId="{CD251FAA-8FB8-4DAE-9DA6-0138257EE179}" destId="{0AF059DC-E895-4150-ABA6-5102E8116612}" srcOrd="7" destOrd="0" presId="urn:microsoft.com/office/officeart/2009/3/layout/HorizontalOrganizationChart"/>
    <dgm:cxn modelId="{8BA5A99B-103B-4F19-87E0-0BAE6AA8B7C2}" type="presParOf" srcId="{0AF059DC-E895-4150-ABA6-5102E8116612}" destId="{86BA8FF6-AAF4-4805-BE28-2F1969C1F60C}" srcOrd="0" destOrd="0" presId="urn:microsoft.com/office/officeart/2009/3/layout/HorizontalOrganizationChart"/>
    <dgm:cxn modelId="{E4E99140-E184-4FDB-AB93-8858E87643E7}" type="presParOf" srcId="{86BA8FF6-AAF4-4805-BE28-2F1969C1F60C}" destId="{757C2404-F87F-4AA1-B265-45C3D75A8E54}" srcOrd="0" destOrd="0" presId="urn:microsoft.com/office/officeart/2009/3/layout/HorizontalOrganizationChart"/>
    <dgm:cxn modelId="{504AEA15-A495-44A1-AB3B-21091DD83A3D}" type="presParOf" srcId="{86BA8FF6-AAF4-4805-BE28-2F1969C1F60C}" destId="{EAF7F969-FED2-4A09-B271-F42E770148F5}" srcOrd="1" destOrd="0" presId="urn:microsoft.com/office/officeart/2009/3/layout/HorizontalOrganizationChart"/>
    <dgm:cxn modelId="{96A065F7-9BBF-460C-B18F-1469D0E6FDEA}" type="presParOf" srcId="{0AF059DC-E895-4150-ABA6-5102E8116612}" destId="{E6449CB8-0A7D-4159-A3FD-80241CBB327A}" srcOrd="1" destOrd="0" presId="urn:microsoft.com/office/officeart/2009/3/layout/HorizontalOrganizationChart"/>
    <dgm:cxn modelId="{DB50788B-15DB-48BA-A4CD-DDACFD0A6346}" type="presParOf" srcId="{0AF059DC-E895-4150-ABA6-5102E8116612}" destId="{F10DFE72-095F-436E-877B-9DCA0910BC91}" srcOrd="2" destOrd="0" presId="urn:microsoft.com/office/officeart/2009/3/layout/HorizontalOrganizationChart"/>
    <dgm:cxn modelId="{A5B3EBE7-9B9D-4D3D-B7D9-63D2882097F1}" type="presParOf" srcId="{77FD117F-8FE8-46EA-86E4-EC0B121C289F}" destId="{CCE1B4F3-992F-4ED7-BCD5-21317452A015}"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AD1759-0110-4767-895A-C89DB4149029}" type="doc">
      <dgm:prSet loTypeId="urn:microsoft.com/office/officeart/2009/3/layout/HorizontalOrganizationChart" loCatId="hierarchy" qsTypeId="urn:microsoft.com/office/officeart/2005/8/quickstyle/simple2" qsCatId="simple" csTypeId="urn:microsoft.com/office/officeart/2005/8/colors/accent5_2" csCatId="accent5" phldr="1"/>
      <dgm:spPr/>
      <dgm:t>
        <a:bodyPr/>
        <a:lstStyle/>
        <a:p>
          <a:endParaRPr lang="en-US"/>
        </a:p>
      </dgm:t>
    </dgm:pt>
    <dgm:pt modelId="{37746E9C-3585-47AA-B1D9-B56EAB24150E}">
      <dgm:prSet/>
      <dgm:spPr/>
      <dgm:t>
        <a:bodyPr/>
        <a:lstStyle/>
        <a:p>
          <a:r>
            <a:rPr lang="en-GB" dirty="0" err="1"/>
            <a:t>Weithiau</a:t>
          </a:r>
          <a:r>
            <a:rPr lang="en-GB" dirty="0"/>
            <a:t> </a:t>
          </a:r>
          <a:r>
            <a:rPr lang="en-GB" dirty="0" err="1"/>
            <a:t>anogwyd</a:t>
          </a:r>
          <a:r>
            <a:rPr lang="en-GB" dirty="0"/>
            <a:t> ac </a:t>
          </a:r>
          <a:r>
            <a:rPr lang="en-GB" dirty="0" err="1"/>
            <a:t>ystyried</a:t>
          </a:r>
          <a:r>
            <a:rPr lang="en-GB" dirty="0"/>
            <a:t> </a:t>
          </a:r>
          <a:r>
            <a:rPr lang="en-GB" dirty="0" err="1"/>
            <a:t>fel</a:t>
          </a:r>
          <a:r>
            <a:rPr lang="en-GB" dirty="0"/>
            <a:t> </a:t>
          </a:r>
          <a:r>
            <a:rPr lang="en-GB" dirty="0" err="1"/>
            <a:t>rhaid</a:t>
          </a:r>
          <a:r>
            <a:rPr lang="en-GB" dirty="0"/>
            <a:t> am </a:t>
          </a:r>
          <a:r>
            <a:rPr lang="en-GB" dirty="0" err="1"/>
            <a:t>ddopio</a:t>
          </a:r>
          <a:r>
            <a:rPr lang="en-GB" dirty="0"/>
            <a:t> </a:t>
          </a:r>
          <a:r>
            <a:rPr lang="en-GB" dirty="0" err="1"/>
            <a:t>ym</a:t>
          </a:r>
          <a:r>
            <a:rPr lang="en-GB" dirty="0"/>
            <a:t> </a:t>
          </a:r>
          <a:r>
            <a:rPr lang="en-GB" dirty="0" err="1"/>
            <a:t>mlynyddoedd</a:t>
          </a:r>
          <a:r>
            <a:rPr lang="en-GB" dirty="0"/>
            <a:t> </a:t>
          </a:r>
          <a:r>
            <a:rPr lang="en-GB" dirty="0" err="1"/>
            <a:t>cynnar</a:t>
          </a:r>
          <a:r>
            <a:rPr lang="en-GB" dirty="0"/>
            <a:t> y </a:t>
          </a:r>
          <a:r>
            <a:rPr lang="en-GB" dirty="0" err="1"/>
            <a:t>Gemau</a:t>
          </a:r>
          <a:r>
            <a:rPr lang="en-GB" dirty="0"/>
            <a:t> </a:t>
          </a:r>
          <a:r>
            <a:rPr lang="en-GB" dirty="0" err="1"/>
            <a:t>Olympaidd</a:t>
          </a:r>
          <a:r>
            <a:rPr lang="en-GB" dirty="0"/>
            <a:t> modern.</a:t>
          </a:r>
          <a:endParaRPr lang="en-US" dirty="0"/>
        </a:p>
      </dgm:t>
    </dgm:pt>
    <dgm:pt modelId="{C8843F94-A367-4948-9ED3-E19D1F70DD9F}" type="parTrans" cxnId="{5F432B58-868F-475F-86C3-49F0D7BCA070}">
      <dgm:prSet/>
      <dgm:spPr/>
      <dgm:t>
        <a:bodyPr/>
        <a:lstStyle/>
        <a:p>
          <a:endParaRPr lang="en-US"/>
        </a:p>
      </dgm:t>
    </dgm:pt>
    <dgm:pt modelId="{998E53C8-50A3-4F64-A573-5CA64336DF8A}" type="sibTrans" cxnId="{5F432B58-868F-475F-86C3-49F0D7BCA070}">
      <dgm:prSet/>
      <dgm:spPr/>
      <dgm:t>
        <a:bodyPr/>
        <a:lstStyle/>
        <a:p>
          <a:endParaRPr lang="en-US"/>
        </a:p>
      </dgm:t>
    </dgm:pt>
    <dgm:pt modelId="{FA1267CE-A095-4D21-B569-2AF3BDC6AEF3}">
      <dgm:prSet/>
      <dgm:spPr/>
      <dgm:t>
        <a:bodyPr/>
        <a:lstStyle/>
        <a:p>
          <a:r>
            <a:rPr lang="en-GB"/>
            <a:t>Cywir</a:t>
          </a:r>
          <a:endParaRPr lang="en-US"/>
        </a:p>
      </dgm:t>
    </dgm:pt>
    <dgm:pt modelId="{349397B9-8BCD-4222-859C-FC60D3FC0649}" type="parTrans" cxnId="{FD599BF6-EAC8-4928-8D34-06FD6F3037C3}">
      <dgm:prSet/>
      <dgm:spPr/>
      <dgm:t>
        <a:bodyPr/>
        <a:lstStyle/>
        <a:p>
          <a:endParaRPr lang="en-US"/>
        </a:p>
      </dgm:t>
    </dgm:pt>
    <dgm:pt modelId="{A92258C8-4D29-46A8-B141-ACC417D3916A}" type="sibTrans" cxnId="{FD599BF6-EAC8-4928-8D34-06FD6F3037C3}">
      <dgm:prSet/>
      <dgm:spPr/>
      <dgm:t>
        <a:bodyPr/>
        <a:lstStyle/>
        <a:p>
          <a:endParaRPr lang="en-US"/>
        </a:p>
      </dgm:t>
    </dgm:pt>
    <dgm:pt modelId="{2167C35D-EBB9-4076-A278-42B8440A3641}">
      <dgm:prSet/>
      <dgm:spPr/>
      <dgm:t>
        <a:bodyPr/>
        <a:lstStyle/>
        <a:p>
          <a:r>
            <a:rPr lang="en-GB"/>
            <a:t>Anghywir</a:t>
          </a:r>
          <a:endParaRPr lang="en-US"/>
        </a:p>
      </dgm:t>
    </dgm:pt>
    <dgm:pt modelId="{88092C85-379D-4A86-977E-42BE1EAEE1BA}" type="parTrans" cxnId="{7659588B-F01B-4DA9-84F2-3A02B730C48D}">
      <dgm:prSet/>
      <dgm:spPr/>
      <dgm:t>
        <a:bodyPr/>
        <a:lstStyle/>
        <a:p>
          <a:endParaRPr lang="en-US"/>
        </a:p>
      </dgm:t>
    </dgm:pt>
    <dgm:pt modelId="{BF95D0AC-C73F-4628-A029-6B37412C5464}" type="sibTrans" cxnId="{7659588B-F01B-4DA9-84F2-3A02B730C48D}">
      <dgm:prSet/>
      <dgm:spPr/>
      <dgm:t>
        <a:bodyPr/>
        <a:lstStyle/>
        <a:p>
          <a:endParaRPr lang="en-US"/>
        </a:p>
      </dgm:t>
    </dgm:pt>
    <dgm:pt modelId="{B911A001-862D-41C1-9753-C58780B93118}" type="pres">
      <dgm:prSet presAssocID="{A6AD1759-0110-4767-895A-C89DB4149029}" presName="hierChild1" presStyleCnt="0">
        <dgm:presLayoutVars>
          <dgm:orgChart val="1"/>
          <dgm:chPref val="1"/>
          <dgm:dir/>
          <dgm:animOne val="branch"/>
          <dgm:animLvl val="lvl"/>
          <dgm:resizeHandles/>
        </dgm:presLayoutVars>
      </dgm:prSet>
      <dgm:spPr/>
    </dgm:pt>
    <dgm:pt modelId="{A1B1C5D2-4883-4138-9228-D4A5C6D16F68}" type="pres">
      <dgm:prSet presAssocID="{37746E9C-3585-47AA-B1D9-B56EAB24150E}" presName="hierRoot1" presStyleCnt="0">
        <dgm:presLayoutVars>
          <dgm:hierBranch val="init"/>
        </dgm:presLayoutVars>
      </dgm:prSet>
      <dgm:spPr/>
    </dgm:pt>
    <dgm:pt modelId="{8CB96491-1FDA-4066-A642-153ED1581EC6}" type="pres">
      <dgm:prSet presAssocID="{37746E9C-3585-47AA-B1D9-B56EAB24150E}" presName="rootComposite1" presStyleCnt="0"/>
      <dgm:spPr/>
    </dgm:pt>
    <dgm:pt modelId="{3A4CB747-95F5-4353-8F88-2B72E5FBCD9C}" type="pres">
      <dgm:prSet presAssocID="{37746E9C-3585-47AA-B1D9-B56EAB24150E}" presName="rootText1" presStyleLbl="node0" presStyleIdx="0" presStyleCnt="1" custScaleX="101059" custScaleY="158080">
        <dgm:presLayoutVars>
          <dgm:chPref val="3"/>
        </dgm:presLayoutVars>
      </dgm:prSet>
      <dgm:spPr/>
    </dgm:pt>
    <dgm:pt modelId="{8FC817AD-9F8C-4D82-91BF-7852A6069A8A}" type="pres">
      <dgm:prSet presAssocID="{37746E9C-3585-47AA-B1D9-B56EAB24150E}" presName="rootConnector1" presStyleLbl="node1" presStyleIdx="0" presStyleCnt="0"/>
      <dgm:spPr/>
    </dgm:pt>
    <dgm:pt modelId="{C813BAEC-BB82-47B4-9300-94A745C2F63E}" type="pres">
      <dgm:prSet presAssocID="{37746E9C-3585-47AA-B1D9-B56EAB24150E}" presName="hierChild2" presStyleCnt="0"/>
      <dgm:spPr/>
    </dgm:pt>
    <dgm:pt modelId="{AF9F9B3D-665A-4A14-9CCA-FBB820A1A720}" type="pres">
      <dgm:prSet presAssocID="{349397B9-8BCD-4222-859C-FC60D3FC0649}" presName="Name64" presStyleLbl="parChTrans1D2" presStyleIdx="0" presStyleCnt="2"/>
      <dgm:spPr/>
    </dgm:pt>
    <dgm:pt modelId="{BEFC5820-CD0A-42E6-B524-CEED33E239A6}" type="pres">
      <dgm:prSet presAssocID="{FA1267CE-A095-4D21-B569-2AF3BDC6AEF3}" presName="hierRoot2" presStyleCnt="0">
        <dgm:presLayoutVars>
          <dgm:hierBranch val="init"/>
        </dgm:presLayoutVars>
      </dgm:prSet>
      <dgm:spPr/>
    </dgm:pt>
    <dgm:pt modelId="{4C072EB8-F01A-4A83-9F26-FA701520A2D9}" type="pres">
      <dgm:prSet presAssocID="{FA1267CE-A095-4D21-B569-2AF3BDC6AEF3}" presName="rootComposite" presStyleCnt="0"/>
      <dgm:spPr/>
    </dgm:pt>
    <dgm:pt modelId="{051D0780-C5F4-4D4B-BB47-E02EFBE7AA79}" type="pres">
      <dgm:prSet presAssocID="{FA1267CE-A095-4D21-B569-2AF3BDC6AEF3}" presName="rootText" presStyleLbl="node2" presStyleIdx="0" presStyleCnt="2">
        <dgm:presLayoutVars>
          <dgm:chPref val="3"/>
        </dgm:presLayoutVars>
      </dgm:prSet>
      <dgm:spPr/>
    </dgm:pt>
    <dgm:pt modelId="{0B77CEE4-DEF1-4EE2-92D4-1B7B83BC3A1C}" type="pres">
      <dgm:prSet presAssocID="{FA1267CE-A095-4D21-B569-2AF3BDC6AEF3}" presName="rootConnector" presStyleLbl="node2" presStyleIdx="0" presStyleCnt="2"/>
      <dgm:spPr/>
    </dgm:pt>
    <dgm:pt modelId="{DC9DEA09-24B7-4459-AFF9-D8C1A4A6D72F}" type="pres">
      <dgm:prSet presAssocID="{FA1267CE-A095-4D21-B569-2AF3BDC6AEF3}" presName="hierChild4" presStyleCnt="0"/>
      <dgm:spPr/>
    </dgm:pt>
    <dgm:pt modelId="{76F5B9F3-2000-4CDE-9C0D-99B36A388AEE}" type="pres">
      <dgm:prSet presAssocID="{FA1267CE-A095-4D21-B569-2AF3BDC6AEF3}" presName="hierChild5" presStyleCnt="0"/>
      <dgm:spPr/>
    </dgm:pt>
    <dgm:pt modelId="{ABD56701-4CD5-4697-B391-72A0B0BD45A5}" type="pres">
      <dgm:prSet presAssocID="{88092C85-379D-4A86-977E-42BE1EAEE1BA}" presName="Name64" presStyleLbl="parChTrans1D2" presStyleIdx="1" presStyleCnt="2"/>
      <dgm:spPr/>
    </dgm:pt>
    <dgm:pt modelId="{F6E6F98D-DEAD-4EF8-828E-9C852BB87079}" type="pres">
      <dgm:prSet presAssocID="{2167C35D-EBB9-4076-A278-42B8440A3641}" presName="hierRoot2" presStyleCnt="0">
        <dgm:presLayoutVars>
          <dgm:hierBranch val="init"/>
        </dgm:presLayoutVars>
      </dgm:prSet>
      <dgm:spPr/>
    </dgm:pt>
    <dgm:pt modelId="{A7A63109-F371-4FF1-9802-0978624C7009}" type="pres">
      <dgm:prSet presAssocID="{2167C35D-EBB9-4076-A278-42B8440A3641}" presName="rootComposite" presStyleCnt="0"/>
      <dgm:spPr/>
    </dgm:pt>
    <dgm:pt modelId="{794113C7-EB67-45FA-9FD4-F2348F621251}" type="pres">
      <dgm:prSet presAssocID="{2167C35D-EBB9-4076-A278-42B8440A3641}" presName="rootText" presStyleLbl="node2" presStyleIdx="1" presStyleCnt="2">
        <dgm:presLayoutVars>
          <dgm:chPref val="3"/>
        </dgm:presLayoutVars>
      </dgm:prSet>
      <dgm:spPr/>
    </dgm:pt>
    <dgm:pt modelId="{F3591DD0-4BDA-4C45-B63F-84DAC03C28C4}" type="pres">
      <dgm:prSet presAssocID="{2167C35D-EBB9-4076-A278-42B8440A3641}" presName="rootConnector" presStyleLbl="node2" presStyleIdx="1" presStyleCnt="2"/>
      <dgm:spPr/>
    </dgm:pt>
    <dgm:pt modelId="{0C32B4DD-80C8-40AE-B62B-B9F850FEB6BE}" type="pres">
      <dgm:prSet presAssocID="{2167C35D-EBB9-4076-A278-42B8440A3641}" presName="hierChild4" presStyleCnt="0"/>
      <dgm:spPr/>
    </dgm:pt>
    <dgm:pt modelId="{1A1DE34F-3250-4A25-BC5A-6CAF74A693A7}" type="pres">
      <dgm:prSet presAssocID="{2167C35D-EBB9-4076-A278-42B8440A3641}" presName="hierChild5" presStyleCnt="0"/>
      <dgm:spPr/>
    </dgm:pt>
    <dgm:pt modelId="{67062C37-57BE-41C9-B869-E9648CB70942}" type="pres">
      <dgm:prSet presAssocID="{37746E9C-3585-47AA-B1D9-B56EAB24150E}" presName="hierChild3" presStyleCnt="0"/>
      <dgm:spPr/>
    </dgm:pt>
  </dgm:ptLst>
  <dgm:cxnLst>
    <dgm:cxn modelId="{F57E5061-30F9-48C0-BC56-9210A831FAEB}" type="presOf" srcId="{A6AD1759-0110-4767-895A-C89DB4149029}" destId="{B911A001-862D-41C1-9753-C58780B93118}" srcOrd="0" destOrd="0" presId="urn:microsoft.com/office/officeart/2009/3/layout/HorizontalOrganizationChart"/>
    <dgm:cxn modelId="{B0445249-45BC-4BF0-B5B8-E921B0D92510}" type="presOf" srcId="{FA1267CE-A095-4D21-B569-2AF3BDC6AEF3}" destId="{051D0780-C5F4-4D4B-BB47-E02EFBE7AA79}" srcOrd="0" destOrd="0" presId="urn:microsoft.com/office/officeart/2009/3/layout/HorizontalOrganizationChart"/>
    <dgm:cxn modelId="{71A76D55-EA2B-483F-A861-FEDCA63B69B3}" type="presOf" srcId="{37746E9C-3585-47AA-B1D9-B56EAB24150E}" destId="{8FC817AD-9F8C-4D82-91BF-7852A6069A8A}" srcOrd="1" destOrd="0" presId="urn:microsoft.com/office/officeart/2009/3/layout/HorizontalOrganizationChart"/>
    <dgm:cxn modelId="{5F432B58-868F-475F-86C3-49F0D7BCA070}" srcId="{A6AD1759-0110-4767-895A-C89DB4149029}" destId="{37746E9C-3585-47AA-B1D9-B56EAB24150E}" srcOrd="0" destOrd="0" parTransId="{C8843F94-A367-4948-9ED3-E19D1F70DD9F}" sibTransId="{998E53C8-50A3-4F64-A573-5CA64336DF8A}"/>
    <dgm:cxn modelId="{13F2F57B-2F83-4741-8058-0E44BDB19FFC}" type="presOf" srcId="{88092C85-379D-4A86-977E-42BE1EAEE1BA}" destId="{ABD56701-4CD5-4697-B391-72A0B0BD45A5}" srcOrd="0" destOrd="0" presId="urn:microsoft.com/office/officeart/2009/3/layout/HorizontalOrganizationChart"/>
    <dgm:cxn modelId="{7659588B-F01B-4DA9-84F2-3A02B730C48D}" srcId="{37746E9C-3585-47AA-B1D9-B56EAB24150E}" destId="{2167C35D-EBB9-4076-A278-42B8440A3641}" srcOrd="1" destOrd="0" parTransId="{88092C85-379D-4A86-977E-42BE1EAEE1BA}" sibTransId="{BF95D0AC-C73F-4628-A029-6B37412C5464}"/>
    <dgm:cxn modelId="{7C14909B-79D7-4187-9E28-42B46A21FDB1}" type="presOf" srcId="{349397B9-8BCD-4222-859C-FC60D3FC0649}" destId="{AF9F9B3D-665A-4A14-9CCA-FBB820A1A720}" srcOrd="0" destOrd="0" presId="urn:microsoft.com/office/officeart/2009/3/layout/HorizontalOrganizationChart"/>
    <dgm:cxn modelId="{AA9F9FA7-BF66-402D-91BE-C68223AF2571}" type="presOf" srcId="{FA1267CE-A095-4D21-B569-2AF3BDC6AEF3}" destId="{0B77CEE4-DEF1-4EE2-92D4-1B7B83BC3A1C}" srcOrd="1" destOrd="0" presId="urn:microsoft.com/office/officeart/2009/3/layout/HorizontalOrganizationChart"/>
    <dgm:cxn modelId="{18E881B9-9D30-4E3A-84D7-C48B933898E4}" type="presOf" srcId="{37746E9C-3585-47AA-B1D9-B56EAB24150E}" destId="{3A4CB747-95F5-4353-8F88-2B72E5FBCD9C}" srcOrd="0" destOrd="0" presId="urn:microsoft.com/office/officeart/2009/3/layout/HorizontalOrganizationChart"/>
    <dgm:cxn modelId="{A2DA78C4-15DB-4938-B53E-E5F83522369D}" type="presOf" srcId="{2167C35D-EBB9-4076-A278-42B8440A3641}" destId="{794113C7-EB67-45FA-9FD4-F2348F621251}" srcOrd="0" destOrd="0" presId="urn:microsoft.com/office/officeart/2009/3/layout/HorizontalOrganizationChart"/>
    <dgm:cxn modelId="{A8B115C6-4A58-4744-9E04-E7B5ACF8C75E}" type="presOf" srcId="{2167C35D-EBB9-4076-A278-42B8440A3641}" destId="{F3591DD0-4BDA-4C45-B63F-84DAC03C28C4}" srcOrd="1" destOrd="0" presId="urn:microsoft.com/office/officeart/2009/3/layout/HorizontalOrganizationChart"/>
    <dgm:cxn modelId="{FD599BF6-EAC8-4928-8D34-06FD6F3037C3}" srcId="{37746E9C-3585-47AA-B1D9-B56EAB24150E}" destId="{FA1267CE-A095-4D21-B569-2AF3BDC6AEF3}" srcOrd="0" destOrd="0" parTransId="{349397B9-8BCD-4222-859C-FC60D3FC0649}" sibTransId="{A92258C8-4D29-46A8-B141-ACC417D3916A}"/>
    <dgm:cxn modelId="{88EBDC64-46DE-4E31-AD36-C60D892F63E8}" type="presParOf" srcId="{B911A001-862D-41C1-9753-C58780B93118}" destId="{A1B1C5D2-4883-4138-9228-D4A5C6D16F68}" srcOrd="0" destOrd="0" presId="urn:microsoft.com/office/officeart/2009/3/layout/HorizontalOrganizationChart"/>
    <dgm:cxn modelId="{B1855822-E087-40F8-B889-FF4C2F0E9101}" type="presParOf" srcId="{A1B1C5D2-4883-4138-9228-D4A5C6D16F68}" destId="{8CB96491-1FDA-4066-A642-153ED1581EC6}" srcOrd="0" destOrd="0" presId="urn:microsoft.com/office/officeart/2009/3/layout/HorizontalOrganizationChart"/>
    <dgm:cxn modelId="{3FD1C830-4180-4C44-8847-091B26C5D279}" type="presParOf" srcId="{8CB96491-1FDA-4066-A642-153ED1581EC6}" destId="{3A4CB747-95F5-4353-8F88-2B72E5FBCD9C}" srcOrd="0" destOrd="0" presId="urn:microsoft.com/office/officeart/2009/3/layout/HorizontalOrganizationChart"/>
    <dgm:cxn modelId="{80ECE12A-87CF-491B-A77E-A3CB483F9F46}" type="presParOf" srcId="{8CB96491-1FDA-4066-A642-153ED1581EC6}" destId="{8FC817AD-9F8C-4D82-91BF-7852A6069A8A}" srcOrd="1" destOrd="0" presId="urn:microsoft.com/office/officeart/2009/3/layout/HorizontalOrganizationChart"/>
    <dgm:cxn modelId="{955D4FF0-894A-4D34-A4FA-D8DDCC7A37B9}" type="presParOf" srcId="{A1B1C5D2-4883-4138-9228-D4A5C6D16F68}" destId="{C813BAEC-BB82-47B4-9300-94A745C2F63E}" srcOrd="1" destOrd="0" presId="urn:microsoft.com/office/officeart/2009/3/layout/HorizontalOrganizationChart"/>
    <dgm:cxn modelId="{413C0AB5-1CEC-4107-B9F4-7EAEB645D6E0}" type="presParOf" srcId="{C813BAEC-BB82-47B4-9300-94A745C2F63E}" destId="{AF9F9B3D-665A-4A14-9CCA-FBB820A1A720}" srcOrd="0" destOrd="0" presId="urn:microsoft.com/office/officeart/2009/3/layout/HorizontalOrganizationChart"/>
    <dgm:cxn modelId="{F4B56447-1F5E-4594-A853-A0EB09ABE3AC}" type="presParOf" srcId="{C813BAEC-BB82-47B4-9300-94A745C2F63E}" destId="{BEFC5820-CD0A-42E6-B524-CEED33E239A6}" srcOrd="1" destOrd="0" presId="urn:microsoft.com/office/officeart/2009/3/layout/HorizontalOrganizationChart"/>
    <dgm:cxn modelId="{935978AE-41B1-4C85-A14C-FAD15EADA330}" type="presParOf" srcId="{BEFC5820-CD0A-42E6-B524-CEED33E239A6}" destId="{4C072EB8-F01A-4A83-9F26-FA701520A2D9}" srcOrd="0" destOrd="0" presId="urn:microsoft.com/office/officeart/2009/3/layout/HorizontalOrganizationChart"/>
    <dgm:cxn modelId="{D5D318F4-C2A6-49CA-B629-300F032B80EA}" type="presParOf" srcId="{4C072EB8-F01A-4A83-9F26-FA701520A2D9}" destId="{051D0780-C5F4-4D4B-BB47-E02EFBE7AA79}" srcOrd="0" destOrd="0" presId="urn:microsoft.com/office/officeart/2009/3/layout/HorizontalOrganizationChart"/>
    <dgm:cxn modelId="{52B1E163-4E69-4F86-9C08-4E0E36A3D9B3}" type="presParOf" srcId="{4C072EB8-F01A-4A83-9F26-FA701520A2D9}" destId="{0B77CEE4-DEF1-4EE2-92D4-1B7B83BC3A1C}" srcOrd="1" destOrd="0" presId="urn:microsoft.com/office/officeart/2009/3/layout/HorizontalOrganizationChart"/>
    <dgm:cxn modelId="{9D02EE78-F578-4468-B014-1ED85FE66BA7}" type="presParOf" srcId="{BEFC5820-CD0A-42E6-B524-CEED33E239A6}" destId="{DC9DEA09-24B7-4459-AFF9-D8C1A4A6D72F}" srcOrd="1" destOrd="0" presId="urn:microsoft.com/office/officeart/2009/3/layout/HorizontalOrganizationChart"/>
    <dgm:cxn modelId="{ECAFEF29-2664-4B3C-B9D6-D38C4EDFFFF7}" type="presParOf" srcId="{BEFC5820-CD0A-42E6-B524-CEED33E239A6}" destId="{76F5B9F3-2000-4CDE-9C0D-99B36A388AEE}" srcOrd="2" destOrd="0" presId="urn:microsoft.com/office/officeart/2009/3/layout/HorizontalOrganizationChart"/>
    <dgm:cxn modelId="{AB762FD9-0C40-4609-896C-3138ECACA55A}" type="presParOf" srcId="{C813BAEC-BB82-47B4-9300-94A745C2F63E}" destId="{ABD56701-4CD5-4697-B391-72A0B0BD45A5}" srcOrd="2" destOrd="0" presId="urn:microsoft.com/office/officeart/2009/3/layout/HorizontalOrganizationChart"/>
    <dgm:cxn modelId="{D9F8C00E-C070-4002-BBAF-E9D478FD8856}" type="presParOf" srcId="{C813BAEC-BB82-47B4-9300-94A745C2F63E}" destId="{F6E6F98D-DEAD-4EF8-828E-9C852BB87079}" srcOrd="3" destOrd="0" presId="urn:microsoft.com/office/officeart/2009/3/layout/HorizontalOrganizationChart"/>
    <dgm:cxn modelId="{8F5CD4BB-783C-4A93-ABAA-E33A4F4FC4F7}" type="presParOf" srcId="{F6E6F98D-DEAD-4EF8-828E-9C852BB87079}" destId="{A7A63109-F371-4FF1-9802-0978624C7009}" srcOrd="0" destOrd="0" presId="urn:microsoft.com/office/officeart/2009/3/layout/HorizontalOrganizationChart"/>
    <dgm:cxn modelId="{CF01A23F-02E9-4293-A4A6-B2EC85906C7C}" type="presParOf" srcId="{A7A63109-F371-4FF1-9802-0978624C7009}" destId="{794113C7-EB67-45FA-9FD4-F2348F621251}" srcOrd="0" destOrd="0" presId="urn:microsoft.com/office/officeart/2009/3/layout/HorizontalOrganizationChart"/>
    <dgm:cxn modelId="{62D59051-94EB-49FA-B496-18CB3DB51CDA}" type="presParOf" srcId="{A7A63109-F371-4FF1-9802-0978624C7009}" destId="{F3591DD0-4BDA-4C45-B63F-84DAC03C28C4}" srcOrd="1" destOrd="0" presId="urn:microsoft.com/office/officeart/2009/3/layout/HorizontalOrganizationChart"/>
    <dgm:cxn modelId="{2F37C489-9823-4294-8FB3-ADFF2ABDC179}" type="presParOf" srcId="{F6E6F98D-DEAD-4EF8-828E-9C852BB87079}" destId="{0C32B4DD-80C8-40AE-B62B-B9F850FEB6BE}" srcOrd="1" destOrd="0" presId="urn:microsoft.com/office/officeart/2009/3/layout/HorizontalOrganizationChart"/>
    <dgm:cxn modelId="{D9A2C236-4C55-4AD3-B942-72A35CC4AEA2}" type="presParOf" srcId="{F6E6F98D-DEAD-4EF8-828E-9C852BB87079}" destId="{1A1DE34F-3250-4A25-BC5A-6CAF74A693A7}" srcOrd="2" destOrd="0" presId="urn:microsoft.com/office/officeart/2009/3/layout/HorizontalOrganizationChart"/>
    <dgm:cxn modelId="{BA4E1B46-8C77-4144-9F75-4F0FF07564EE}" type="presParOf" srcId="{A1B1C5D2-4883-4138-9228-D4A5C6D16F68}" destId="{67062C37-57BE-41C9-B869-E9648CB70942}"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17758-0E0F-45DB-8984-805A081E122C}">
      <dsp:nvSpPr>
        <dsp:cNvPr id="0" name=""/>
        <dsp:cNvSpPr/>
      </dsp:nvSpPr>
      <dsp:spPr>
        <a:xfrm>
          <a:off x="0" y="407655"/>
          <a:ext cx="6513603" cy="16450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err="1"/>
            <a:t>Lloegr</a:t>
          </a:r>
          <a:r>
            <a:rPr lang="en-US" sz="1900" kern="1200" dirty="0"/>
            <a:t>: </a:t>
          </a:r>
          <a:r>
            <a:rPr lang="en-US" sz="1900" kern="1200" dirty="0" err="1"/>
            <a:t>Tua</a:t>
          </a:r>
          <a:r>
            <a:rPr lang="en-US" sz="1900" kern="1200" dirty="0"/>
            <a:t> 2.1 </a:t>
          </a:r>
          <a:r>
            <a:rPr lang="en-US" sz="1900" kern="1200" dirty="0" err="1"/>
            <a:t>miliwn</a:t>
          </a:r>
          <a:r>
            <a:rPr lang="en-US" sz="1900" kern="1200" dirty="0"/>
            <a:t> o </a:t>
          </a:r>
          <a:r>
            <a:rPr lang="en-US" sz="1900" kern="1200" dirty="0" err="1"/>
            <a:t>bobl</a:t>
          </a:r>
          <a:r>
            <a:rPr lang="en-US" sz="1900" kern="1200" dirty="0"/>
            <a:t> y </a:t>
          </a:r>
          <a:r>
            <a:rPr lang="en-US" sz="1900" kern="1200" dirty="0" err="1"/>
            <a:t>chwarae</a:t>
          </a:r>
          <a:r>
            <a:rPr lang="en-US" sz="1900" kern="1200" dirty="0"/>
            <a:t> </a:t>
          </a:r>
          <a:r>
            <a:rPr lang="en-US" sz="1900" kern="1200" dirty="0" err="1"/>
            <a:t>pêl-droed</a:t>
          </a:r>
          <a:r>
            <a:rPr lang="en-US" sz="1900" kern="1200" dirty="0"/>
            <a:t> o </a:t>
          </a:r>
          <a:r>
            <a:rPr lang="en-US" sz="1900" kern="1200" dirty="0" err="1"/>
            <a:t>leiaf</a:t>
          </a:r>
          <a:r>
            <a:rPr lang="en-US" sz="1900" kern="1200" dirty="0"/>
            <a:t> </a:t>
          </a:r>
          <a:r>
            <a:rPr lang="en-US" sz="1900" kern="1200" dirty="0" err="1"/>
            <a:t>ddwywaith</a:t>
          </a:r>
          <a:r>
            <a:rPr lang="en-US" sz="1900" kern="1200" dirty="0"/>
            <a:t> y     mis. 31.4% o 5-10 </a:t>
          </a:r>
          <a:r>
            <a:rPr lang="en-US" sz="1900" kern="1200" dirty="0" err="1"/>
            <a:t>oed</a:t>
          </a:r>
          <a:r>
            <a:rPr lang="en-US" sz="1900" kern="1200" dirty="0"/>
            <a:t> a 44.7% o 11-15 </a:t>
          </a:r>
          <a:r>
            <a:rPr lang="en-US" sz="1900" kern="1200" dirty="0" err="1"/>
            <a:t>oed</a:t>
          </a:r>
          <a:r>
            <a:rPr lang="en-US" sz="1900" kern="1200" dirty="0"/>
            <a:t> </a:t>
          </a:r>
          <a:r>
            <a:rPr lang="en-US" sz="1900" kern="1200" dirty="0" err="1"/>
            <a:t>yn</a:t>
          </a:r>
          <a:r>
            <a:rPr lang="en-US" sz="1900" kern="1200" dirty="0"/>
            <a:t> </a:t>
          </a:r>
          <a:r>
            <a:rPr lang="en-US" sz="1900" kern="1200" dirty="0" err="1"/>
            <a:t>chwarae</a:t>
          </a:r>
          <a:r>
            <a:rPr lang="en-US" sz="1900" kern="1200" dirty="0"/>
            <a:t> </a:t>
          </a:r>
          <a:r>
            <a:rPr lang="en-US" sz="1900" kern="1200" dirty="0" err="1"/>
            <a:t>pêl-droed</a:t>
          </a:r>
          <a:r>
            <a:rPr lang="en-US" sz="1900" kern="1200" dirty="0"/>
            <a:t> </a:t>
          </a:r>
          <a:r>
            <a:rPr lang="en-US" sz="1900" kern="1200" dirty="0" err="1"/>
            <a:t>yn</a:t>
          </a:r>
          <a:r>
            <a:rPr lang="en-US" sz="1900" kern="1200" dirty="0"/>
            <a:t> </a:t>
          </a:r>
          <a:r>
            <a:rPr lang="en-US" sz="1900" kern="1200" dirty="0" err="1"/>
            <a:t>fisol</a:t>
          </a:r>
          <a:r>
            <a:rPr lang="en-US" sz="1900" kern="1200" dirty="0"/>
            <a:t>. </a:t>
          </a:r>
          <a:r>
            <a:rPr lang="en-US" sz="1900" kern="1200" dirty="0" err="1"/>
            <a:t>Gostyngiad</a:t>
          </a:r>
          <a:r>
            <a:rPr lang="en-US" sz="1900" kern="1200" dirty="0"/>
            <a:t> o </a:t>
          </a:r>
          <a:r>
            <a:rPr lang="en-US" sz="1900" kern="1200" dirty="0" err="1"/>
            <a:t>tua</a:t>
          </a:r>
          <a:r>
            <a:rPr lang="en-US" sz="1900" kern="1200" dirty="0"/>
            <a:t> 2.3 </a:t>
          </a:r>
          <a:r>
            <a:rPr lang="en-US" sz="1900" kern="1200" dirty="0" err="1"/>
            <a:t>miliwn</a:t>
          </a:r>
          <a:r>
            <a:rPr lang="en-US" sz="1900" kern="1200" dirty="0"/>
            <a:t> </a:t>
          </a:r>
          <a:r>
            <a:rPr lang="en-US" sz="1900" kern="1200" dirty="0" err="1"/>
            <a:t>oedd</a:t>
          </a:r>
          <a:r>
            <a:rPr lang="en-US" sz="1900" kern="1200" dirty="0"/>
            <a:t> </a:t>
          </a:r>
          <a:r>
            <a:rPr lang="en-US" sz="1900" kern="1200" dirty="0" err="1"/>
            <a:t>yn</a:t>
          </a:r>
          <a:r>
            <a:rPr lang="en-US" sz="1900" kern="1200" dirty="0"/>
            <a:t> </a:t>
          </a:r>
          <a:r>
            <a:rPr lang="en-US" sz="1900" kern="1200" dirty="0" err="1"/>
            <a:t>chwarae</a:t>
          </a:r>
          <a:r>
            <a:rPr lang="en-US" sz="1900" kern="1200" dirty="0"/>
            <a:t> </a:t>
          </a:r>
          <a:r>
            <a:rPr lang="en-US" sz="1900" kern="1200" dirty="0" err="1"/>
            <a:t>pêl-droed</a:t>
          </a:r>
          <a:r>
            <a:rPr lang="en-US" sz="1900" kern="1200" dirty="0"/>
            <a:t> o </a:t>
          </a:r>
          <a:r>
            <a:rPr lang="en-US" sz="1900" kern="1200" dirty="0" err="1"/>
            <a:t>leiaf</a:t>
          </a:r>
          <a:r>
            <a:rPr lang="en-US" sz="1900" kern="1200" dirty="0"/>
            <a:t> </a:t>
          </a:r>
          <a:r>
            <a:rPr lang="en-US" sz="1900" kern="1200" dirty="0" err="1"/>
            <a:t>ddwywaith</a:t>
          </a:r>
          <a:r>
            <a:rPr lang="en-US" sz="1900" kern="1200" dirty="0"/>
            <a:t> y mis </a:t>
          </a:r>
          <a:r>
            <a:rPr lang="en-US" sz="1900" kern="1200" dirty="0" err="1"/>
            <a:t>yn</a:t>
          </a:r>
          <a:r>
            <a:rPr lang="en-US" sz="1900" kern="1200" dirty="0"/>
            <a:t> 2016, a 2017 (Sport England, 2018). </a:t>
          </a:r>
        </a:p>
      </dsp:txBody>
      <dsp:txXfrm>
        <a:off x="80303" y="487958"/>
        <a:ext cx="6352997" cy="1484414"/>
      </dsp:txXfrm>
    </dsp:sp>
    <dsp:sp modelId="{A7628B69-EAC7-4988-841A-24D86AEA1A21}">
      <dsp:nvSpPr>
        <dsp:cNvPr id="0" name=""/>
        <dsp:cNvSpPr/>
      </dsp:nvSpPr>
      <dsp:spPr>
        <a:xfrm>
          <a:off x="0" y="2120203"/>
          <a:ext cx="6513603" cy="16450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Alban: </a:t>
          </a:r>
          <a:r>
            <a:rPr lang="en-US" sz="1900" kern="1200" dirty="0" err="1"/>
            <a:t>Pêl-droed</a:t>
          </a:r>
          <a:r>
            <a:rPr lang="en-US" sz="1900" kern="1200" dirty="0"/>
            <a:t> </a:t>
          </a:r>
          <a:r>
            <a:rPr lang="en-US" sz="1900" kern="1200" dirty="0" err="1"/>
            <a:t>yw’r</a:t>
          </a:r>
          <a:r>
            <a:rPr lang="en-US" sz="1900" kern="1200" dirty="0"/>
            <a:t> </a:t>
          </a:r>
          <a:r>
            <a:rPr lang="en-US" sz="1900" kern="1200" dirty="0" err="1"/>
            <a:t>unig</a:t>
          </a:r>
          <a:r>
            <a:rPr lang="en-US" sz="1900" kern="1200" dirty="0"/>
            <a:t> </a:t>
          </a:r>
          <a:r>
            <a:rPr lang="en-US" sz="1900" kern="1200" dirty="0" err="1"/>
            <a:t>gamp</a:t>
          </a:r>
          <a:r>
            <a:rPr lang="en-US" sz="1900" kern="1200" dirty="0"/>
            <a:t> </a:t>
          </a:r>
          <a:r>
            <a:rPr lang="en-US" sz="1900" kern="1200" dirty="0" err="1"/>
            <a:t>tîm</a:t>
          </a:r>
          <a:r>
            <a:rPr lang="en-US" sz="1900" kern="1200" dirty="0"/>
            <a:t> </a:t>
          </a:r>
          <a:r>
            <a:rPr lang="en-US" sz="1900" kern="1200" dirty="0" err="1"/>
            <a:t>i</a:t>
          </a:r>
          <a:r>
            <a:rPr lang="en-US" sz="1900" kern="1200" dirty="0"/>
            <a:t> </a:t>
          </a:r>
          <a:r>
            <a:rPr lang="en-US" sz="1900" kern="1200" dirty="0" err="1"/>
            <a:t>gofrestru</a:t>
          </a:r>
          <a:r>
            <a:rPr lang="en-US" sz="1900" kern="1200" dirty="0"/>
            <a:t> </a:t>
          </a:r>
          <a:r>
            <a:rPr lang="en-US" sz="1900" kern="1200" dirty="0" err="1"/>
            <a:t>mewn</a:t>
          </a:r>
          <a:r>
            <a:rPr lang="en-US" sz="1900" kern="1200" dirty="0"/>
            <a:t> deg </a:t>
          </a:r>
          <a:r>
            <a:rPr lang="en-US" sz="1900" kern="1200" dirty="0" err="1"/>
            <a:t>uchaf</a:t>
          </a:r>
          <a:r>
            <a:rPr lang="en-US" sz="1900" kern="1200" dirty="0"/>
            <a:t> </a:t>
          </a:r>
          <a:r>
            <a:rPr lang="en-US" sz="1900" kern="1200" dirty="0" err="1"/>
            <a:t>ymhlith</a:t>
          </a:r>
          <a:r>
            <a:rPr lang="en-US" sz="1900" kern="1200" dirty="0"/>
            <a:t> y </a:t>
          </a:r>
          <a:r>
            <a:rPr lang="en-US" sz="1900" kern="1200" dirty="0" err="1"/>
            <a:t>cyfraddau</a:t>
          </a:r>
          <a:r>
            <a:rPr lang="en-US" sz="1900" kern="1200" dirty="0"/>
            <a:t> </a:t>
          </a:r>
          <a:r>
            <a:rPr lang="en-US" sz="1900" kern="1200" dirty="0" err="1"/>
            <a:t>cyfranogiad</a:t>
          </a:r>
          <a:r>
            <a:rPr lang="en-US" sz="1900" kern="1200" dirty="0"/>
            <a:t> ar </a:t>
          </a:r>
          <a:r>
            <a:rPr lang="en-US" sz="1900" kern="1200" dirty="0" err="1"/>
            <a:t>gyfer</a:t>
          </a:r>
          <a:r>
            <a:rPr lang="en-US" sz="1900" kern="1200" dirty="0"/>
            <a:t> </a:t>
          </a:r>
          <a:r>
            <a:rPr lang="en-US" sz="1900" kern="1200" dirty="0" err="1"/>
            <a:t>oedolion</a:t>
          </a:r>
          <a:r>
            <a:rPr lang="en-US" sz="1900" kern="1200" dirty="0"/>
            <a:t> 16 </a:t>
          </a:r>
          <a:r>
            <a:rPr lang="en-US" sz="1900" kern="1200" dirty="0" err="1"/>
            <a:t>oed</a:t>
          </a:r>
          <a:r>
            <a:rPr lang="en-US" sz="1900" kern="1200" dirty="0"/>
            <a:t> neu </a:t>
          </a:r>
          <a:r>
            <a:rPr lang="en-US" sz="1900" kern="1200" dirty="0" err="1"/>
            <a:t>fwy</a:t>
          </a:r>
          <a:r>
            <a:rPr lang="en-US" sz="1900" kern="1200" dirty="0"/>
            <a:t> (Rowe, 2019). </a:t>
          </a:r>
        </a:p>
      </dsp:txBody>
      <dsp:txXfrm>
        <a:off x="80303" y="2200506"/>
        <a:ext cx="6352997" cy="1484414"/>
      </dsp:txXfrm>
    </dsp:sp>
    <dsp:sp modelId="{90E042EA-33F8-4305-881D-456A73C9C920}">
      <dsp:nvSpPr>
        <dsp:cNvPr id="0" name=""/>
        <dsp:cNvSpPr/>
      </dsp:nvSpPr>
      <dsp:spPr>
        <a:xfrm>
          <a:off x="0" y="3819943"/>
          <a:ext cx="6513603" cy="16450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Cymru: </a:t>
          </a:r>
          <a:r>
            <a:rPr lang="en-US" sz="1900" kern="1200" dirty="0" err="1"/>
            <a:t>Chwaraeon</a:t>
          </a:r>
          <a:r>
            <a:rPr lang="en-US" sz="1900" kern="1200" dirty="0"/>
            <a:t> Cymru </a:t>
          </a:r>
          <a:r>
            <a:rPr lang="en-US" sz="1900" kern="1200" dirty="0" err="1"/>
            <a:t>cynnal</a:t>
          </a:r>
          <a:r>
            <a:rPr lang="en-US" sz="1900" kern="1200" dirty="0"/>
            <a:t> </a:t>
          </a:r>
          <a:r>
            <a:rPr lang="en-US" sz="1900" kern="1200" dirty="0" err="1"/>
            <a:t>arolwg</a:t>
          </a:r>
          <a:r>
            <a:rPr lang="en-US" sz="1900" kern="1200" dirty="0"/>
            <a:t> </a:t>
          </a:r>
          <a:r>
            <a:rPr lang="en-US" sz="1900" kern="1200" dirty="0" err="1"/>
            <a:t>chwaraeon</a:t>
          </a:r>
          <a:r>
            <a:rPr lang="en-US" sz="1900" kern="1200" dirty="0"/>
            <a:t> </a:t>
          </a:r>
          <a:r>
            <a:rPr lang="en-US" sz="1900" kern="1200" dirty="0" err="1"/>
            <a:t>ysgol</a:t>
          </a:r>
          <a:r>
            <a:rPr lang="en-US" sz="1900" kern="1200" dirty="0"/>
            <a:t> (2018), </a:t>
          </a:r>
          <a:r>
            <a:rPr lang="en-US" sz="1900" kern="1200" dirty="0" err="1"/>
            <a:t>darganfod</a:t>
          </a:r>
          <a:r>
            <a:rPr lang="en-US" sz="1900" kern="1200" dirty="0"/>
            <a:t> 63% </a:t>
          </a:r>
          <a:r>
            <a:rPr lang="en-US" sz="1900" kern="1200" dirty="0" err="1"/>
            <a:t>o'r</a:t>
          </a:r>
          <a:r>
            <a:rPr lang="en-US" sz="1900" kern="1200" dirty="0"/>
            <a:t> </a:t>
          </a:r>
          <a:r>
            <a:rPr lang="en-US" sz="1900" kern="1200" dirty="0" err="1"/>
            <a:t>cyfranogwyr</a:t>
          </a:r>
          <a:r>
            <a:rPr lang="en-US" sz="1900" kern="1200" dirty="0"/>
            <a:t> (7-16 </a:t>
          </a:r>
          <a:r>
            <a:rPr lang="en-US" sz="1900" kern="1200" dirty="0" err="1"/>
            <a:t>oed</a:t>
          </a:r>
          <a:r>
            <a:rPr lang="en-US" sz="1900" kern="1200" dirty="0"/>
            <a:t>) </a:t>
          </a:r>
          <a:r>
            <a:rPr lang="en-US" sz="1900" kern="1200" dirty="0" err="1"/>
            <a:t>wedi</a:t>
          </a:r>
          <a:r>
            <a:rPr lang="en-US" sz="1900" kern="1200" dirty="0"/>
            <a:t> </a:t>
          </a:r>
          <a:r>
            <a:rPr lang="en-US" sz="1900" kern="1200" dirty="0" err="1"/>
            <a:t>cymryd</a:t>
          </a:r>
          <a:r>
            <a:rPr lang="en-US" sz="1900" kern="1200" dirty="0"/>
            <a:t> </a:t>
          </a:r>
          <a:r>
            <a:rPr lang="en-US" sz="1900" kern="1200" dirty="0" err="1"/>
            <a:t>rhan</a:t>
          </a:r>
          <a:r>
            <a:rPr lang="en-US" sz="1900" kern="1200" dirty="0"/>
            <a:t> </a:t>
          </a:r>
          <a:r>
            <a:rPr lang="en-US" sz="1900" kern="1200" dirty="0" err="1"/>
            <a:t>mewn</a:t>
          </a:r>
          <a:r>
            <a:rPr lang="en-US" sz="1900" kern="1200" dirty="0"/>
            <a:t> </a:t>
          </a:r>
          <a:r>
            <a:rPr lang="en-US" sz="1900" kern="1200" dirty="0" err="1"/>
            <a:t>pêl-droed</a:t>
          </a:r>
          <a:r>
            <a:rPr lang="en-US" sz="1900" kern="1200" dirty="0"/>
            <a:t> </a:t>
          </a:r>
          <a:r>
            <a:rPr lang="en-US" sz="1900" kern="1200" dirty="0" err="1"/>
            <a:t>yn</a:t>
          </a:r>
          <a:r>
            <a:rPr lang="en-US" sz="1900" kern="1200" dirty="0"/>
            <a:t> y </a:t>
          </a:r>
          <a:r>
            <a:rPr lang="en-US" sz="1900" kern="1200" dirty="0" err="1"/>
            <a:t>flwyddyn</a:t>
          </a:r>
          <a:r>
            <a:rPr lang="en-US" sz="1900" kern="1200" dirty="0"/>
            <a:t> </a:t>
          </a:r>
          <a:r>
            <a:rPr lang="en-US" sz="1900" kern="1200" dirty="0" err="1"/>
            <a:t>flaenorol</a:t>
          </a:r>
          <a:r>
            <a:rPr lang="en-US" sz="1900" kern="1200" dirty="0"/>
            <a:t>; 78.2% </a:t>
          </a:r>
          <a:r>
            <a:rPr lang="en-US" sz="1900" kern="1200" dirty="0" err="1"/>
            <a:t>o'r</a:t>
          </a:r>
          <a:r>
            <a:rPr lang="en-US" sz="1900" kern="1200" dirty="0"/>
            <a:t> </a:t>
          </a:r>
          <a:r>
            <a:rPr lang="en-US" sz="1900" kern="1200" dirty="0" err="1"/>
            <a:t>holl</a:t>
          </a:r>
          <a:r>
            <a:rPr lang="en-US" sz="1900" kern="1200" dirty="0"/>
            <a:t> </a:t>
          </a:r>
          <a:r>
            <a:rPr lang="en-US" sz="1900" kern="1200" dirty="0" err="1"/>
            <a:t>bechgyn</a:t>
          </a:r>
          <a:r>
            <a:rPr lang="en-US" sz="1900" kern="1200" dirty="0"/>
            <a:t> </a:t>
          </a:r>
          <a:r>
            <a:rPr lang="en-US" sz="1900" kern="1200" dirty="0" err="1"/>
            <a:t>yn</a:t>
          </a:r>
          <a:r>
            <a:rPr lang="en-US" sz="1900" kern="1200" dirty="0"/>
            <a:t> </a:t>
          </a:r>
          <a:r>
            <a:rPr lang="en-US" sz="1900" kern="1200" dirty="0" err="1"/>
            <a:t>chwarae</a:t>
          </a:r>
          <a:r>
            <a:rPr lang="en-US" sz="1900" kern="1200" dirty="0"/>
            <a:t> </a:t>
          </a:r>
          <a:r>
            <a:rPr lang="en-US" sz="1900" kern="1200" dirty="0" err="1"/>
            <a:t>pêl-droed</a:t>
          </a:r>
          <a:r>
            <a:rPr lang="en-US" sz="1900" kern="1200" dirty="0"/>
            <a:t>, a 47.3% </a:t>
          </a:r>
          <a:r>
            <a:rPr lang="en-US" sz="1900" kern="1200" dirty="0" err="1"/>
            <a:t>o'r</a:t>
          </a:r>
          <a:r>
            <a:rPr lang="en-US" sz="1900" kern="1200" dirty="0"/>
            <a:t> </a:t>
          </a:r>
          <a:r>
            <a:rPr lang="en-US" sz="1900" kern="1200" dirty="0" err="1"/>
            <a:t>holl</a:t>
          </a:r>
          <a:r>
            <a:rPr lang="en-US" sz="1900" kern="1200" dirty="0"/>
            <a:t> </a:t>
          </a:r>
          <a:r>
            <a:rPr lang="en-US" sz="1900" kern="1200" dirty="0" err="1"/>
            <a:t>merched</a:t>
          </a:r>
          <a:r>
            <a:rPr lang="en-US" sz="1900" kern="1200" dirty="0"/>
            <a:t> </a:t>
          </a:r>
          <a:r>
            <a:rPr lang="en-US" sz="1900" kern="1200" dirty="0" err="1"/>
            <a:t>yn</a:t>
          </a:r>
          <a:r>
            <a:rPr lang="en-US" sz="1900" kern="1200" dirty="0"/>
            <a:t> </a:t>
          </a:r>
          <a:r>
            <a:rPr lang="en-US" sz="1900" kern="1200" dirty="0" err="1"/>
            <a:t>dweud</a:t>
          </a:r>
          <a:r>
            <a:rPr lang="en-US" sz="1900" kern="1200" dirty="0"/>
            <a:t> </a:t>
          </a:r>
          <a:r>
            <a:rPr lang="en-US" sz="1900" kern="1200" dirty="0" err="1"/>
            <a:t>eu</a:t>
          </a:r>
          <a:r>
            <a:rPr lang="en-US" sz="1900" kern="1200" dirty="0"/>
            <a:t> bod </a:t>
          </a:r>
          <a:r>
            <a:rPr lang="en-US" sz="1900" kern="1200" dirty="0" err="1"/>
            <a:t>wedi</a:t>
          </a:r>
          <a:r>
            <a:rPr lang="en-US" sz="1900" kern="1200" dirty="0"/>
            <a:t> </a:t>
          </a:r>
          <a:r>
            <a:rPr lang="en-US" sz="1900" kern="1200" dirty="0" err="1"/>
            <a:t>chwarae</a:t>
          </a:r>
          <a:r>
            <a:rPr lang="en-US" sz="1900" kern="1200" dirty="0"/>
            <a:t> </a:t>
          </a:r>
          <a:r>
            <a:rPr lang="en-US" sz="1900" kern="1200" dirty="0" err="1"/>
            <a:t>pêl-droed</a:t>
          </a:r>
          <a:r>
            <a:rPr lang="en-US" sz="1900" kern="1200" dirty="0"/>
            <a:t> </a:t>
          </a:r>
          <a:r>
            <a:rPr lang="en-US" sz="1900" kern="1200" dirty="0" err="1"/>
            <a:t>yn</a:t>
          </a:r>
          <a:r>
            <a:rPr lang="en-US" sz="1900" kern="1200" dirty="0"/>
            <a:t> </a:t>
          </a:r>
          <a:r>
            <a:rPr lang="en-US" sz="1900" kern="1200" dirty="0" err="1"/>
            <a:t>ystod</a:t>
          </a:r>
          <a:r>
            <a:rPr lang="en-US" sz="1900" kern="1200" dirty="0"/>
            <a:t> </a:t>
          </a:r>
          <a:r>
            <a:rPr lang="en-US" sz="1900" kern="1200" dirty="0" err="1"/>
            <a:t>yr</a:t>
          </a:r>
          <a:r>
            <a:rPr lang="en-US" sz="1900" kern="1200" dirty="0"/>
            <a:t> </a:t>
          </a:r>
          <a:r>
            <a:rPr lang="en-US" sz="1900" kern="1200" dirty="0" err="1"/>
            <a:t>adeg</a:t>
          </a:r>
          <a:r>
            <a:rPr lang="en-US" sz="1900" kern="1200" dirty="0"/>
            <a:t> </a:t>
          </a:r>
          <a:r>
            <a:rPr lang="en-US" sz="1900" kern="1200" dirty="0" err="1"/>
            <a:t>hyn</a:t>
          </a:r>
          <a:r>
            <a:rPr lang="en-US" sz="1900" kern="1200" dirty="0"/>
            <a:t>.</a:t>
          </a:r>
        </a:p>
      </dsp:txBody>
      <dsp:txXfrm>
        <a:off x="80303" y="3900246"/>
        <a:ext cx="6352997" cy="14844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50A65-A3C0-4029-B81D-00EBC9B839CA}">
      <dsp:nvSpPr>
        <dsp:cNvPr id="0" name=""/>
        <dsp:cNvSpPr/>
      </dsp:nvSpPr>
      <dsp:spPr>
        <a:xfrm>
          <a:off x="0" y="19242"/>
          <a:ext cx="6513603" cy="5276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Dewis Llestr Casgliad</a:t>
          </a:r>
          <a:endParaRPr lang="en-US" sz="2200" kern="1200"/>
        </a:p>
      </dsp:txBody>
      <dsp:txXfrm>
        <a:off x="25759" y="45001"/>
        <a:ext cx="6462085" cy="476152"/>
      </dsp:txXfrm>
    </dsp:sp>
    <dsp:sp modelId="{B8377692-26E9-46E9-AA8B-CCF00E4F4AEF}">
      <dsp:nvSpPr>
        <dsp:cNvPr id="0" name=""/>
        <dsp:cNvSpPr/>
      </dsp:nvSpPr>
      <dsp:spPr>
        <a:xfrm>
          <a:off x="0" y="610272"/>
          <a:ext cx="6513603" cy="527670"/>
        </a:xfrm>
        <a:prstGeom prst="round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Darparu Sampl</a:t>
          </a:r>
          <a:endParaRPr lang="en-US" sz="2200" kern="1200"/>
        </a:p>
      </dsp:txBody>
      <dsp:txXfrm>
        <a:off x="25759" y="636031"/>
        <a:ext cx="6462085" cy="476152"/>
      </dsp:txXfrm>
    </dsp:sp>
    <dsp:sp modelId="{303F11F0-A101-424D-935A-065C7437BEAE}">
      <dsp:nvSpPr>
        <dsp:cNvPr id="0" name=""/>
        <dsp:cNvSpPr/>
      </dsp:nvSpPr>
      <dsp:spPr>
        <a:xfrm>
          <a:off x="0" y="1201303"/>
          <a:ext cx="6513603" cy="527670"/>
        </a:xfrm>
        <a:prstGeom prst="round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Cyfaint yr wrin</a:t>
          </a:r>
          <a:endParaRPr lang="en-US" sz="2200" kern="1200"/>
        </a:p>
      </dsp:txBody>
      <dsp:txXfrm>
        <a:off x="25759" y="1227062"/>
        <a:ext cx="6462085" cy="476152"/>
      </dsp:txXfrm>
    </dsp:sp>
    <dsp:sp modelId="{53684291-0B50-40FC-A99E-E2148890A957}">
      <dsp:nvSpPr>
        <dsp:cNvPr id="0" name=""/>
        <dsp:cNvSpPr/>
      </dsp:nvSpPr>
      <dsp:spPr>
        <a:xfrm>
          <a:off x="0" y="1792333"/>
          <a:ext cx="6513603" cy="52767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Dewis Pecyn Casglu Samplau</a:t>
          </a:r>
          <a:endParaRPr lang="en-US" sz="2200" kern="1200"/>
        </a:p>
      </dsp:txBody>
      <dsp:txXfrm>
        <a:off x="25759" y="1818092"/>
        <a:ext cx="6462085" cy="476152"/>
      </dsp:txXfrm>
    </dsp:sp>
    <dsp:sp modelId="{C0826A3E-B3B7-4C5E-AC24-6E39C1ED6D88}">
      <dsp:nvSpPr>
        <dsp:cNvPr id="0" name=""/>
        <dsp:cNvSpPr/>
      </dsp:nvSpPr>
      <dsp:spPr>
        <a:xfrm>
          <a:off x="0" y="2383363"/>
          <a:ext cx="6513603" cy="527670"/>
        </a:xfrm>
        <a:prstGeom prst="round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Rhannu'r Sampl</a:t>
          </a:r>
          <a:endParaRPr lang="en-US" sz="2200" kern="1200"/>
        </a:p>
      </dsp:txBody>
      <dsp:txXfrm>
        <a:off x="25759" y="2409122"/>
        <a:ext cx="6462085" cy="476152"/>
      </dsp:txXfrm>
    </dsp:sp>
    <dsp:sp modelId="{A971249B-7F0B-4342-A81D-AA4856CE69D5}">
      <dsp:nvSpPr>
        <dsp:cNvPr id="0" name=""/>
        <dsp:cNvSpPr/>
      </dsp:nvSpPr>
      <dsp:spPr>
        <a:xfrm>
          <a:off x="0" y="2974393"/>
          <a:ext cx="6513603" cy="527670"/>
        </a:xfrm>
        <a:prstGeom prst="round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Selio'r Sampl</a:t>
          </a:r>
          <a:endParaRPr lang="en-US" sz="2200" kern="1200"/>
        </a:p>
      </dsp:txBody>
      <dsp:txXfrm>
        <a:off x="25759" y="3000152"/>
        <a:ext cx="6462085" cy="476152"/>
      </dsp:txXfrm>
    </dsp:sp>
    <dsp:sp modelId="{66803519-48E5-40A8-A332-5497DD9C388D}">
      <dsp:nvSpPr>
        <dsp:cNvPr id="0" name=""/>
        <dsp:cNvSpPr/>
      </dsp:nvSpPr>
      <dsp:spPr>
        <a:xfrm>
          <a:off x="0" y="3565423"/>
          <a:ext cx="6513603" cy="52767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Mesur Disgyrchiant Penodol</a:t>
          </a:r>
          <a:endParaRPr lang="en-US" sz="2200" kern="1200"/>
        </a:p>
      </dsp:txBody>
      <dsp:txXfrm>
        <a:off x="25759" y="3591182"/>
        <a:ext cx="6462085" cy="476152"/>
      </dsp:txXfrm>
    </dsp:sp>
    <dsp:sp modelId="{4C6DE0E4-EC2E-4212-8451-156C5B38C776}">
      <dsp:nvSpPr>
        <dsp:cNvPr id="0" name=""/>
        <dsp:cNvSpPr/>
      </dsp:nvSpPr>
      <dsp:spPr>
        <a:xfrm>
          <a:off x="0" y="4156453"/>
          <a:ext cx="6513603" cy="527670"/>
        </a:xfrm>
        <a:prstGeom prst="round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Gwaith papur</a:t>
          </a:r>
          <a:endParaRPr lang="en-US" sz="2200" kern="1200"/>
        </a:p>
      </dsp:txBody>
      <dsp:txXfrm>
        <a:off x="25759" y="4182212"/>
        <a:ext cx="6462085" cy="476152"/>
      </dsp:txXfrm>
    </dsp:sp>
    <dsp:sp modelId="{AFC3A146-98C6-4FB9-9D6E-0B17D89F92C6}">
      <dsp:nvSpPr>
        <dsp:cNvPr id="0" name=""/>
        <dsp:cNvSpPr/>
      </dsp:nvSpPr>
      <dsp:spPr>
        <a:xfrm>
          <a:off x="0" y="4747483"/>
          <a:ext cx="6513603" cy="527670"/>
        </a:xfrm>
        <a:prstGeom prst="round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Dadansoddiad Labordy</a:t>
          </a:r>
          <a:endParaRPr lang="en-US" sz="2200" kern="1200"/>
        </a:p>
      </dsp:txBody>
      <dsp:txXfrm>
        <a:off x="25759" y="4773242"/>
        <a:ext cx="6462085" cy="476152"/>
      </dsp:txXfrm>
    </dsp:sp>
    <dsp:sp modelId="{93047001-B721-4602-9BF6-D894D77C05BD}">
      <dsp:nvSpPr>
        <dsp:cNvPr id="0" name=""/>
        <dsp:cNvSpPr/>
      </dsp:nvSpPr>
      <dsp:spPr>
        <a:xfrm>
          <a:off x="0" y="5338513"/>
          <a:ext cx="6513603" cy="5276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Sancsiynau</a:t>
          </a:r>
          <a:endParaRPr lang="en-US" sz="2200" kern="1200"/>
        </a:p>
      </dsp:txBody>
      <dsp:txXfrm>
        <a:off x="25759" y="5364272"/>
        <a:ext cx="6462085" cy="476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B54FE-8FE2-442F-835B-2DD7E04A9DE8}">
      <dsp:nvSpPr>
        <dsp:cNvPr id="0" name=""/>
        <dsp:cNvSpPr/>
      </dsp:nvSpPr>
      <dsp:spPr>
        <a:xfrm>
          <a:off x="0" y="6"/>
          <a:ext cx="6513603" cy="3376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Pa gyffur sy'n gwella perfformiad sy'n gweithredu fel testosteron, gan gynyddu màs cyhyrau yn y rhai sy'n ei ddefnyddio?</a:t>
          </a:r>
          <a:endParaRPr lang="en-US" sz="3900" kern="1200"/>
        </a:p>
      </dsp:txBody>
      <dsp:txXfrm>
        <a:off x="164833" y="164839"/>
        <a:ext cx="6183937" cy="3046954"/>
      </dsp:txXfrm>
    </dsp:sp>
    <dsp:sp modelId="{74A255B3-E7A8-45C6-B4B0-4D90E13A0C05}">
      <dsp:nvSpPr>
        <dsp:cNvPr id="0" name=""/>
        <dsp:cNvSpPr/>
      </dsp:nvSpPr>
      <dsp:spPr>
        <a:xfrm>
          <a:off x="0" y="3601715"/>
          <a:ext cx="6513603" cy="2058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07"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kern="1200"/>
            <a:t>Diweretigion</a:t>
          </a:r>
          <a:endParaRPr lang="en-US" sz="3000" kern="1200"/>
        </a:p>
        <a:p>
          <a:pPr marL="285750" lvl="1" indent="-285750" algn="l" defTabSz="1333500">
            <a:lnSpc>
              <a:spcPct val="90000"/>
            </a:lnSpc>
            <a:spcBef>
              <a:spcPct val="0"/>
            </a:spcBef>
            <a:spcAft>
              <a:spcPct val="20000"/>
            </a:spcAft>
            <a:buChar char="•"/>
          </a:pPr>
          <a:r>
            <a:rPr lang="en-GB" sz="3000" kern="1200"/>
            <a:t>Steriod Anabolig</a:t>
          </a:r>
          <a:endParaRPr lang="en-US" sz="3000" kern="1200"/>
        </a:p>
        <a:p>
          <a:pPr marL="285750" lvl="1" indent="-285750" algn="l" defTabSz="1333500">
            <a:lnSpc>
              <a:spcPct val="90000"/>
            </a:lnSpc>
            <a:spcBef>
              <a:spcPct val="0"/>
            </a:spcBef>
            <a:spcAft>
              <a:spcPct val="20000"/>
            </a:spcAft>
            <a:buChar char="•"/>
          </a:pPr>
          <a:r>
            <a:rPr lang="en-GB" sz="3000" kern="1200"/>
            <a:t>Erythropoietin</a:t>
          </a:r>
          <a:endParaRPr lang="en-US" sz="3000" kern="1200"/>
        </a:p>
        <a:p>
          <a:pPr marL="285750" lvl="1" indent="-285750" algn="l" defTabSz="1333500">
            <a:lnSpc>
              <a:spcPct val="90000"/>
            </a:lnSpc>
            <a:spcBef>
              <a:spcPct val="0"/>
            </a:spcBef>
            <a:spcAft>
              <a:spcPct val="20000"/>
            </a:spcAft>
            <a:buChar char="•"/>
          </a:pPr>
          <a:r>
            <a:rPr lang="en-GB" sz="3000" kern="1200"/>
            <a:t>Strychnine</a:t>
          </a:r>
          <a:endParaRPr lang="en-US" sz="3000" kern="1200"/>
        </a:p>
      </dsp:txBody>
      <dsp:txXfrm>
        <a:off x="0" y="3601715"/>
        <a:ext cx="6513603" cy="20586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19419-AA7B-46EF-9048-B1AE1D35202D}">
      <dsp:nvSpPr>
        <dsp:cNvPr id="0" name=""/>
        <dsp:cNvSpPr/>
      </dsp:nvSpPr>
      <dsp:spPr>
        <a:xfrm>
          <a:off x="2961018" y="2942713"/>
          <a:ext cx="591567" cy="1907805"/>
        </a:xfrm>
        <a:custGeom>
          <a:avLst/>
          <a:gdLst/>
          <a:ahLst/>
          <a:cxnLst/>
          <a:rect l="0" t="0" r="0" b="0"/>
          <a:pathLst>
            <a:path>
              <a:moveTo>
                <a:pt x="0" y="0"/>
              </a:moveTo>
              <a:lnTo>
                <a:pt x="295783" y="0"/>
              </a:lnTo>
              <a:lnTo>
                <a:pt x="295783" y="1907805"/>
              </a:lnTo>
              <a:lnTo>
                <a:pt x="591567" y="190780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4516B5-0555-4785-B4C1-3C84130EC00B}">
      <dsp:nvSpPr>
        <dsp:cNvPr id="0" name=""/>
        <dsp:cNvSpPr/>
      </dsp:nvSpPr>
      <dsp:spPr>
        <a:xfrm>
          <a:off x="2961018" y="2942713"/>
          <a:ext cx="591567" cy="635935"/>
        </a:xfrm>
        <a:custGeom>
          <a:avLst/>
          <a:gdLst/>
          <a:ahLst/>
          <a:cxnLst/>
          <a:rect l="0" t="0" r="0" b="0"/>
          <a:pathLst>
            <a:path>
              <a:moveTo>
                <a:pt x="0" y="0"/>
              </a:moveTo>
              <a:lnTo>
                <a:pt x="295783" y="0"/>
              </a:lnTo>
              <a:lnTo>
                <a:pt x="295783" y="635935"/>
              </a:lnTo>
              <a:lnTo>
                <a:pt x="591567" y="63593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BB9E2F-EAED-48A5-B1B9-C06DC87347B9}">
      <dsp:nvSpPr>
        <dsp:cNvPr id="0" name=""/>
        <dsp:cNvSpPr/>
      </dsp:nvSpPr>
      <dsp:spPr>
        <a:xfrm>
          <a:off x="2961018" y="2306777"/>
          <a:ext cx="591567" cy="635935"/>
        </a:xfrm>
        <a:custGeom>
          <a:avLst/>
          <a:gdLst/>
          <a:ahLst/>
          <a:cxnLst/>
          <a:rect l="0" t="0" r="0" b="0"/>
          <a:pathLst>
            <a:path>
              <a:moveTo>
                <a:pt x="0" y="635935"/>
              </a:moveTo>
              <a:lnTo>
                <a:pt x="295783" y="635935"/>
              </a:lnTo>
              <a:lnTo>
                <a:pt x="295783" y="0"/>
              </a:lnTo>
              <a:lnTo>
                <a:pt x="591567"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E00402-344D-4BB2-81B5-7663D7813717}">
      <dsp:nvSpPr>
        <dsp:cNvPr id="0" name=""/>
        <dsp:cNvSpPr/>
      </dsp:nvSpPr>
      <dsp:spPr>
        <a:xfrm>
          <a:off x="2961018" y="1034907"/>
          <a:ext cx="591567" cy="1907805"/>
        </a:xfrm>
        <a:custGeom>
          <a:avLst/>
          <a:gdLst/>
          <a:ahLst/>
          <a:cxnLst/>
          <a:rect l="0" t="0" r="0" b="0"/>
          <a:pathLst>
            <a:path>
              <a:moveTo>
                <a:pt x="0" y="1907805"/>
              </a:moveTo>
              <a:lnTo>
                <a:pt x="295783" y="1907805"/>
              </a:lnTo>
              <a:lnTo>
                <a:pt x="295783" y="0"/>
              </a:lnTo>
              <a:lnTo>
                <a:pt x="591567"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2D658B-DFF5-40A7-91B2-B92EC3431F28}">
      <dsp:nvSpPr>
        <dsp:cNvPr id="0" name=""/>
        <dsp:cNvSpPr/>
      </dsp:nvSpPr>
      <dsp:spPr>
        <a:xfrm>
          <a:off x="3180" y="2491642"/>
          <a:ext cx="2957837" cy="9021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err="1"/>
            <a:t>Ym</a:t>
          </a:r>
          <a:r>
            <a:rPr lang="en-GB" sz="1500" kern="1200" dirty="0"/>
            <a:t> </a:t>
          </a:r>
          <a:r>
            <a:rPr lang="en-GB" sz="1500" kern="1200" dirty="0" err="1"/>
            <a:t>mha</a:t>
          </a:r>
          <a:r>
            <a:rPr lang="en-GB" sz="1500" kern="1200" dirty="0"/>
            <a:t> </a:t>
          </a:r>
          <a:r>
            <a:rPr lang="en-GB" sz="1500" kern="1200" dirty="0" err="1"/>
            <a:t>flwyddyn</a:t>
          </a:r>
          <a:r>
            <a:rPr lang="en-GB" sz="1500" kern="1200" dirty="0"/>
            <a:t> y </a:t>
          </a:r>
          <a:r>
            <a:rPr lang="en-GB" sz="1500" kern="1200" dirty="0" err="1"/>
            <a:t>waharddodd</a:t>
          </a:r>
          <a:r>
            <a:rPr lang="en-GB" sz="1500" kern="1200" dirty="0"/>
            <a:t> y </a:t>
          </a:r>
          <a:r>
            <a:rPr lang="en-GB" sz="1500" kern="1200" dirty="0" err="1"/>
            <a:t>Bwyllgor</a:t>
          </a:r>
          <a:r>
            <a:rPr lang="en-GB" sz="1500" kern="1200" dirty="0"/>
            <a:t> </a:t>
          </a:r>
          <a:r>
            <a:rPr lang="en-GB" sz="1500" kern="1200" dirty="0" err="1"/>
            <a:t>Olympaidd</a:t>
          </a:r>
          <a:r>
            <a:rPr lang="en-GB" sz="1500" kern="1200" dirty="0"/>
            <a:t> </a:t>
          </a:r>
          <a:r>
            <a:rPr lang="en-GB" sz="1500" kern="1200" dirty="0" err="1"/>
            <a:t>Rhyngwladol</a:t>
          </a:r>
          <a:r>
            <a:rPr lang="en-GB" sz="1500" kern="1200" dirty="0"/>
            <a:t> </a:t>
          </a:r>
          <a:r>
            <a:rPr lang="en-GB" sz="1500" kern="1200" dirty="0" err="1"/>
            <a:t>ddefnyddio</a:t>
          </a:r>
          <a:r>
            <a:rPr lang="en-GB" sz="1500" kern="1200" dirty="0"/>
            <a:t> </a:t>
          </a:r>
          <a:r>
            <a:rPr lang="en-GB" sz="1500" kern="1200" dirty="0" err="1"/>
            <a:t>cyffuriau</a:t>
          </a:r>
          <a:r>
            <a:rPr lang="en-GB" sz="1500" kern="1200" dirty="0"/>
            <a:t> </a:t>
          </a:r>
          <a:r>
            <a:rPr lang="en-GB" sz="1500" kern="1200" dirty="0" err="1"/>
            <a:t>gwella</a:t>
          </a:r>
          <a:r>
            <a:rPr lang="en-GB" sz="1500" kern="1200" dirty="0"/>
            <a:t> </a:t>
          </a:r>
          <a:r>
            <a:rPr lang="en-GB" sz="1500" kern="1200" dirty="0" err="1"/>
            <a:t>perfformiad</a:t>
          </a:r>
          <a:r>
            <a:rPr lang="en-GB" sz="1500" kern="1200" dirty="0"/>
            <a:t>?</a:t>
          </a:r>
          <a:endParaRPr lang="en-US" sz="1500" kern="1200" dirty="0"/>
        </a:p>
      </dsp:txBody>
      <dsp:txXfrm>
        <a:off x="3180" y="2491642"/>
        <a:ext cx="2957837" cy="902140"/>
      </dsp:txXfrm>
    </dsp:sp>
    <dsp:sp modelId="{7C6EDA16-E84D-4764-8C9E-2380BA616EB3}">
      <dsp:nvSpPr>
        <dsp:cNvPr id="0" name=""/>
        <dsp:cNvSpPr/>
      </dsp:nvSpPr>
      <dsp:spPr>
        <a:xfrm>
          <a:off x="3552585" y="583837"/>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1967</a:t>
          </a:r>
          <a:endParaRPr lang="en-US" sz="1500" kern="1200"/>
        </a:p>
      </dsp:txBody>
      <dsp:txXfrm>
        <a:off x="3552585" y="583837"/>
        <a:ext cx="2957837" cy="902140"/>
      </dsp:txXfrm>
    </dsp:sp>
    <dsp:sp modelId="{268E69F7-E645-4657-ABC1-853D7691E776}">
      <dsp:nvSpPr>
        <dsp:cNvPr id="0" name=""/>
        <dsp:cNvSpPr/>
      </dsp:nvSpPr>
      <dsp:spPr>
        <a:xfrm>
          <a:off x="3552585" y="1855707"/>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2008</a:t>
          </a:r>
          <a:endParaRPr lang="en-US" sz="1500" kern="1200"/>
        </a:p>
      </dsp:txBody>
      <dsp:txXfrm>
        <a:off x="3552585" y="1855707"/>
        <a:ext cx="2957837" cy="902140"/>
      </dsp:txXfrm>
    </dsp:sp>
    <dsp:sp modelId="{2DB3588B-86EE-4623-B1C6-97F38BBE76D3}">
      <dsp:nvSpPr>
        <dsp:cNvPr id="0" name=""/>
        <dsp:cNvSpPr/>
      </dsp:nvSpPr>
      <dsp:spPr>
        <a:xfrm>
          <a:off x="3552585" y="3127577"/>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1904</a:t>
          </a:r>
          <a:endParaRPr lang="en-US" sz="1500" kern="1200"/>
        </a:p>
      </dsp:txBody>
      <dsp:txXfrm>
        <a:off x="3552585" y="3127577"/>
        <a:ext cx="2957837" cy="902140"/>
      </dsp:txXfrm>
    </dsp:sp>
    <dsp:sp modelId="{757C2404-F87F-4AA1-B265-45C3D75A8E54}">
      <dsp:nvSpPr>
        <dsp:cNvPr id="0" name=""/>
        <dsp:cNvSpPr/>
      </dsp:nvSpPr>
      <dsp:spPr>
        <a:xfrm>
          <a:off x="3552585" y="4399448"/>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1923</a:t>
          </a:r>
          <a:endParaRPr lang="en-US" sz="1500" kern="1200"/>
        </a:p>
      </dsp:txBody>
      <dsp:txXfrm>
        <a:off x="3552585" y="4399448"/>
        <a:ext cx="2957837" cy="9021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56701-4CD5-4697-B391-72A0B0BD45A5}">
      <dsp:nvSpPr>
        <dsp:cNvPr id="0" name=""/>
        <dsp:cNvSpPr/>
      </dsp:nvSpPr>
      <dsp:spPr>
        <a:xfrm>
          <a:off x="2288735" y="1590841"/>
          <a:ext cx="452843" cy="486806"/>
        </a:xfrm>
        <a:custGeom>
          <a:avLst/>
          <a:gdLst/>
          <a:ahLst/>
          <a:cxnLst/>
          <a:rect l="0" t="0" r="0" b="0"/>
          <a:pathLst>
            <a:path>
              <a:moveTo>
                <a:pt x="0" y="0"/>
              </a:moveTo>
              <a:lnTo>
                <a:pt x="226421" y="0"/>
              </a:lnTo>
              <a:lnTo>
                <a:pt x="226421" y="486806"/>
              </a:lnTo>
              <a:lnTo>
                <a:pt x="452843" y="486806"/>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9F9B3D-665A-4A14-9CCA-FBB820A1A720}">
      <dsp:nvSpPr>
        <dsp:cNvPr id="0" name=""/>
        <dsp:cNvSpPr/>
      </dsp:nvSpPr>
      <dsp:spPr>
        <a:xfrm>
          <a:off x="2288735" y="1104035"/>
          <a:ext cx="452843" cy="486806"/>
        </a:xfrm>
        <a:custGeom>
          <a:avLst/>
          <a:gdLst/>
          <a:ahLst/>
          <a:cxnLst/>
          <a:rect l="0" t="0" r="0" b="0"/>
          <a:pathLst>
            <a:path>
              <a:moveTo>
                <a:pt x="0" y="486806"/>
              </a:moveTo>
              <a:lnTo>
                <a:pt x="226421" y="486806"/>
              </a:lnTo>
              <a:lnTo>
                <a:pt x="226421" y="0"/>
              </a:lnTo>
              <a:lnTo>
                <a:pt x="452843" y="0"/>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A4CB747-95F5-4353-8F88-2B72E5FBCD9C}">
      <dsp:nvSpPr>
        <dsp:cNvPr id="0" name=""/>
        <dsp:cNvSpPr/>
      </dsp:nvSpPr>
      <dsp:spPr>
        <a:xfrm>
          <a:off x="539" y="1045002"/>
          <a:ext cx="2288196" cy="109167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err="1"/>
            <a:t>Weithiau</a:t>
          </a:r>
          <a:r>
            <a:rPr lang="en-GB" sz="1500" kern="1200" dirty="0"/>
            <a:t> </a:t>
          </a:r>
          <a:r>
            <a:rPr lang="en-GB" sz="1500" kern="1200" dirty="0" err="1"/>
            <a:t>anogwyd</a:t>
          </a:r>
          <a:r>
            <a:rPr lang="en-GB" sz="1500" kern="1200" dirty="0"/>
            <a:t> ac </a:t>
          </a:r>
          <a:r>
            <a:rPr lang="en-GB" sz="1500" kern="1200" dirty="0" err="1"/>
            <a:t>ystyried</a:t>
          </a:r>
          <a:r>
            <a:rPr lang="en-GB" sz="1500" kern="1200" dirty="0"/>
            <a:t> </a:t>
          </a:r>
          <a:r>
            <a:rPr lang="en-GB" sz="1500" kern="1200" dirty="0" err="1"/>
            <a:t>fel</a:t>
          </a:r>
          <a:r>
            <a:rPr lang="en-GB" sz="1500" kern="1200" dirty="0"/>
            <a:t> </a:t>
          </a:r>
          <a:r>
            <a:rPr lang="en-GB" sz="1500" kern="1200" dirty="0" err="1"/>
            <a:t>rhaid</a:t>
          </a:r>
          <a:r>
            <a:rPr lang="en-GB" sz="1500" kern="1200" dirty="0"/>
            <a:t> am </a:t>
          </a:r>
          <a:r>
            <a:rPr lang="en-GB" sz="1500" kern="1200" dirty="0" err="1"/>
            <a:t>ddopio</a:t>
          </a:r>
          <a:r>
            <a:rPr lang="en-GB" sz="1500" kern="1200" dirty="0"/>
            <a:t> </a:t>
          </a:r>
          <a:r>
            <a:rPr lang="en-GB" sz="1500" kern="1200" dirty="0" err="1"/>
            <a:t>ym</a:t>
          </a:r>
          <a:r>
            <a:rPr lang="en-GB" sz="1500" kern="1200" dirty="0"/>
            <a:t> </a:t>
          </a:r>
          <a:r>
            <a:rPr lang="en-GB" sz="1500" kern="1200" dirty="0" err="1"/>
            <a:t>mlynyddoedd</a:t>
          </a:r>
          <a:r>
            <a:rPr lang="en-GB" sz="1500" kern="1200" dirty="0"/>
            <a:t> </a:t>
          </a:r>
          <a:r>
            <a:rPr lang="en-GB" sz="1500" kern="1200" dirty="0" err="1"/>
            <a:t>cynnar</a:t>
          </a:r>
          <a:r>
            <a:rPr lang="en-GB" sz="1500" kern="1200" dirty="0"/>
            <a:t> y </a:t>
          </a:r>
          <a:r>
            <a:rPr lang="en-GB" sz="1500" kern="1200" dirty="0" err="1"/>
            <a:t>Gemau</a:t>
          </a:r>
          <a:r>
            <a:rPr lang="en-GB" sz="1500" kern="1200" dirty="0"/>
            <a:t> </a:t>
          </a:r>
          <a:r>
            <a:rPr lang="en-GB" sz="1500" kern="1200" dirty="0" err="1"/>
            <a:t>Olympaidd</a:t>
          </a:r>
          <a:r>
            <a:rPr lang="en-GB" sz="1500" kern="1200" dirty="0"/>
            <a:t> modern.</a:t>
          </a:r>
          <a:endParaRPr lang="en-US" sz="1500" kern="1200" dirty="0"/>
        </a:p>
      </dsp:txBody>
      <dsp:txXfrm>
        <a:off x="539" y="1045002"/>
        <a:ext cx="2288196" cy="1091679"/>
      </dsp:txXfrm>
    </dsp:sp>
    <dsp:sp modelId="{051D0780-C5F4-4D4B-BB47-E02EFBE7AA79}">
      <dsp:nvSpPr>
        <dsp:cNvPr id="0" name=""/>
        <dsp:cNvSpPr/>
      </dsp:nvSpPr>
      <dsp:spPr>
        <a:xfrm>
          <a:off x="2741578" y="758741"/>
          <a:ext cx="2264218" cy="69058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Cywir</a:t>
          </a:r>
          <a:endParaRPr lang="en-US" sz="1500" kern="1200"/>
        </a:p>
      </dsp:txBody>
      <dsp:txXfrm>
        <a:off x="2741578" y="758741"/>
        <a:ext cx="2264218" cy="690586"/>
      </dsp:txXfrm>
    </dsp:sp>
    <dsp:sp modelId="{794113C7-EB67-45FA-9FD4-F2348F621251}">
      <dsp:nvSpPr>
        <dsp:cNvPr id="0" name=""/>
        <dsp:cNvSpPr/>
      </dsp:nvSpPr>
      <dsp:spPr>
        <a:xfrm>
          <a:off x="2741578" y="1732355"/>
          <a:ext cx="2264218" cy="69058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Anghywir</a:t>
          </a:r>
          <a:endParaRPr lang="en-US" sz="1500" kern="1200"/>
        </a:p>
      </dsp:txBody>
      <dsp:txXfrm>
        <a:off x="2741578" y="1732355"/>
        <a:ext cx="2264218" cy="6905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363FF-A223-4888-BC9D-24BBA73610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4FFD78-81A4-43C8-B910-62EFC4C998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D56ECE-BE3B-4D69-ADB6-45063AE41627}"/>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7934DCD0-397C-4977-8711-1741EACB57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E19269-1A46-4697-8787-E1F95BBD6469}"/>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415276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0E2CD-F3A9-4C09-AE6C-48899E1A55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F92C6-0B4A-44BF-AADA-4238E35335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7F960-A3DC-466B-8F2D-6B67491A98A3}"/>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F91AF53C-05D2-43F1-8431-A6BC0B5D5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9A0FF5-D6D0-45DC-BEBD-16D209441A62}"/>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2830728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7B843-4C6B-49D1-8C4A-A64E73346A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EB7934-4BD2-4284-93C4-D8F857B697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CEDF48-BD35-4824-9300-92921691A8CE}"/>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21B6E2CB-E819-4361-9899-7AAC1EB25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A7279-0C99-4B54-8D61-845CD0313C9C}"/>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601431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B0C76-C221-4543-9B39-14792B3FD7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153102-7863-4EF9-8D2A-AC6C4C84BB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B2C9AF-6BCC-47AE-AFD7-B4B11DA17E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F1CFF7-1910-4D17-AE38-50C7B1C35E5E}"/>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6" name="Footer Placeholder 5">
            <a:extLst>
              <a:ext uri="{FF2B5EF4-FFF2-40B4-BE49-F238E27FC236}">
                <a16:creationId xmlns:a16="http://schemas.microsoft.com/office/drawing/2014/main" id="{5D206249-DA89-4114-8744-E8FAE47581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84E2C4-9BEE-4279-AEC2-3BD1ECF12954}"/>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581315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9D2A-840D-4D3F-A320-1D57D0C4B3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48F2A3-2A8C-4C70-B216-E8C0A374A1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12776E-0FB1-44A7-B942-9870ED371C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29DAB0-6D51-4BE2-967C-E07A153FF8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60F875-F8B3-40FA-9511-E192145AFD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4BDA7E-C07D-4DEF-B1DB-6F2E569E10B8}"/>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8" name="Footer Placeholder 7">
            <a:extLst>
              <a:ext uri="{FF2B5EF4-FFF2-40B4-BE49-F238E27FC236}">
                <a16:creationId xmlns:a16="http://schemas.microsoft.com/office/drawing/2014/main" id="{D05F6C35-5362-4EB7-AFB6-A26506D82A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E32DF7-E228-4DD1-BF05-D2032B037A25}"/>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3226040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751E6-C3E7-4B39-8E45-DD44BCA63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69E458-16F7-484B-8ED3-1F78FBD3E822}"/>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4" name="Footer Placeholder 3">
            <a:extLst>
              <a:ext uri="{FF2B5EF4-FFF2-40B4-BE49-F238E27FC236}">
                <a16:creationId xmlns:a16="http://schemas.microsoft.com/office/drawing/2014/main" id="{766E9B9D-DB8B-4044-905F-32708F4813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008CD7-8D83-4749-9B13-2CBAEA03BC55}"/>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3068348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A46F16-6ECA-4675-B663-A96CCA172DF5}"/>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3" name="Footer Placeholder 2">
            <a:extLst>
              <a:ext uri="{FF2B5EF4-FFF2-40B4-BE49-F238E27FC236}">
                <a16:creationId xmlns:a16="http://schemas.microsoft.com/office/drawing/2014/main" id="{B3FD34A9-7240-4F86-9316-21F6D76A90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A58368-5669-439B-99D3-A8B0B1DE0423}"/>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4234124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C6EE0-FD09-4607-BF47-6F2CE4C6F4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C47BFF-906F-481C-8DBF-DE4DC92C78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33A343-6B94-4875-AA5F-FCB693746C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0566AD-3A52-41AE-9744-F6869BCE8CC2}"/>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6" name="Footer Placeholder 5">
            <a:extLst>
              <a:ext uri="{FF2B5EF4-FFF2-40B4-BE49-F238E27FC236}">
                <a16:creationId xmlns:a16="http://schemas.microsoft.com/office/drawing/2014/main" id="{B5E11DB1-1095-49EB-B66D-F3F5829ED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4927BD-0D63-4995-8373-28F803759A96}"/>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3698658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DCE6-E64E-4FEE-9A82-188FD2C6DF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0B02EF-E763-4CDC-8CF5-CD51CA0F44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770896-611B-438E-9669-35A3AEF0B7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A84A2D-B06F-4A2F-8F02-E159B5C33282}"/>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6" name="Footer Placeholder 5">
            <a:extLst>
              <a:ext uri="{FF2B5EF4-FFF2-40B4-BE49-F238E27FC236}">
                <a16:creationId xmlns:a16="http://schemas.microsoft.com/office/drawing/2014/main" id="{D9821F0C-EEB6-4D56-97CB-C6B8697AC1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A2C89-E06B-41CA-B7F2-14E98C9CA3C8}"/>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917661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B06A-A6CF-407A-874D-5A4A13A801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A45C4F-B547-4933-AFE4-CEF30ABDE9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0CD02C-8549-45E6-A6CA-912EE5450640}"/>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FC09A1AC-0DC4-4966-BFF2-5A8FA4F419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D4327C-6528-4BF8-B3DD-3EFA608D3C1E}"/>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8525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544B3F-E3B9-4B7E-A6D2-537705A204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D68903-A9E9-4FEA-AE4F-DB38C191DE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D1BF19-CC14-4C09-9736-7AEC2119328B}"/>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7AFED20E-0782-48AC-B168-0966F2FCA9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D5790-B7C3-4357-AAFB-9851A78DE73F}"/>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076816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F9197B-B217-4EAE-8041-EA3991FF7D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84020-8B12-4AB5-B7CB-B59E345DB4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4A72D-5307-4810-9EFB-DAF29BDD3B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35B45E74-020D-4D99-8B36-9362ED016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6CA550-72A4-4C4E-AC10-0F37D91AD0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AB339E-F518-4F28-8EA3-9E6D9320E4EF}" type="slidenum">
              <a:rPr lang="en-GB" smtClean="0"/>
              <a:t>‹#›</a:t>
            </a:fld>
            <a:endParaRPr lang="en-GB"/>
          </a:p>
        </p:txBody>
      </p:sp>
    </p:spTree>
    <p:extLst>
      <p:ext uri="{BB962C8B-B14F-4D97-AF65-F5344CB8AC3E}">
        <p14:creationId xmlns:p14="http://schemas.microsoft.com/office/powerpoint/2010/main" val="128837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erson holding a football ball&#10;&#10;Description automatically generated">
            <a:extLst>
              <a:ext uri="{FF2B5EF4-FFF2-40B4-BE49-F238E27FC236}">
                <a16:creationId xmlns:a16="http://schemas.microsoft.com/office/drawing/2014/main" id="{286902F2-900C-4199-B48F-92B311ECA3B7}"/>
              </a:ext>
            </a:extLst>
          </p:cNvPr>
          <p:cNvPicPr>
            <a:picLocks noChangeAspect="1"/>
          </p:cNvPicPr>
          <p:nvPr/>
        </p:nvPicPr>
        <p:blipFill rotWithShape="1">
          <a:blip r:embed="rId2"/>
          <a:srcRect l="9091" b="13718"/>
          <a:stretch/>
        </p:blipFill>
        <p:spPr>
          <a:xfrm>
            <a:off x="1" y="10"/>
            <a:ext cx="5885096" cy="3644589"/>
          </a:xfrm>
          <a:prstGeom prst="rect">
            <a:avLst/>
          </a:prstGeom>
        </p:spPr>
      </p:pic>
      <p:pic>
        <p:nvPicPr>
          <p:cNvPr id="7" name="Picture 6" descr="A picture containing sitting, table, wooden, food&#10;&#10;Description automatically generated">
            <a:extLst>
              <a:ext uri="{FF2B5EF4-FFF2-40B4-BE49-F238E27FC236}">
                <a16:creationId xmlns:a16="http://schemas.microsoft.com/office/drawing/2014/main" id="{D37AC6F4-E87B-484D-891F-C4BCD05D0D93}"/>
              </a:ext>
            </a:extLst>
          </p:cNvPr>
          <p:cNvPicPr>
            <a:picLocks noChangeAspect="1"/>
          </p:cNvPicPr>
          <p:nvPr/>
        </p:nvPicPr>
        <p:blipFill rotWithShape="1">
          <a:blip r:embed="rId3"/>
          <a:srcRect t="9091" r="22810"/>
          <a:stretch/>
        </p:blipFill>
        <p:spPr>
          <a:xfrm>
            <a:off x="20" y="3644599"/>
            <a:ext cx="7324705" cy="3213401"/>
          </a:xfrm>
          <a:prstGeom prst="rect">
            <a:avLst/>
          </a:prstGeom>
        </p:spPr>
      </p:pic>
      <p:sp>
        <p:nvSpPr>
          <p:cNvPr id="28" name="Freeform: Shape 18">
            <a:extLst>
              <a:ext uri="{FF2B5EF4-FFF2-40B4-BE49-F238E27FC236}">
                <a16:creationId xmlns:a16="http://schemas.microsoft.com/office/drawing/2014/main" id="{5BF914C0-F03B-49FE-8EA0-2C9034C88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295214"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0">
            <a:extLst>
              <a:ext uri="{FF2B5EF4-FFF2-40B4-BE49-F238E27FC236}">
                <a16:creationId xmlns:a16="http://schemas.microsoft.com/office/drawing/2014/main" id="{A6373DDF-5FED-4545-85BE-4BAC72C47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4095751"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EE64879-D817-492D-A9A7-B543DAD588B5}"/>
              </a:ext>
            </a:extLst>
          </p:cNvPr>
          <p:cNvSpPr txBox="1"/>
          <p:nvPr/>
        </p:nvSpPr>
        <p:spPr>
          <a:xfrm>
            <a:off x="6095577" y="359693"/>
            <a:ext cx="5258222" cy="204023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kern="1200">
                <a:solidFill>
                  <a:schemeClr val="tx1"/>
                </a:solidFill>
                <a:latin typeface="+mj-lt"/>
                <a:ea typeface="+mj-ea"/>
                <a:cs typeface="+mj-cs"/>
              </a:rPr>
              <a:t>Cyffuriau Mewn Chwaraeon – A Oes Lle? </a:t>
            </a:r>
          </a:p>
        </p:txBody>
      </p:sp>
    </p:spTree>
    <p:extLst>
      <p:ext uri="{BB962C8B-B14F-4D97-AF65-F5344CB8AC3E}">
        <p14:creationId xmlns:p14="http://schemas.microsoft.com/office/powerpoint/2010/main" val="8975960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9063-3DE8-40F4-9030-EEF64FBE3249}"/>
              </a:ext>
            </a:extLst>
          </p:cNvPr>
          <p:cNvSpPr>
            <a:spLocks noGrp="1"/>
          </p:cNvSpPr>
          <p:nvPr>
            <p:ph type="title"/>
          </p:nvPr>
        </p:nvSpPr>
        <p:spPr>
          <a:xfrm>
            <a:off x="715374" y="804334"/>
            <a:ext cx="5006336" cy="1325563"/>
          </a:xfrm>
        </p:spPr>
        <p:txBody>
          <a:bodyPr>
            <a:normAutofit/>
          </a:bodyPr>
          <a:lstStyle/>
          <a:p>
            <a:r>
              <a:rPr lang="en-US" dirty="0" err="1"/>
              <a:t>Cefndir</a:t>
            </a:r>
            <a:r>
              <a:rPr lang="en-US" dirty="0"/>
              <a:t> Rugby</a:t>
            </a:r>
            <a:endParaRPr lang="en-GB" dirty="0"/>
          </a:p>
        </p:txBody>
      </p:sp>
      <p:sp>
        <p:nvSpPr>
          <p:cNvPr id="3" name="Content Placeholder 2">
            <a:extLst>
              <a:ext uri="{FF2B5EF4-FFF2-40B4-BE49-F238E27FC236}">
                <a16:creationId xmlns:a16="http://schemas.microsoft.com/office/drawing/2014/main" id="{60FE118D-6F5C-484D-9E0D-AD1F2037E839}"/>
              </a:ext>
            </a:extLst>
          </p:cNvPr>
          <p:cNvSpPr>
            <a:spLocks noGrp="1"/>
          </p:cNvSpPr>
          <p:nvPr>
            <p:ph idx="1"/>
          </p:nvPr>
        </p:nvSpPr>
        <p:spPr>
          <a:xfrm>
            <a:off x="225044" y="2059933"/>
            <a:ext cx="5870956" cy="4339271"/>
          </a:xfrm>
        </p:spPr>
        <p:txBody>
          <a:bodyPr anchor="t">
            <a:normAutofit/>
          </a:bodyPr>
          <a:lstStyle/>
          <a:p>
            <a:pPr>
              <a:buFontTx/>
              <a:buChar char="-"/>
            </a:pPr>
            <a:r>
              <a:rPr lang="en-US" sz="1800" dirty="0">
                <a:cs typeface="Times New Roman" panose="02020603050405020304" pitchFamily="18" charset="0"/>
              </a:rPr>
              <a:t>2,577,337 o </a:t>
            </a:r>
            <a:r>
              <a:rPr lang="en-US" sz="1800" dirty="0" err="1">
                <a:cs typeface="Times New Roman" panose="02020603050405020304" pitchFamily="18" charset="0"/>
              </a:rPr>
              <a:t>chwaraewyr</a:t>
            </a:r>
            <a:r>
              <a:rPr lang="en-US" sz="1800" dirty="0">
                <a:cs typeface="Times New Roman" panose="02020603050405020304" pitchFamily="18" charset="0"/>
              </a:rPr>
              <a:t> </a:t>
            </a:r>
            <a:r>
              <a:rPr lang="en-US" sz="1800" dirty="0" err="1">
                <a:cs typeface="Times New Roman" panose="02020603050405020304" pitchFamily="18" charset="0"/>
              </a:rPr>
              <a:t>cofrestredig</a:t>
            </a:r>
            <a:r>
              <a:rPr lang="en-US" sz="1800" dirty="0">
                <a:cs typeface="Times New Roman" panose="02020603050405020304" pitchFamily="18" charset="0"/>
              </a:rPr>
              <a:t> </a:t>
            </a:r>
            <a:r>
              <a:rPr lang="en-US" sz="1800" dirty="0" err="1">
                <a:cs typeface="Times New Roman" panose="02020603050405020304" pitchFamily="18" charset="0"/>
              </a:rPr>
              <a:t>yn</a:t>
            </a:r>
            <a:r>
              <a:rPr lang="en-US" sz="1800" dirty="0">
                <a:cs typeface="Times New Roman" panose="02020603050405020304" pitchFamily="18" charset="0"/>
              </a:rPr>
              <a:t> y </a:t>
            </a:r>
            <a:r>
              <a:rPr lang="en-US" sz="1800" dirty="0" err="1">
                <a:cs typeface="Times New Roman" panose="02020603050405020304" pitchFamily="18" charset="0"/>
              </a:rPr>
              <a:t>Deyrnas</a:t>
            </a:r>
            <a:r>
              <a:rPr lang="en-US" sz="1800" dirty="0">
                <a:cs typeface="Times New Roman" panose="02020603050405020304" pitchFamily="18" charset="0"/>
              </a:rPr>
              <a:t> </a:t>
            </a:r>
            <a:r>
              <a:rPr lang="en-US" sz="1800" dirty="0" err="1">
                <a:cs typeface="Times New Roman" panose="02020603050405020304" pitchFamily="18" charset="0"/>
              </a:rPr>
              <a:t>Unedig</a:t>
            </a:r>
            <a:r>
              <a:rPr lang="en-US" sz="1800" dirty="0">
                <a:cs typeface="Times New Roman" panose="02020603050405020304" pitchFamily="18" charset="0"/>
              </a:rPr>
              <a:t>. </a:t>
            </a:r>
          </a:p>
          <a:p>
            <a:pPr>
              <a:buFontTx/>
              <a:buChar char="-"/>
            </a:pPr>
            <a:r>
              <a:rPr lang="en-GB" sz="1800" dirty="0">
                <a:cs typeface="Times New Roman" panose="02020603050405020304" pitchFamily="18" charset="0"/>
              </a:rPr>
              <a:t>Lloegr: 2,139,604</a:t>
            </a:r>
          </a:p>
          <a:p>
            <a:pPr>
              <a:buFontTx/>
              <a:buChar char="-"/>
            </a:pPr>
            <a:r>
              <a:rPr lang="en-GB" sz="1800" dirty="0" err="1">
                <a:cs typeface="Times New Roman" panose="02020603050405020304" pitchFamily="18" charset="0"/>
              </a:rPr>
              <a:t>Yr</a:t>
            </a:r>
            <a:r>
              <a:rPr lang="en-GB" sz="1800" dirty="0">
                <a:cs typeface="Times New Roman" panose="02020603050405020304" pitchFamily="18" charset="0"/>
              </a:rPr>
              <a:t> Alban: 164,191</a:t>
            </a:r>
          </a:p>
          <a:p>
            <a:pPr>
              <a:buFontTx/>
              <a:buChar char="-"/>
            </a:pPr>
            <a:r>
              <a:rPr lang="en-GB" sz="1800" dirty="0" err="1">
                <a:cs typeface="Times New Roman" panose="02020603050405020304" pitchFamily="18" charset="0"/>
              </a:rPr>
              <a:t>Iwerddon</a:t>
            </a:r>
            <a:r>
              <a:rPr lang="en-GB" sz="1800" dirty="0">
                <a:cs typeface="Times New Roman" panose="02020603050405020304" pitchFamily="18" charset="0"/>
              </a:rPr>
              <a:t>: 190,422</a:t>
            </a:r>
          </a:p>
          <a:p>
            <a:pPr>
              <a:buFontTx/>
              <a:buChar char="-"/>
            </a:pPr>
            <a:r>
              <a:rPr lang="en-GB" sz="1800" dirty="0">
                <a:cs typeface="Times New Roman" panose="02020603050405020304" pitchFamily="18" charset="0"/>
              </a:rPr>
              <a:t>Cymru: 83,120</a:t>
            </a:r>
          </a:p>
          <a:p>
            <a:pPr marL="0" indent="0">
              <a:buNone/>
            </a:pPr>
            <a:r>
              <a:rPr lang="en-GB" sz="1800" dirty="0">
                <a:cs typeface="Times New Roman" panose="02020603050405020304" pitchFamily="18" charset="0"/>
              </a:rPr>
              <a:t>(World Rugby, 2016)</a:t>
            </a:r>
          </a:p>
          <a:p>
            <a:pPr marL="0" indent="0">
              <a:buNone/>
            </a:pPr>
            <a:r>
              <a:rPr lang="en-GB" sz="1800" dirty="0">
                <a:cs typeface="Times New Roman" panose="02020603050405020304" pitchFamily="18" charset="0"/>
              </a:rPr>
              <a:t>Y </a:t>
            </a:r>
            <a:r>
              <a:rPr lang="en-GB" sz="1800" dirty="0" err="1">
                <a:cs typeface="Times New Roman" panose="02020603050405020304" pitchFamily="18" charset="0"/>
              </a:rPr>
              <a:t>nifer</a:t>
            </a:r>
            <a:r>
              <a:rPr lang="en-GB" sz="1800" dirty="0">
                <a:cs typeface="Times New Roman" panose="02020603050405020304" pitchFamily="18" charset="0"/>
              </a:rPr>
              <a:t> o </a:t>
            </a:r>
            <a:r>
              <a:rPr lang="en-GB" sz="1800" dirty="0" err="1">
                <a:cs typeface="Times New Roman" panose="02020603050405020304" pitchFamily="18" charset="0"/>
              </a:rPr>
              <a:t>chwaraewyr</a:t>
            </a:r>
            <a:r>
              <a:rPr lang="en-GB" sz="1800" dirty="0">
                <a:cs typeface="Times New Roman" panose="02020603050405020304" pitchFamily="18" charset="0"/>
              </a:rPr>
              <a:t> </a:t>
            </a:r>
            <a:r>
              <a:rPr lang="en-GB" sz="1800" dirty="0" err="1">
                <a:cs typeface="Times New Roman" panose="02020603050405020304" pitchFamily="18" charset="0"/>
              </a:rPr>
              <a:t>sydd</a:t>
            </a:r>
            <a:r>
              <a:rPr lang="en-GB" sz="1800" dirty="0">
                <a:cs typeface="Times New Roman" panose="02020603050405020304" pitchFamily="18" charset="0"/>
              </a:rPr>
              <a:t> </a:t>
            </a:r>
            <a:r>
              <a:rPr lang="en-GB" sz="1800" dirty="0" err="1">
                <a:cs typeface="Times New Roman" panose="02020603050405020304" pitchFamily="18" charset="0"/>
              </a:rPr>
              <a:t>yn</a:t>
            </a:r>
            <a:r>
              <a:rPr lang="en-GB" sz="1800" dirty="0">
                <a:cs typeface="Times New Roman" panose="02020603050405020304" pitchFamily="18" charset="0"/>
              </a:rPr>
              <a:t> </a:t>
            </a:r>
            <a:r>
              <a:rPr lang="en-GB" sz="1800" dirty="0" err="1">
                <a:cs typeface="Times New Roman" panose="02020603050405020304" pitchFamily="18" charset="0"/>
              </a:rPr>
              <a:t>gwahardd</a:t>
            </a:r>
            <a:r>
              <a:rPr lang="en-GB" sz="1800" dirty="0">
                <a:cs typeface="Times New Roman" panose="02020603050405020304" pitchFamily="18" charset="0"/>
              </a:rPr>
              <a:t> o </a:t>
            </a:r>
            <a:r>
              <a:rPr lang="en-GB" sz="1800" dirty="0" err="1">
                <a:cs typeface="Times New Roman" panose="02020603050405020304" pitchFamily="18" charset="0"/>
              </a:rPr>
              <a:t>chwarae</a:t>
            </a:r>
            <a:r>
              <a:rPr lang="en-GB" sz="1800" dirty="0">
                <a:cs typeface="Times New Roman" panose="02020603050405020304" pitchFamily="18" charset="0"/>
              </a:rPr>
              <a:t> </a:t>
            </a:r>
            <a:r>
              <a:rPr lang="en-GB" sz="1800" dirty="0" err="1">
                <a:cs typeface="Times New Roman" panose="02020603050405020304" pitchFamily="18" charset="0"/>
              </a:rPr>
              <a:t>oherwydd</a:t>
            </a:r>
            <a:r>
              <a:rPr lang="en-GB" sz="1800" dirty="0">
                <a:cs typeface="Times New Roman" panose="02020603050405020304" pitchFamily="18" charset="0"/>
              </a:rPr>
              <a:t> </a:t>
            </a:r>
            <a:r>
              <a:rPr lang="en-GB" sz="1800" dirty="0" err="1">
                <a:cs typeface="Times New Roman" panose="02020603050405020304" pitchFamily="18" charset="0"/>
              </a:rPr>
              <a:t>defnyddio</a:t>
            </a:r>
            <a:r>
              <a:rPr lang="en-GB" sz="1800" dirty="0">
                <a:cs typeface="Times New Roman" panose="02020603050405020304" pitchFamily="18" charset="0"/>
              </a:rPr>
              <a:t> </a:t>
            </a:r>
            <a:r>
              <a:rPr lang="en-GB" sz="1800" dirty="0" err="1">
                <a:cs typeface="Times New Roman" panose="02020603050405020304" pitchFamily="18" charset="0"/>
              </a:rPr>
              <a:t>sylwedd</a:t>
            </a:r>
            <a:r>
              <a:rPr lang="en-GB" sz="1800" dirty="0">
                <a:cs typeface="Times New Roman" panose="02020603050405020304" pitchFamily="18" charset="0"/>
              </a:rPr>
              <a:t> </a:t>
            </a:r>
            <a:r>
              <a:rPr lang="en-GB" sz="1800" dirty="0" err="1">
                <a:cs typeface="Times New Roman" panose="02020603050405020304" pitchFamily="18" charset="0"/>
              </a:rPr>
              <a:t>wedi</a:t>
            </a:r>
            <a:r>
              <a:rPr lang="en-GB" sz="1800" dirty="0">
                <a:cs typeface="Times New Roman" panose="02020603050405020304" pitchFamily="18" charset="0"/>
              </a:rPr>
              <a:t> </a:t>
            </a:r>
            <a:r>
              <a:rPr lang="en-GB" sz="1800" dirty="0" err="1">
                <a:cs typeface="Times New Roman" panose="02020603050405020304" pitchFamily="18" charset="0"/>
              </a:rPr>
              <a:t>eu</a:t>
            </a:r>
            <a:r>
              <a:rPr lang="en-GB" sz="1800" dirty="0">
                <a:cs typeface="Times New Roman" panose="02020603050405020304" pitchFamily="18" charset="0"/>
              </a:rPr>
              <a:t> </a:t>
            </a:r>
            <a:r>
              <a:rPr lang="en-GB" sz="1800" dirty="0" err="1">
                <a:cs typeface="Times New Roman" panose="02020603050405020304" pitchFamily="18" charset="0"/>
              </a:rPr>
              <a:t>gwahardd</a:t>
            </a:r>
            <a:r>
              <a:rPr lang="en-GB" sz="1800" dirty="0">
                <a:cs typeface="Times New Roman" panose="02020603050405020304" pitchFamily="18" charset="0"/>
              </a:rPr>
              <a:t> </a:t>
            </a:r>
            <a:r>
              <a:rPr lang="en-GB" sz="1800" dirty="0" err="1">
                <a:cs typeface="Times New Roman" panose="02020603050405020304" pitchFamily="18" charset="0"/>
              </a:rPr>
              <a:t>yn</a:t>
            </a:r>
            <a:r>
              <a:rPr lang="en-GB" sz="1800" dirty="0">
                <a:cs typeface="Times New Roman" panose="02020603050405020304" pitchFamily="18" charset="0"/>
              </a:rPr>
              <a:t> y DU: 21 Cymru: 8</a:t>
            </a:r>
          </a:p>
          <a:p>
            <a:pPr marL="0" indent="0">
              <a:buNone/>
            </a:pPr>
            <a:r>
              <a:rPr lang="en-GB" sz="1800" dirty="0">
                <a:cs typeface="Times New Roman" panose="02020603050405020304" pitchFamily="18" charset="0"/>
              </a:rPr>
              <a:t>Mae </a:t>
            </a:r>
            <a:r>
              <a:rPr lang="en-GB" sz="1800" dirty="0" err="1">
                <a:cs typeface="Times New Roman" panose="02020603050405020304" pitchFamily="18" charset="0"/>
              </a:rPr>
              <a:t>pob</a:t>
            </a:r>
            <a:r>
              <a:rPr lang="en-GB" sz="1800" dirty="0">
                <a:cs typeface="Times New Roman" panose="02020603050405020304" pitchFamily="18" charset="0"/>
              </a:rPr>
              <a:t> un person </a:t>
            </a:r>
            <a:r>
              <a:rPr lang="en-GB" sz="1800" dirty="0" err="1">
                <a:cs typeface="Times New Roman" panose="02020603050405020304" pitchFamily="18" charset="0"/>
              </a:rPr>
              <a:t>mewn</a:t>
            </a:r>
            <a:r>
              <a:rPr lang="en-GB" sz="1800" dirty="0">
                <a:cs typeface="Times New Roman" panose="02020603050405020304" pitchFamily="18" charset="0"/>
              </a:rPr>
              <a:t> 120,730 </a:t>
            </a:r>
            <a:r>
              <a:rPr lang="en-GB" sz="1800" dirty="0" err="1">
                <a:cs typeface="Times New Roman" panose="02020603050405020304" pitchFamily="18" charset="0"/>
              </a:rPr>
              <a:t>yn</a:t>
            </a:r>
            <a:r>
              <a:rPr lang="en-GB" sz="1800" dirty="0">
                <a:cs typeface="Times New Roman" panose="02020603050405020304" pitchFamily="18" charset="0"/>
              </a:rPr>
              <a:t> y DU </a:t>
            </a:r>
            <a:r>
              <a:rPr lang="en-GB" sz="1800" dirty="0" err="1">
                <a:cs typeface="Times New Roman" panose="02020603050405020304" pitchFamily="18" charset="0"/>
              </a:rPr>
              <a:t>wedi</a:t>
            </a:r>
            <a:r>
              <a:rPr lang="en-GB" sz="1800" dirty="0">
                <a:cs typeface="Times New Roman" panose="02020603050405020304" pitchFamily="18" charset="0"/>
              </a:rPr>
              <a:t> </a:t>
            </a:r>
            <a:r>
              <a:rPr lang="en-GB" sz="1800" dirty="0" err="1">
                <a:cs typeface="Times New Roman" panose="02020603050405020304" pitchFamily="18" charset="0"/>
              </a:rPr>
              <a:t>cael</a:t>
            </a:r>
            <a:r>
              <a:rPr lang="en-GB" sz="1800" dirty="0">
                <a:cs typeface="Times New Roman" panose="02020603050405020304" pitchFamily="18" charset="0"/>
              </a:rPr>
              <a:t> </a:t>
            </a:r>
            <a:r>
              <a:rPr lang="en-GB" sz="1800" dirty="0" err="1">
                <a:cs typeface="Times New Roman" panose="02020603050405020304" pitchFamily="18" charset="0"/>
              </a:rPr>
              <a:t>i</a:t>
            </a:r>
            <a:r>
              <a:rPr lang="en-GB" sz="1800" dirty="0">
                <a:cs typeface="Times New Roman" panose="02020603050405020304" pitchFamily="18" charset="0"/>
              </a:rPr>
              <a:t> </a:t>
            </a:r>
            <a:r>
              <a:rPr lang="en-GB" sz="1800" dirty="0" err="1">
                <a:cs typeface="Times New Roman" panose="02020603050405020304" pitchFamily="18" charset="0"/>
              </a:rPr>
              <a:t>wahardd</a:t>
            </a:r>
            <a:r>
              <a:rPr lang="en-GB" sz="1800" dirty="0">
                <a:cs typeface="Times New Roman" panose="02020603050405020304" pitchFamily="18" charset="0"/>
              </a:rPr>
              <a:t> o </a:t>
            </a:r>
            <a:r>
              <a:rPr lang="en-GB" sz="1800" dirty="0" err="1">
                <a:cs typeface="Times New Roman" panose="02020603050405020304" pitchFamily="18" charset="0"/>
              </a:rPr>
              <a:t>chwarae</a:t>
            </a:r>
            <a:r>
              <a:rPr lang="en-GB" sz="1800" dirty="0">
                <a:cs typeface="Times New Roman" panose="02020603050405020304" pitchFamily="18" charset="0"/>
              </a:rPr>
              <a:t> ac </a:t>
            </a:r>
            <a:r>
              <a:rPr lang="en-GB" sz="1800" dirty="0" err="1">
                <a:cs typeface="Times New Roman" panose="02020603050405020304" pitchFamily="18" charset="0"/>
              </a:rPr>
              <a:t>mae</a:t>
            </a:r>
            <a:r>
              <a:rPr lang="en-GB" sz="1800" dirty="0">
                <a:cs typeface="Times New Roman" panose="02020603050405020304" pitchFamily="18" charset="0"/>
              </a:rPr>
              <a:t> </a:t>
            </a:r>
            <a:r>
              <a:rPr lang="en-GB" sz="1800" dirty="0" err="1">
                <a:cs typeface="Times New Roman" panose="02020603050405020304" pitchFamily="18" charset="0"/>
              </a:rPr>
              <a:t>pob</a:t>
            </a:r>
            <a:r>
              <a:rPr lang="en-GB" sz="1800" dirty="0">
                <a:cs typeface="Times New Roman" panose="02020603050405020304" pitchFamily="18" charset="0"/>
              </a:rPr>
              <a:t> un </a:t>
            </a:r>
            <a:r>
              <a:rPr lang="en-GB" sz="1800" dirty="0" err="1">
                <a:cs typeface="Times New Roman" panose="02020603050405020304" pitchFamily="18" charset="0"/>
              </a:rPr>
              <a:t>mewn</a:t>
            </a:r>
            <a:r>
              <a:rPr lang="en-GB" sz="1800" dirty="0">
                <a:cs typeface="Times New Roman" panose="02020603050405020304" pitchFamily="18" charset="0"/>
              </a:rPr>
              <a:t> 10,390 </a:t>
            </a:r>
            <a:r>
              <a:rPr lang="en-GB" sz="1800" dirty="0" err="1">
                <a:cs typeface="Times New Roman" panose="02020603050405020304" pitchFamily="18" charset="0"/>
              </a:rPr>
              <a:t>wedi</a:t>
            </a:r>
            <a:r>
              <a:rPr lang="en-GB" sz="1800" dirty="0">
                <a:cs typeface="Times New Roman" panose="02020603050405020304" pitchFamily="18" charset="0"/>
              </a:rPr>
              <a:t> </a:t>
            </a:r>
            <a:r>
              <a:rPr lang="en-GB" sz="1800" dirty="0" err="1">
                <a:cs typeface="Times New Roman" panose="02020603050405020304" pitchFamily="18" charset="0"/>
              </a:rPr>
              <a:t>cael</a:t>
            </a:r>
            <a:r>
              <a:rPr lang="en-GB" sz="1800" dirty="0">
                <a:cs typeface="Times New Roman" panose="02020603050405020304" pitchFamily="18" charset="0"/>
              </a:rPr>
              <a:t> </a:t>
            </a:r>
            <a:r>
              <a:rPr lang="en-GB" sz="1800" dirty="0" err="1">
                <a:cs typeface="Times New Roman" panose="02020603050405020304" pitchFamily="18" charset="0"/>
              </a:rPr>
              <a:t>i</a:t>
            </a:r>
            <a:r>
              <a:rPr lang="en-GB" sz="1800" dirty="0">
                <a:cs typeface="Times New Roman" panose="02020603050405020304" pitchFamily="18" charset="0"/>
              </a:rPr>
              <a:t> </a:t>
            </a:r>
            <a:r>
              <a:rPr lang="en-GB" sz="1800" dirty="0" err="1">
                <a:cs typeface="Times New Roman" panose="02020603050405020304" pitchFamily="18" charset="0"/>
              </a:rPr>
              <a:t>wahardd</a:t>
            </a:r>
            <a:r>
              <a:rPr lang="en-GB" sz="1800" dirty="0">
                <a:cs typeface="Times New Roman" panose="02020603050405020304" pitchFamily="18" charset="0"/>
              </a:rPr>
              <a:t> o </a:t>
            </a:r>
            <a:r>
              <a:rPr lang="en-GB" sz="1800" dirty="0" err="1">
                <a:cs typeface="Times New Roman" panose="02020603050405020304" pitchFamily="18" charset="0"/>
              </a:rPr>
              <a:t>chwarae</a:t>
            </a:r>
            <a:r>
              <a:rPr lang="en-GB" sz="1800" dirty="0">
                <a:cs typeface="Times New Roman" panose="02020603050405020304" pitchFamily="18" charset="0"/>
              </a:rPr>
              <a:t> </a:t>
            </a:r>
            <a:r>
              <a:rPr lang="en-GB" sz="1800" dirty="0" err="1">
                <a:cs typeface="Times New Roman" panose="02020603050405020304" pitchFamily="18" charset="0"/>
              </a:rPr>
              <a:t>mewn</a:t>
            </a:r>
            <a:r>
              <a:rPr lang="en-GB" sz="1800" dirty="0">
                <a:cs typeface="Times New Roman" panose="02020603050405020304" pitchFamily="18" charset="0"/>
              </a:rPr>
              <a:t> Cymru.</a:t>
            </a:r>
          </a:p>
          <a:p>
            <a:pPr marL="0" indent="0">
              <a:buNone/>
            </a:pPr>
            <a:r>
              <a:rPr lang="en-GB" sz="1800" dirty="0">
                <a:cs typeface="Times New Roman" panose="02020603050405020304" pitchFamily="18" charset="0"/>
              </a:rPr>
              <a:t>(UK Anti Doping, 2019)</a:t>
            </a:r>
          </a:p>
          <a:p>
            <a:pPr marL="0" indent="0">
              <a:buNone/>
            </a:pPr>
            <a:endParaRPr lang="en-GB" sz="1400" dirty="0"/>
          </a:p>
          <a:p>
            <a:pPr>
              <a:buFontTx/>
              <a:buChar char="-"/>
            </a:pPr>
            <a:endParaRPr lang="en-GB" sz="1400" dirty="0"/>
          </a:p>
        </p:txBody>
      </p:sp>
      <p:sp>
        <p:nvSpPr>
          <p:cNvPr id="16" name="Freeform: Shape 13">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438E887-8F89-4E79-B52C-6E4185DC845F}"/>
              </a:ext>
            </a:extLst>
          </p:cNvPr>
          <p:cNvPicPr>
            <a:picLocks noChangeAspect="1"/>
          </p:cNvPicPr>
          <p:nvPr/>
        </p:nvPicPr>
        <p:blipFill rotWithShape="1">
          <a:blip r:embed="rId2"/>
          <a:srcRect l="7913" r="4246"/>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9791060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D6AC5F-E441-46F3-9103-F182CD14BEF8}"/>
              </a:ext>
            </a:extLst>
          </p:cNvPr>
          <p:cNvSpPr>
            <a:spLocks noGrp="1"/>
          </p:cNvSpPr>
          <p:nvPr>
            <p:ph type="title"/>
          </p:nvPr>
        </p:nvSpPr>
        <p:spPr>
          <a:xfrm>
            <a:off x="863029" y="1012004"/>
            <a:ext cx="3416158" cy="4795408"/>
          </a:xfrm>
        </p:spPr>
        <p:txBody>
          <a:bodyPr>
            <a:normAutofit/>
          </a:bodyPr>
          <a:lstStyle/>
          <a:p>
            <a:r>
              <a:rPr lang="en-GB" dirty="0" err="1">
                <a:solidFill>
                  <a:srgbClr val="FFFFFF"/>
                </a:solidFill>
              </a:rPr>
              <a:t>Pêl-droed</a:t>
            </a:r>
            <a:r>
              <a:rPr lang="en-GB" dirty="0">
                <a:solidFill>
                  <a:srgbClr val="FFFFFF"/>
                </a:solidFill>
              </a:rPr>
              <a:t>: </a:t>
            </a:r>
            <a:r>
              <a:rPr lang="en-GB" dirty="0" err="1">
                <a:solidFill>
                  <a:srgbClr val="FFFFFF"/>
                </a:solidFill>
              </a:rPr>
              <a:t>Cyfranogiad</a:t>
            </a:r>
            <a:r>
              <a:rPr lang="en-GB" dirty="0">
                <a:solidFill>
                  <a:srgbClr val="FFFFFF"/>
                </a:solidFill>
              </a:rPr>
              <a:t> y Gamp </a:t>
            </a:r>
            <a:r>
              <a:rPr lang="en-GB" dirty="0" err="1">
                <a:solidFill>
                  <a:srgbClr val="FFFFFF"/>
                </a:solidFill>
              </a:rPr>
              <a:t>yn</a:t>
            </a:r>
            <a:r>
              <a:rPr lang="en-GB" dirty="0">
                <a:solidFill>
                  <a:srgbClr val="FFFFFF"/>
                </a:solidFill>
              </a:rPr>
              <a:t> y </a:t>
            </a:r>
            <a:r>
              <a:rPr lang="en-GB" dirty="0" err="1">
                <a:solidFill>
                  <a:srgbClr val="FFFFFF"/>
                </a:solidFill>
              </a:rPr>
              <a:t>Deyrnas</a:t>
            </a:r>
            <a:r>
              <a:rPr lang="en-GB" dirty="0">
                <a:solidFill>
                  <a:srgbClr val="FFFFFF"/>
                </a:solidFill>
              </a:rPr>
              <a:t> </a:t>
            </a:r>
            <a:r>
              <a:rPr lang="en-GB" dirty="0" err="1">
                <a:solidFill>
                  <a:srgbClr val="FFFFFF"/>
                </a:solidFill>
              </a:rPr>
              <a:t>Unedig</a:t>
            </a:r>
            <a:endParaRPr lang="en-GB" dirty="0">
              <a:solidFill>
                <a:srgbClr val="FFFFFF"/>
              </a:solidFill>
            </a:endParaRPr>
          </a:p>
        </p:txBody>
      </p:sp>
      <p:graphicFrame>
        <p:nvGraphicFramePr>
          <p:cNvPr id="16" name="Content Placeholder 2">
            <a:extLst>
              <a:ext uri="{FF2B5EF4-FFF2-40B4-BE49-F238E27FC236}">
                <a16:creationId xmlns:a16="http://schemas.microsoft.com/office/drawing/2014/main" id="{4C637199-44B7-43EF-B003-E9E6BD9761F5}"/>
              </a:ext>
            </a:extLst>
          </p:cNvPr>
          <p:cNvGraphicFramePr>
            <a:graphicFrameLocks noGrp="1"/>
          </p:cNvGraphicFramePr>
          <p:nvPr>
            <p:ph idx="1"/>
            <p:extLst>
              <p:ext uri="{D42A27DB-BD31-4B8C-83A1-F6EECF244321}">
                <p14:modId xmlns:p14="http://schemas.microsoft.com/office/powerpoint/2010/main" val="2352471372"/>
              </p:ext>
            </p:extLst>
          </p:nvPr>
        </p:nvGraphicFramePr>
        <p:xfrm>
          <a:off x="5194300" y="486287"/>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018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2F424D-2F27-488D-93D2-A2953D81957A}"/>
              </a:ext>
            </a:extLst>
          </p:cNvPr>
          <p:cNvSpPr>
            <a:spLocks noGrp="1"/>
          </p:cNvSpPr>
          <p:nvPr>
            <p:ph type="title"/>
          </p:nvPr>
        </p:nvSpPr>
        <p:spPr>
          <a:xfrm>
            <a:off x="496294" y="205410"/>
            <a:ext cx="9013052" cy="822245"/>
          </a:xfrm>
        </p:spPr>
        <p:txBody>
          <a:bodyPr anchor="b">
            <a:normAutofit/>
          </a:bodyPr>
          <a:lstStyle/>
          <a:p>
            <a:r>
              <a:rPr lang="en-GB" sz="4000" dirty="0"/>
              <a:t>Gweithdrefn ar </a:t>
            </a:r>
            <a:r>
              <a:rPr lang="en-GB" sz="4000" dirty="0" err="1"/>
              <a:t>gyfer</a:t>
            </a:r>
            <a:r>
              <a:rPr lang="en-GB" sz="4000" dirty="0"/>
              <a:t> </a:t>
            </a:r>
            <a:r>
              <a:rPr lang="en-GB" sz="4000" dirty="0" err="1"/>
              <a:t>profion</a:t>
            </a:r>
            <a:r>
              <a:rPr lang="en-GB" sz="4000" dirty="0"/>
              <a:t> </a:t>
            </a:r>
            <a:r>
              <a:rPr lang="en-GB" sz="4000" dirty="0" err="1"/>
              <a:t>cyffuriau</a:t>
            </a:r>
            <a:r>
              <a:rPr lang="en-GB" sz="4000" dirty="0"/>
              <a:t>.</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4A06E7-3C90-4910-B01F-720434FCABB9}"/>
              </a:ext>
            </a:extLst>
          </p:cNvPr>
          <p:cNvSpPr>
            <a:spLocks noGrp="1"/>
          </p:cNvSpPr>
          <p:nvPr>
            <p:ph idx="1"/>
          </p:nvPr>
        </p:nvSpPr>
        <p:spPr>
          <a:xfrm>
            <a:off x="377024" y="1306131"/>
            <a:ext cx="10622280" cy="5353553"/>
          </a:xfrm>
        </p:spPr>
        <p:txBody>
          <a:bodyPr>
            <a:normAutofit fontScale="77500" lnSpcReduction="20000"/>
          </a:bodyPr>
          <a:lstStyle/>
          <a:p>
            <a:r>
              <a:rPr lang="en-GB" dirty="0" err="1"/>
              <a:t>Byddwch</a:t>
            </a:r>
            <a:r>
              <a:rPr lang="en-GB" dirty="0"/>
              <a:t> </a:t>
            </a:r>
            <a:r>
              <a:rPr lang="en-GB" dirty="0" err="1"/>
              <a:t>yn</a:t>
            </a:r>
            <a:r>
              <a:rPr lang="en-GB" dirty="0"/>
              <a:t> </a:t>
            </a:r>
            <a:r>
              <a:rPr lang="en-GB" dirty="0" err="1"/>
              <a:t>cael</a:t>
            </a:r>
            <a:r>
              <a:rPr lang="en-GB" dirty="0"/>
              <a:t> </a:t>
            </a:r>
            <a:r>
              <a:rPr lang="en-GB" dirty="0" err="1"/>
              <a:t>rhoi</a:t>
            </a:r>
            <a:r>
              <a:rPr lang="en-GB" dirty="0"/>
              <a:t> </a:t>
            </a:r>
            <a:r>
              <a:rPr lang="en-GB" dirty="0" err="1"/>
              <a:t>gwybod</a:t>
            </a:r>
            <a:r>
              <a:rPr lang="en-GB" dirty="0"/>
              <a:t> bod </a:t>
            </a:r>
            <a:r>
              <a:rPr lang="en-GB" dirty="0" err="1"/>
              <a:t>angen</a:t>
            </a:r>
            <a:r>
              <a:rPr lang="en-GB" dirty="0"/>
              <a:t> </a:t>
            </a:r>
            <a:r>
              <a:rPr lang="en-GB" dirty="0" err="1"/>
              <a:t>iddych</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prawf</a:t>
            </a:r>
            <a:r>
              <a:rPr lang="en-GB" dirty="0"/>
              <a:t>.</a:t>
            </a:r>
          </a:p>
          <a:p>
            <a:r>
              <a:rPr lang="en-GB" dirty="0" err="1"/>
              <a:t>Bydd</a:t>
            </a:r>
            <a:r>
              <a:rPr lang="en-GB" dirty="0"/>
              <a:t> </a:t>
            </a:r>
            <a:r>
              <a:rPr lang="en-GB" dirty="0" err="1"/>
              <a:t>swyddog</a:t>
            </a:r>
            <a:r>
              <a:rPr lang="en-GB" dirty="0"/>
              <a:t> </a:t>
            </a:r>
            <a:r>
              <a:rPr lang="en-GB" dirty="0" err="1"/>
              <a:t>o’r</a:t>
            </a:r>
            <a:r>
              <a:rPr lang="en-GB" dirty="0"/>
              <a:t> </a:t>
            </a:r>
            <a:r>
              <a:rPr lang="en-GB" dirty="0" err="1"/>
              <a:t>Corff</a:t>
            </a:r>
            <a:r>
              <a:rPr lang="en-GB" dirty="0"/>
              <a:t> </a:t>
            </a:r>
            <a:r>
              <a:rPr lang="en-GB" dirty="0" err="1"/>
              <a:t>byd</a:t>
            </a:r>
            <a:r>
              <a:rPr lang="en-GB" dirty="0"/>
              <a:t> </a:t>
            </a:r>
            <a:r>
              <a:rPr lang="en-GB" dirty="0" err="1"/>
              <a:t>rygbi</a:t>
            </a:r>
            <a:r>
              <a:rPr lang="en-GB" dirty="0"/>
              <a:t> </a:t>
            </a:r>
            <a:r>
              <a:rPr lang="en-GB" dirty="0" err="1"/>
              <a:t>yna</a:t>
            </a:r>
            <a:r>
              <a:rPr lang="en-GB" dirty="0"/>
              <a:t> ac </a:t>
            </a:r>
            <a:r>
              <a:rPr lang="en-GB" dirty="0" err="1"/>
              <a:t>yn</a:t>
            </a:r>
            <a:r>
              <a:rPr lang="en-GB" dirty="0"/>
              <a:t> </a:t>
            </a:r>
            <a:r>
              <a:rPr lang="en-GB" dirty="0" err="1"/>
              <a:t>dangos</a:t>
            </a:r>
            <a:r>
              <a:rPr lang="en-GB" dirty="0"/>
              <a:t> </a:t>
            </a:r>
            <a:r>
              <a:rPr lang="en-GB" dirty="0" err="1"/>
              <a:t>adnabyddiaeth</a:t>
            </a:r>
            <a:r>
              <a:rPr lang="en-GB" dirty="0"/>
              <a:t> </a:t>
            </a:r>
            <a:r>
              <a:rPr lang="en-GB" dirty="0" err="1"/>
              <a:t>a'u</a:t>
            </a:r>
            <a:r>
              <a:rPr lang="en-GB" dirty="0"/>
              <a:t> </a:t>
            </a:r>
            <a:r>
              <a:rPr lang="en-GB" dirty="0" err="1"/>
              <a:t>hawl</a:t>
            </a:r>
            <a:r>
              <a:rPr lang="en-GB" dirty="0"/>
              <a:t> </a:t>
            </a:r>
            <a:r>
              <a:rPr lang="en-GB" dirty="0" err="1"/>
              <a:t>i</a:t>
            </a:r>
            <a:r>
              <a:rPr lang="en-GB" dirty="0"/>
              <a:t> </a:t>
            </a:r>
            <a:r>
              <a:rPr lang="en-GB" dirty="0" err="1"/>
              <a:t>ddal</a:t>
            </a:r>
            <a:r>
              <a:rPr lang="en-GB" dirty="0"/>
              <a:t> </a:t>
            </a:r>
            <a:r>
              <a:rPr lang="en-GB" dirty="0" err="1"/>
              <a:t>allan</a:t>
            </a:r>
            <a:r>
              <a:rPr lang="en-GB" dirty="0"/>
              <a:t> y </a:t>
            </a:r>
            <a:r>
              <a:rPr lang="en-GB" dirty="0" err="1"/>
              <a:t>profion</a:t>
            </a:r>
            <a:r>
              <a:rPr lang="en-GB" dirty="0"/>
              <a:t>. </a:t>
            </a:r>
          </a:p>
          <a:p>
            <a:r>
              <a:rPr lang="en-GB" dirty="0" err="1"/>
              <a:t>Os</a:t>
            </a:r>
            <a:r>
              <a:rPr lang="en-GB" dirty="0"/>
              <a:t> </a:t>
            </a:r>
            <a:r>
              <a:rPr lang="en-GB" dirty="0" err="1"/>
              <a:t>fyddwch</a:t>
            </a:r>
            <a:r>
              <a:rPr lang="en-GB" dirty="0"/>
              <a:t> </a:t>
            </a:r>
            <a:r>
              <a:rPr lang="en-GB" dirty="0" err="1"/>
              <a:t>ddim</a:t>
            </a:r>
            <a:r>
              <a:rPr lang="en-GB" dirty="0"/>
              <a:t> </a:t>
            </a:r>
            <a:r>
              <a:rPr lang="en-GB" dirty="0" err="1"/>
              <a:t>yn</a:t>
            </a:r>
            <a:r>
              <a:rPr lang="en-GB" dirty="0"/>
              <a:t>  </a:t>
            </a:r>
            <a:r>
              <a:rPr lang="en-GB" dirty="0" err="1"/>
              <a:t>troi</a:t>
            </a:r>
            <a:r>
              <a:rPr lang="en-GB" dirty="0"/>
              <a:t> </a:t>
            </a:r>
            <a:r>
              <a:rPr lang="en-GB" dirty="0" err="1"/>
              <a:t>fyny</a:t>
            </a:r>
            <a:r>
              <a:rPr lang="en-GB" dirty="0"/>
              <a:t> </a:t>
            </a:r>
            <a:r>
              <a:rPr lang="en-GB" dirty="0" err="1"/>
              <a:t>ar</a:t>
            </a:r>
            <a:r>
              <a:rPr lang="en-GB" dirty="0"/>
              <a:t> </a:t>
            </a:r>
            <a:r>
              <a:rPr lang="en-GB" dirty="0" err="1"/>
              <a:t>gyfer</a:t>
            </a:r>
            <a:r>
              <a:rPr lang="en-GB" dirty="0"/>
              <a:t> y </a:t>
            </a:r>
            <a:r>
              <a:rPr lang="en-GB" dirty="0" err="1"/>
              <a:t>profion</a:t>
            </a:r>
            <a:r>
              <a:rPr lang="en-GB" dirty="0"/>
              <a:t> </a:t>
            </a:r>
            <a:r>
              <a:rPr lang="en-GB" dirty="0" err="1"/>
              <a:t>fydd</a:t>
            </a:r>
            <a:r>
              <a:rPr lang="en-GB" dirty="0"/>
              <a:t> </a:t>
            </a:r>
            <a:r>
              <a:rPr lang="en-GB" dirty="0" err="1"/>
              <a:t>hyn</a:t>
            </a:r>
            <a:r>
              <a:rPr lang="en-GB" dirty="0"/>
              <a:t> </a:t>
            </a:r>
            <a:r>
              <a:rPr lang="en-GB" dirty="0" err="1"/>
              <a:t>yn</a:t>
            </a:r>
            <a:r>
              <a:rPr lang="en-GB" dirty="0"/>
              <a:t> </a:t>
            </a:r>
            <a:r>
              <a:rPr lang="en-GB" dirty="0" err="1"/>
              <a:t>torri</a:t>
            </a:r>
            <a:r>
              <a:rPr lang="en-GB" dirty="0"/>
              <a:t> </a:t>
            </a:r>
            <a:r>
              <a:rPr lang="en-GB" dirty="0" err="1"/>
              <a:t>rheol</a:t>
            </a:r>
            <a:r>
              <a:rPr lang="en-GB" dirty="0"/>
              <a:t> a </a:t>
            </a:r>
            <a:r>
              <a:rPr lang="en-GB" dirty="0" err="1"/>
              <a:t>fydd</a:t>
            </a:r>
            <a:r>
              <a:rPr lang="en-GB" dirty="0"/>
              <a:t> </a:t>
            </a:r>
            <a:r>
              <a:rPr lang="en-GB" dirty="0" err="1"/>
              <a:t>gwaharddiad</a:t>
            </a:r>
            <a:r>
              <a:rPr lang="en-GB" dirty="0"/>
              <a:t> </a:t>
            </a:r>
            <a:r>
              <a:rPr lang="en-GB" dirty="0" err="1"/>
              <a:t>yn</a:t>
            </a:r>
            <a:r>
              <a:rPr lang="en-GB" dirty="0"/>
              <a:t> </a:t>
            </a:r>
            <a:r>
              <a:rPr lang="en-GB" dirty="0" err="1"/>
              <a:t>cael</a:t>
            </a:r>
            <a:r>
              <a:rPr lang="en-GB" dirty="0"/>
              <a:t> </a:t>
            </a:r>
            <a:r>
              <a:rPr lang="en-GB" dirty="0" err="1"/>
              <a:t>i</a:t>
            </a:r>
            <a:r>
              <a:rPr lang="en-GB" dirty="0"/>
              <a:t> </a:t>
            </a:r>
            <a:r>
              <a:rPr lang="en-GB" dirty="0" err="1"/>
              <a:t>roi</a:t>
            </a:r>
            <a:r>
              <a:rPr lang="en-GB" dirty="0"/>
              <a:t> </a:t>
            </a:r>
            <a:r>
              <a:rPr lang="en-GB" dirty="0" err="1"/>
              <a:t>allan</a:t>
            </a:r>
            <a:r>
              <a:rPr lang="en-GB" dirty="0"/>
              <a:t>. </a:t>
            </a:r>
          </a:p>
          <a:p>
            <a:r>
              <a:rPr lang="en-GB" dirty="0" err="1"/>
              <a:t>Fydd</a:t>
            </a:r>
            <a:r>
              <a:rPr lang="en-GB" dirty="0"/>
              <a:t> </a:t>
            </a:r>
            <a:r>
              <a:rPr lang="en-GB" dirty="0" err="1"/>
              <a:t>yr</a:t>
            </a:r>
            <a:r>
              <a:rPr lang="en-GB" dirty="0"/>
              <a:t> </a:t>
            </a:r>
            <a:r>
              <a:rPr lang="en-GB" dirty="0" err="1"/>
              <a:t>hawl</a:t>
            </a:r>
            <a:r>
              <a:rPr lang="en-GB" dirty="0"/>
              <a:t> </a:t>
            </a:r>
            <a:r>
              <a:rPr lang="en-GB" dirty="0" err="1"/>
              <a:t>gennych</a:t>
            </a:r>
            <a:r>
              <a:rPr lang="en-GB" dirty="0"/>
              <a:t> </a:t>
            </a:r>
            <a:r>
              <a:rPr lang="en-GB" dirty="0" err="1"/>
              <a:t>i</a:t>
            </a:r>
            <a:r>
              <a:rPr lang="en-GB" dirty="0"/>
              <a:t> </a:t>
            </a:r>
            <a:r>
              <a:rPr lang="en-GB" dirty="0" err="1"/>
              <a:t>oedi’r</a:t>
            </a:r>
            <a:r>
              <a:rPr lang="en-GB" dirty="0"/>
              <a:t> </a:t>
            </a:r>
            <a:r>
              <a:rPr lang="en-GB" dirty="0" err="1"/>
              <a:t>prawf</a:t>
            </a:r>
            <a:r>
              <a:rPr lang="en-GB" dirty="0"/>
              <a:t> </a:t>
            </a:r>
            <a:r>
              <a:rPr lang="en-GB" dirty="0" err="1"/>
              <a:t>os</a:t>
            </a:r>
            <a:r>
              <a:rPr lang="en-GB" dirty="0"/>
              <a:t> </a:t>
            </a:r>
            <a:r>
              <a:rPr lang="en-GB" dirty="0" err="1"/>
              <a:t>mae’n</a:t>
            </a:r>
            <a:r>
              <a:rPr lang="en-GB" dirty="0"/>
              <a:t> </a:t>
            </a:r>
            <a:r>
              <a:rPr lang="en-GB" dirty="0" err="1"/>
              <a:t>rhaid</a:t>
            </a:r>
            <a:r>
              <a:rPr lang="en-GB" dirty="0"/>
              <a:t> </a:t>
            </a:r>
            <a:r>
              <a:rPr lang="en-GB" dirty="0" err="1"/>
              <a:t>iddych</a:t>
            </a:r>
            <a:r>
              <a:rPr lang="en-GB" dirty="0"/>
              <a:t> </a:t>
            </a:r>
            <a:r>
              <a:rPr lang="en-GB" dirty="0" err="1"/>
              <a:t>cymryd</a:t>
            </a:r>
            <a:r>
              <a:rPr lang="en-GB" dirty="0"/>
              <a:t> </a:t>
            </a:r>
            <a:r>
              <a:rPr lang="en-GB" dirty="0" err="1"/>
              <a:t>rhan</a:t>
            </a:r>
            <a:r>
              <a:rPr lang="en-GB" dirty="0"/>
              <a:t> </a:t>
            </a:r>
            <a:r>
              <a:rPr lang="en-GB" dirty="0" err="1"/>
              <a:t>mewn</a:t>
            </a:r>
            <a:r>
              <a:rPr lang="en-GB" dirty="0"/>
              <a:t> un o rain </a:t>
            </a:r>
            <a:r>
              <a:rPr lang="en-GB" dirty="0" err="1"/>
              <a:t>yn</a:t>
            </a:r>
            <a:r>
              <a:rPr lang="en-GB" dirty="0"/>
              <a:t> </a:t>
            </a:r>
            <a:r>
              <a:rPr lang="en-GB" dirty="0" err="1"/>
              <a:t>gyntaf</a:t>
            </a:r>
            <a:r>
              <a:rPr lang="en-GB" dirty="0"/>
              <a:t>: </a:t>
            </a:r>
          </a:p>
          <a:p>
            <a:r>
              <a:rPr lang="en-GB" dirty="0"/>
              <a:t>I. </a:t>
            </a:r>
            <a:r>
              <a:rPr lang="en-GB" dirty="0" err="1"/>
              <a:t>Mynychu</a:t>
            </a:r>
            <a:r>
              <a:rPr lang="en-GB" dirty="0"/>
              <a:t> </a:t>
            </a:r>
            <a:r>
              <a:rPr lang="en-GB" dirty="0" err="1"/>
              <a:t>seremoni</a:t>
            </a:r>
            <a:r>
              <a:rPr lang="en-GB" dirty="0"/>
              <a:t> </a:t>
            </a:r>
            <a:r>
              <a:rPr lang="en-GB" dirty="0" err="1"/>
              <a:t>fuddugoliaeth</a:t>
            </a:r>
            <a:r>
              <a:rPr lang="en-GB" dirty="0"/>
              <a:t>;</a:t>
            </a:r>
            <a:br>
              <a:rPr lang="en-GB" dirty="0"/>
            </a:br>
            <a:r>
              <a:rPr lang="en-GB" dirty="0"/>
              <a:t>ii. </a:t>
            </a:r>
            <a:r>
              <a:rPr lang="en-GB" dirty="0" err="1"/>
              <a:t>Cyflawni</a:t>
            </a:r>
            <a:r>
              <a:rPr lang="en-GB" dirty="0"/>
              <a:t> </a:t>
            </a:r>
            <a:r>
              <a:rPr lang="en-GB" dirty="0" err="1"/>
              <a:t>ymrwymiadau</a:t>
            </a:r>
            <a:r>
              <a:rPr lang="en-GB" dirty="0"/>
              <a:t> </a:t>
            </a:r>
            <a:r>
              <a:rPr lang="en-GB" dirty="0" err="1"/>
              <a:t>cyfryngau</a:t>
            </a:r>
            <a:r>
              <a:rPr lang="en-GB" dirty="0"/>
              <a:t>;</a:t>
            </a:r>
            <a:br>
              <a:rPr lang="en-GB" dirty="0"/>
            </a:br>
            <a:r>
              <a:rPr lang="en-GB" dirty="0"/>
              <a:t>iii. </a:t>
            </a:r>
            <a:r>
              <a:rPr lang="en-GB" dirty="0" err="1"/>
              <a:t>Perfformio</a:t>
            </a:r>
            <a:r>
              <a:rPr lang="en-GB" dirty="0"/>
              <a:t> </a:t>
            </a:r>
            <a:r>
              <a:rPr lang="en-GB" dirty="0" err="1"/>
              <a:t>sesiwn</a:t>
            </a:r>
            <a:r>
              <a:rPr lang="en-GB" dirty="0"/>
              <a:t> </a:t>
            </a:r>
            <a:r>
              <a:rPr lang="en-GB" dirty="0" err="1"/>
              <a:t>gynhesu</a:t>
            </a:r>
            <a:r>
              <a:rPr lang="en-GB" dirty="0"/>
              <a:t> </a:t>
            </a:r>
            <a:r>
              <a:rPr lang="en-GB" dirty="0" err="1"/>
              <a:t>lawr</a:t>
            </a:r>
            <a:r>
              <a:rPr lang="en-GB" dirty="0"/>
              <a:t> neu </a:t>
            </a:r>
            <a:r>
              <a:rPr lang="en-GB" dirty="0" err="1"/>
              <a:t>gymryd</a:t>
            </a:r>
            <a:r>
              <a:rPr lang="en-GB" dirty="0"/>
              <a:t> bath </a:t>
            </a:r>
            <a:r>
              <a:rPr lang="en-GB" dirty="0" err="1"/>
              <a:t>iâ</a:t>
            </a:r>
            <a:r>
              <a:rPr lang="en-GB" dirty="0"/>
              <a:t>;</a:t>
            </a:r>
            <a:br>
              <a:rPr lang="en-GB" dirty="0"/>
            </a:br>
            <a:r>
              <a:rPr lang="en-GB" dirty="0"/>
              <a:t>iv. Cael </a:t>
            </a:r>
            <a:r>
              <a:rPr lang="en-GB" dirty="0" err="1"/>
              <a:t>eich</a:t>
            </a:r>
            <a:r>
              <a:rPr lang="en-GB" dirty="0"/>
              <a:t> </a:t>
            </a:r>
            <a:r>
              <a:rPr lang="en-GB" dirty="0" err="1"/>
              <a:t>asesu'n</a:t>
            </a:r>
            <a:r>
              <a:rPr lang="en-GB" dirty="0"/>
              <a:t> </a:t>
            </a:r>
            <a:r>
              <a:rPr lang="en-GB" dirty="0" err="1"/>
              <a:t>feddygol</a:t>
            </a:r>
            <a:r>
              <a:rPr lang="en-GB" dirty="0"/>
              <a:t> a </a:t>
            </a:r>
            <a:r>
              <a:rPr lang="en-GB" dirty="0" err="1"/>
              <a:t>derbyn</a:t>
            </a:r>
            <a:r>
              <a:rPr lang="en-GB" dirty="0"/>
              <a:t> </a:t>
            </a:r>
            <a:r>
              <a:rPr lang="en-GB" dirty="0" err="1"/>
              <a:t>unrhyw</a:t>
            </a:r>
            <a:r>
              <a:rPr lang="en-GB" dirty="0"/>
              <a:t> </a:t>
            </a:r>
            <a:r>
              <a:rPr lang="en-GB" dirty="0" err="1"/>
              <a:t>sylw</a:t>
            </a:r>
            <a:r>
              <a:rPr lang="en-GB" dirty="0"/>
              <a:t> </a:t>
            </a:r>
            <a:r>
              <a:rPr lang="en-GB" dirty="0" err="1"/>
              <a:t>meddygol</a:t>
            </a:r>
            <a:r>
              <a:rPr lang="en-GB" dirty="0"/>
              <a:t> </a:t>
            </a:r>
            <a:r>
              <a:rPr lang="en-GB" dirty="0" err="1"/>
              <a:t>angenrheidiol</a:t>
            </a:r>
            <a:r>
              <a:rPr lang="en-GB" dirty="0"/>
              <a:t>;</a:t>
            </a:r>
            <a:br>
              <a:rPr lang="en-GB" dirty="0"/>
            </a:br>
            <a:r>
              <a:rPr lang="en-GB" dirty="0"/>
              <a:t>v. </a:t>
            </a:r>
            <a:r>
              <a:rPr lang="en-GB" dirty="0" err="1"/>
              <a:t>Mynychu</a:t>
            </a:r>
            <a:r>
              <a:rPr lang="en-GB" dirty="0"/>
              <a:t> </a:t>
            </a:r>
            <a:r>
              <a:rPr lang="en-GB" dirty="0" err="1"/>
              <a:t>cyfarfod</a:t>
            </a:r>
            <a:r>
              <a:rPr lang="en-GB" dirty="0"/>
              <a:t> </a:t>
            </a:r>
            <a:r>
              <a:rPr lang="en-GB" dirty="0" err="1"/>
              <a:t>tîm</a:t>
            </a:r>
            <a:r>
              <a:rPr lang="en-GB" dirty="0"/>
              <a:t> </a:t>
            </a:r>
            <a:r>
              <a:rPr lang="en-GB" dirty="0" err="1"/>
              <a:t>ar</a:t>
            </a:r>
            <a:r>
              <a:rPr lang="en-GB" dirty="0"/>
              <a:t> </a:t>
            </a:r>
            <a:r>
              <a:rPr lang="en-GB" dirty="0" err="1"/>
              <a:t>ôl</a:t>
            </a:r>
            <a:r>
              <a:rPr lang="en-GB" dirty="0"/>
              <a:t> y </a:t>
            </a:r>
            <a:r>
              <a:rPr lang="en-GB" dirty="0" err="1"/>
              <a:t>gêm</a:t>
            </a:r>
            <a:r>
              <a:rPr lang="en-GB" dirty="0"/>
              <a:t> </a:t>
            </a:r>
            <a:r>
              <a:rPr lang="en-GB" dirty="0" err="1"/>
              <a:t>yn</a:t>
            </a:r>
            <a:r>
              <a:rPr lang="en-GB" dirty="0"/>
              <a:t> </a:t>
            </a:r>
            <a:r>
              <a:rPr lang="en-GB" dirty="0" err="1"/>
              <a:t>ystafell</a:t>
            </a:r>
            <a:r>
              <a:rPr lang="en-GB" dirty="0"/>
              <a:t> </a:t>
            </a:r>
            <a:r>
              <a:rPr lang="en-GB" dirty="0" err="1"/>
              <a:t>newid</a:t>
            </a:r>
            <a:r>
              <a:rPr lang="en-GB" dirty="0"/>
              <a:t> y </a:t>
            </a:r>
            <a:r>
              <a:rPr lang="en-GB" dirty="0" err="1"/>
              <a:t>tîm</a:t>
            </a:r>
            <a:r>
              <a:rPr lang="en-GB" dirty="0"/>
              <a:t>;</a:t>
            </a:r>
            <a:br>
              <a:rPr lang="en-GB" dirty="0"/>
            </a:br>
            <a:r>
              <a:rPr lang="en-GB" dirty="0"/>
              <a:t>vi. </a:t>
            </a:r>
            <a:r>
              <a:rPr lang="en-GB" dirty="0" err="1"/>
              <a:t>Newid</a:t>
            </a:r>
            <a:r>
              <a:rPr lang="en-GB" dirty="0"/>
              <a:t> </a:t>
            </a:r>
            <a:r>
              <a:rPr lang="en-GB" dirty="0" err="1"/>
              <a:t>allan</a:t>
            </a:r>
            <a:r>
              <a:rPr lang="en-GB" dirty="0"/>
              <a:t> </a:t>
            </a:r>
            <a:r>
              <a:rPr lang="en-GB" dirty="0" err="1"/>
              <a:t>o'ch</a:t>
            </a:r>
            <a:r>
              <a:rPr lang="en-GB" dirty="0"/>
              <a:t> </a:t>
            </a:r>
            <a:r>
              <a:rPr lang="en-GB" dirty="0" err="1"/>
              <a:t>gwisg</a:t>
            </a:r>
            <a:r>
              <a:rPr lang="en-GB" dirty="0"/>
              <a:t> </a:t>
            </a:r>
            <a:r>
              <a:rPr lang="en-GB" dirty="0" err="1"/>
              <a:t>chwarae</a:t>
            </a:r>
            <a:r>
              <a:rPr lang="en-GB" dirty="0"/>
              <a:t>;</a:t>
            </a:r>
            <a:br>
              <a:rPr lang="en-GB" dirty="0"/>
            </a:br>
            <a:r>
              <a:rPr lang="en-GB" dirty="0"/>
              <a:t>vii. </a:t>
            </a:r>
            <a:r>
              <a:rPr lang="en-GB" dirty="0" err="1"/>
              <a:t>Lleoli</a:t>
            </a:r>
            <a:r>
              <a:rPr lang="en-GB" dirty="0"/>
              <a:t> </a:t>
            </a:r>
            <a:r>
              <a:rPr lang="en-GB" dirty="0" err="1"/>
              <a:t>cynrychiolydd</a:t>
            </a:r>
            <a:r>
              <a:rPr lang="en-GB" dirty="0"/>
              <a:t> a / neu </a:t>
            </a:r>
            <a:r>
              <a:rPr lang="en-GB" dirty="0" err="1"/>
              <a:t>gyfieithydd</a:t>
            </a:r>
            <a:r>
              <a:rPr lang="en-GB" dirty="0"/>
              <a:t>;</a:t>
            </a:r>
            <a:br>
              <a:rPr lang="en-GB" dirty="0"/>
            </a:br>
            <a:r>
              <a:rPr lang="en-GB" dirty="0"/>
              <a:t>viii. Cael dull </a:t>
            </a:r>
            <a:r>
              <a:rPr lang="en-GB" dirty="0" err="1"/>
              <a:t>adnabod</a:t>
            </a:r>
            <a:r>
              <a:rPr lang="en-GB" dirty="0"/>
              <a:t> </a:t>
            </a:r>
            <a:r>
              <a:rPr lang="en-GB" dirty="0" err="1"/>
              <a:t>perthnasol</a:t>
            </a:r>
            <a:r>
              <a:rPr lang="en-GB" dirty="0"/>
              <a:t>;</a:t>
            </a:r>
            <a:br>
              <a:rPr lang="en-GB" dirty="0"/>
            </a:br>
            <a:r>
              <a:rPr lang="en-GB" dirty="0"/>
              <a:t>ix. </a:t>
            </a:r>
            <a:r>
              <a:rPr lang="en-GB" dirty="0" err="1"/>
              <a:t>Cwblhau</a:t>
            </a:r>
            <a:r>
              <a:rPr lang="en-GB" dirty="0"/>
              <a:t> </a:t>
            </a:r>
            <a:r>
              <a:rPr lang="en-GB" dirty="0" err="1"/>
              <a:t>sesiwn</a:t>
            </a:r>
            <a:r>
              <a:rPr lang="en-GB" dirty="0"/>
              <a:t> </a:t>
            </a:r>
            <a:r>
              <a:rPr lang="en-GB" dirty="0" err="1"/>
              <a:t>hyfforddi</a:t>
            </a:r>
            <a:r>
              <a:rPr lang="en-GB" dirty="0"/>
              <a:t> </a:t>
            </a:r>
            <a:r>
              <a:rPr lang="en-GB" dirty="0" err="1"/>
              <a:t>os</a:t>
            </a:r>
            <a:r>
              <a:rPr lang="en-GB" dirty="0"/>
              <a:t> </a:t>
            </a:r>
            <a:r>
              <a:rPr lang="en-GB" dirty="0" err="1"/>
              <a:t>caiff</a:t>
            </a:r>
            <a:r>
              <a:rPr lang="en-GB" dirty="0"/>
              <a:t> </a:t>
            </a:r>
            <a:r>
              <a:rPr lang="en-GB" dirty="0" err="1"/>
              <a:t>ei</a:t>
            </a:r>
            <a:r>
              <a:rPr lang="en-GB" dirty="0"/>
              <a:t> </a:t>
            </a:r>
            <a:r>
              <a:rPr lang="en-GB" dirty="0" err="1"/>
              <a:t>ddewis</a:t>
            </a:r>
            <a:r>
              <a:rPr lang="en-GB" dirty="0"/>
              <a:t> </a:t>
            </a:r>
            <a:r>
              <a:rPr lang="en-GB" dirty="0" err="1"/>
              <a:t>ar</a:t>
            </a:r>
            <a:r>
              <a:rPr lang="en-GB" dirty="0"/>
              <a:t> </a:t>
            </a:r>
            <a:r>
              <a:rPr lang="en-GB" dirty="0" err="1"/>
              <a:t>gyfer</a:t>
            </a:r>
            <a:r>
              <a:rPr lang="en-GB" dirty="0"/>
              <a:t> </a:t>
            </a:r>
            <a:r>
              <a:rPr lang="en-GB" dirty="0" err="1"/>
              <a:t>profion</a:t>
            </a:r>
            <a:r>
              <a:rPr lang="en-GB" dirty="0"/>
              <a:t> y </a:t>
            </a:r>
            <a:r>
              <a:rPr lang="en-GB" dirty="0" err="1"/>
              <a:t>tu</a:t>
            </a:r>
            <a:r>
              <a:rPr lang="en-GB" dirty="0"/>
              <a:t> </a:t>
            </a:r>
            <a:r>
              <a:rPr lang="en-GB" dirty="0" err="1"/>
              <a:t>allan</a:t>
            </a:r>
            <a:r>
              <a:rPr lang="en-GB" dirty="0"/>
              <a:t> </a:t>
            </a:r>
            <a:r>
              <a:rPr lang="en-GB" dirty="0" err="1"/>
              <a:t>i'r</a:t>
            </a:r>
            <a:r>
              <a:rPr lang="en-GB" dirty="0"/>
              <a:t> </a:t>
            </a:r>
            <a:r>
              <a:rPr lang="en-GB" dirty="0" err="1"/>
              <a:t>gystadleuaeth</a:t>
            </a:r>
            <a:r>
              <a:rPr lang="en-GB" dirty="0"/>
              <a:t>.</a:t>
            </a:r>
          </a:p>
          <a:p>
            <a:r>
              <a:rPr lang="en-GB" dirty="0" err="1"/>
              <a:t>Bydd</a:t>
            </a:r>
            <a:r>
              <a:rPr lang="en-GB" dirty="0"/>
              <a:t> </a:t>
            </a:r>
            <a:r>
              <a:rPr lang="en-GB" dirty="0" err="1"/>
              <a:t>yr</a:t>
            </a:r>
            <a:r>
              <a:rPr lang="en-GB" dirty="0"/>
              <a:t> </a:t>
            </a:r>
            <a:r>
              <a:rPr lang="en-GB" dirty="0" err="1"/>
              <a:t>holl</a:t>
            </a:r>
            <a:r>
              <a:rPr lang="en-GB" dirty="0"/>
              <a:t> </a:t>
            </a:r>
            <a:r>
              <a:rPr lang="en-GB" dirty="0" err="1"/>
              <a:t>resymau</a:t>
            </a:r>
            <a:r>
              <a:rPr lang="en-GB" dirty="0"/>
              <a:t> </a:t>
            </a:r>
            <a:r>
              <a:rPr lang="en-GB" dirty="0" err="1"/>
              <a:t>hyn</a:t>
            </a:r>
            <a:r>
              <a:rPr lang="en-GB" dirty="0"/>
              <a:t> </a:t>
            </a:r>
            <a:r>
              <a:rPr lang="en-GB" dirty="0" err="1"/>
              <a:t>yn</a:t>
            </a:r>
            <a:r>
              <a:rPr lang="en-GB" dirty="0"/>
              <a:t> </a:t>
            </a:r>
            <a:r>
              <a:rPr lang="en-GB" dirty="0" err="1"/>
              <a:t>cael</a:t>
            </a:r>
            <a:r>
              <a:rPr lang="en-GB" dirty="0"/>
              <a:t> </a:t>
            </a:r>
            <a:r>
              <a:rPr lang="en-GB" dirty="0" err="1"/>
              <a:t>i</a:t>
            </a:r>
            <a:r>
              <a:rPr lang="en-GB" dirty="0"/>
              <a:t> </a:t>
            </a:r>
            <a:r>
              <a:rPr lang="en-GB" dirty="0" err="1"/>
              <a:t>gwblhau</a:t>
            </a:r>
            <a:r>
              <a:rPr lang="en-GB" dirty="0"/>
              <a:t> </a:t>
            </a:r>
            <a:r>
              <a:rPr lang="en-GB" dirty="0" err="1"/>
              <a:t>ond</a:t>
            </a:r>
            <a:r>
              <a:rPr lang="en-GB" dirty="0"/>
              <a:t> </a:t>
            </a:r>
            <a:r>
              <a:rPr lang="en-GB" dirty="0" err="1"/>
              <a:t>fydd</a:t>
            </a:r>
            <a:r>
              <a:rPr lang="en-GB" dirty="0"/>
              <a:t> y </a:t>
            </a:r>
            <a:r>
              <a:rPr lang="en-GB" dirty="0" err="1"/>
              <a:t>swyddog</a:t>
            </a:r>
            <a:r>
              <a:rPr lang="en-GB" dirty="0"/>
              <a:t> </a:t>
            </a:r>
            <a:r>
              <a:rPr lang="en-GB" dirty="0" err="1"/>
              <a:t>yn</a:t>
            </a:r>
            <a:r>
              <a:rPr lang="en-GB" dirty="0"/>
              <a:t> </a:t>
            </a:r>
            <a:r>
              <a:rPr lang="en-GB" dirty="0" err="1"/>
              <a:t>arsylwi</a:t>
            </a:r>
            <a:r>
              <a:rPr lang="en-GB" dirty="0"/>
              <a:t> </a:t>
            </a:r>
            <a:r>
              <a:rPr lang="en-GB" dirty="0" err="1"/>
              <a:t>ar</a:t>
            </a:r>
            <a:r>
              <a:rPr lang="en-GB" dirty="0"/>
              <a:t> bob </a:t>
            </a:r>
            <a:r>
              <a:rPr lang="en-GB" dirty="0" err="1"/>
              <a:t>adeg</a:t>
            </a:r>
            <a:r>
              <a:rPr lang="en-GB" dirty="0"/>
              <a:t>.</a:t>
            </a:r>
          </a:p>
          <a:p>
            <a:pPr marL="0" indent="0">
              <a:buNone/>
            </a:pPr>
            <a:r>
              <a:rPr lang="en-GB" dirty="0"/>
              <a:t>(World Rugby, 2020)</a:t>
            </a:r>
          </a:p>
          <a:p>
            <a:pPr marL="0" indent="0">
              <a:buNone/>
            </a:pPr>
            <a:endParaRPr lang="en-GB" sz="1100" dirty="0"/>
          </a:p>
        </p:txBody>
      </p:sp>
    </p:spTree>
    <p:extLst>
      <p:ext uri="{BB962C8B-B14F-4D97-AF65-F5344CB8AC3E}">
        <p14:creationId xmlns:p14="http://schemas.microsoft.com/office/powerpoint/2010/main" val="25197984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2">
            <a:extLst>
              <a:ext uri="{FF2B5EF4-FFF2-40B4-BE49-F238E27FC236}">
                <a16:creationId xmlns:a16="http://schemas.microsoft.com/office/drawing/2014/main" id="{2B39286B-772E-4B31-95F0-33484AFAA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A4DAC-594B-4824-9498-6987990013A8}"/>
              </a:ext>
            </a:extLst>
          </p:cNvPr>
          <p:cNvSpPr>
            <a:spLocks noGrp="1"/>
          </p:cNvSpPr>
          <p:nvPr>
            <p:ph type="title"/>
          </p:nvPr>
        </p:nvSpPr>
        <p:spPr>
          <a:xfrm>
            <a:off x="841249" y="365760"/>
            <a:ext cx="5930092" cy="2057400"/>
          </a:xfrm>
        </p:spPr>
        <p:txBody>
          <a:bodyPr anchor="b">
            <a:normAutofit/>
          </a:bodyPr>
          <a:lstStyle/>
          <a:p>
            <a:r>
              <a:rPr lang="fr-FR" sz="4200" dirty="0" err="1"/>
              <a:t>Polisi</a:t>
            </a:r>
            <a:r>
              <a:rPr lang="fr-FR" sz="4200" dirty="0"/>
              <a:t> </a:t>
            </a:r>
            <a:r>
              <a:rPr lang="fr-FR" sz="4200" dirty="0" err="1"/>
              <a:t>Profi</a:t>
            </a:r>
            <a:r>
              <a:rPr lang="fr-FR" sz="4200" dirty="0"/>
              <a:t> </a:t>
            </a:r>
            <a:r>
              <a:rPr lang="fr-FR" sz="4200" dirty="0" err="1"/>
              <a:t>Cyffuriau</a:t>
            </a:r>
            <a:r>
              <a:rPr lang="fr-FR" sz="4200" dirty="0"/>
              <a:t> </a:t>
            </a:r>
            <a:r>
              <a:rPr lang="fr-FR" sz="4200" dirty="0" err="1"/>
              <a:t>yn</a:t>
            </a:r>
            <a:r>
              <a:rPr lang="fr-FR" sz="4200" dirty="0"/>
              <a:t> </a:t>
            </a:r>
            <a:r>
              <a:rPr lang="fr-FR" sz="4200" dirty="0" err="1"/>
              <a:t>Pêl-droed</a:t>
            </a:r>
            <a:r>
              <a:rPr lang="fr-FR" sz="4200" dirty="0"/>
              <a:t> </a:t>
            </a:r>
            <a:r>
              <a:rPr lang="fr-FR" sz="4200" dirty="0" err="1"/>
              <a:t>Cymru</a:t>
            </a:r>
            <a:r>
              <a:rPr lang="fr-FR" sz="4200" dirty="0"/>
              <a:t> </a:t>
            </a:r>
            <a:br>
              <a:rPr lang="fr-FR" sz="4200" dirty="0"/>
            </a:br>
            <a:endParaRPr lang="en-GB" sz="4200" dirty="0"/>
          </a:p>
        </p:txBody>
      </p:sp>
      <p:sp>
        <p:nvSpPr>
          <p:cNvPr id="3" name="Content Placeholder 2">
            <a:extLst>
              <a:ext uri="{FF2B5EF4-FFF2-40B4-BE49-F238E27FC236}">
                <a16:creationId xmlns:a16="http://schemas.microsoft.com/office/drawing/2014/main" id="{4292E36A-55A3-467A-B4CA-670020CE7A76}"/>
              </a:ext>
            </a:extLst>
          </p:cNvPr>
          <p:cNvSpPr>
            <a:spLocks noGrp="1"/>
          </p:cNvSpPr>
          <p:nvPr>
            <p:ph idx="1"/>
          </p:nvPr>
        </p:nvSpPr>
        <p:spPr>
          <a:xfrm>
            <a:off x="651668" y="2057400"/>
            <a:ext cx="5930092" cy="4434840"/>
          </a:xfrm>
        </p:spPr>
        <p:txBody>
          <a:bodyPr anchor="t">
            <a:normAutofit fontScale="92500" lnSpcReduction="10000"/>
          </a:bodyPr>
          <a:lstStyle/>
          <a:p>
            <a:r>
              <a:rPr lang="en-GB" dirty="0" err="1"/>
              <a:t>Cymdeithas</a:t>
            </a:r>
            <a:r>
              <a:rPr lang="en-GB" dirty="0"/>
              <a:t> </a:t>
            </a:r>
            <a:r>
              <a:rPr lang="en-GB" dirty="0" err="1"/>
              <a:t>Bêl-droed</a:t>
            </a:r>
            <a:r>
              <a:rPr lang="en-GB" dirty="0"/>
              <a:t> Cymru </a:t>
            </a:r>
            <a:r>
              <a:rPr lang="en-GB" dirty="0" err="1"/>
              <a:t>yw'r</a:t>
            </a:r>
            <a:r>
              <a:rPr lang="en-GB" dirty="0"/>
              <a:t> </a:t>
            </a:r>
            <a:r>
              <a:rPr lang="en-GB" dirty="0" err="1"/>
              <a:t>corff</a:t>
            </a:r>
            <a:r>
              <a:rPr lang="en-GB" dirty="0"/>
              <a:t> </a:t>
            </a:r>
            <a:r>
              <a:rPr lang="en-GB" dirty="0" err="1"/>
              <a:t>llywodraethu</a:t>
            </a:r>
            <a:r>
              <a:rPr lang="en-GB" dirty="0"/>
              <a:t> </a:t>
            </a:r>
            <a:r>
              <a:rPr lang="en-GB" dirty="0" err="1"/>
              <a:t>pêl-droed</a:t>
            </a:r>
            <a:r>
              <a:rPr lang="en-GB" dirty="0"/>
              <a:t> a futsal </a:t>
            </a:r>
            <a:r>
              <a:rPr lang="en-GB" dirty="0" err="1"/>
              <a:t>yng</a:t>
            </a:r>
            <a:r>
              <a:rPr lang="en-GB" dirty="0"/>
              <a:t> </a:t>
            </a:r>
            <a:r>
              <a:rPr lang="en-GB" dirty="0" err="1"/>
              <a:t>Nghymru</a:t>
            </a:r>
            <a:r>
              <a:rPr lang="en-GB" dirty="0"/>
              <a:t>. </a:t>
            </a:r>
            <a:r>
              <a:rPr lang="en-GB" dirty="0" err="1"/>
              <a:t>Maent</a:t>
            </a:r>
            <a:r>
              <a:rPr lang="en-GB" dirty="0"/>
              <a:t> </a:t>
            </a:r>
            <a:r>
              <a:rPr lang="en-GB" dirty="0" err="1"/>
              <a:t>yn</a:t>
            </a:r>
            <a:r>
              <a:rPr lang="en-GB" dirty="0"/>
              <a:t> </a:t>
            </a:r>
            <a:r>
              <a:rPr lang="en-GB" dirty="0" err="1"/>
              <a:t>rheolaethau'r</a:t>
            </a:r>
            <a:r>
              <a:rPr lang="en-GB" dirty="0"/>
              <a:t> </a:t>
            </a:r>
            <a:r>
              <a:rPr lang="en-GB" dirty="0" err="1"/>
              <a:t>tîm</a:t>
            </a:r>
            <a:r>
              <a:rPr lang="en-GB" dirty="0"/>
              <a:t> </a:t>
            </a:r>
            <a:r>
              <a:rPr lang="en-GB" dirty="0" err="1"/>
              <a:t>pêl-droed</a:t>
            </a:r>
            <a:r>
              <a:rPr lang="en-GB" dirty="0"/>
              <a:t> </a:t>
            </a:r>
            <a:r>
              <a:rPr lang="en-GB" dirty="0" err="1"/>
              <a:t>cenedlaethol</a:t>
            </a:r>
            <a:r>
              <a:rPr lang="en-GB" dirty="0"/>
              <a:t> Cymru, </a:t>
            </a:r>
            <a:r>
              <a:rPr lang="en-GB" dirty="0" err="1"/>
              <a:t>tîm</a:t>
            </a:r>
            <a:r>
              <a:rPr lang="en-GB" dirty="0"/>
              <a:t> </a:t>
            </a:r>
            <a:r>
              <a:rPr lang="en-GB" dirty="0" err="1"/>
              <a:t>menywod</a:t>
            </a:r>
            <a:r>
              <a:rPr lang="en-GB" dirty="0"/>
              <a:t> </a:t>
            </a:r>
            <a:r>
              <a:rPr lang="en-GB" dirty="0" err="1"/>
              <a:t>cyfatebol</a:t>
            </a:r>
            <a:r>
              <a:rPr lang="en-GB" dirty="0"/>
              <a:t>, </a:t>
            </a:r>
            <a:r>
              <a:rPr lang="en-GB" dirty="0" err="1"/>
              <a:t>yn</a:t>
            </a:r>
            <a:r>
              <a:rPr lang="en-GB" dirty="0"/>
              <a:t> </a:t>
            </a:r>
            <a:r>
              <a:rPr lang="en-GB" dirty="0" err="1"/>
              <a:t>ogystal</a:t>
            </a:r>
            <a:r>
              <a:rPr lang="en-GB" dirty="0"/>
              <a:t> </a:t>
            </a:r>
            <a:r>
              <a:rPr lang="en-GB" dirty="0" err="1"/>
              <a:t>â'r</a:t>
            </a:r>
            <a:r>
              <a:rPr lang="en-GB" dirty="0"/>
              <a:t> </a:t>
            </a:r>
            <a:r>
              <a:rPr lang="en-GB" dirty="0" err="1"/>
              <a:t>tîm</a:t>
            </a:r>
            <a:r>
              <a:rPr lang="en-GB" dirty="0"/>
              <a:t> futsal </a:t>
            </a:r>
            <a:r>
              <a:rPr lang="en-GB" dirty="0" err="1"/>
              <a:t>cenedlaethol</a:t>
            </a:r>
            <a:r>
              <a:rPr lang="en-GB" dirty="0"/>
              <a:t> Cymru. </a:t>
            </a:r>
            <a:r>
              <a:rPr lang="en-GB" dirty="0" err="1"/>
              <a:t>Aelod</a:t>
            </a:r>
            <a:r>
              <a:rPr lang="en-GB" dirty="0"/>
              <a:t> o FIFA, UEFA </a:t>
            </a:r>
            <a:r>
              <a:rPr lang="en-GB" dirty="0" err="1"/>
              <a:t>a'r</a:t>
            </a:r>
            <a:r>
              <a:rPr lang="en-GB" dirty="0"/>
              <a:t> IFAB.</a:t>
            </a:r>
          </a:p>
          <a:p>
            <a:endParaRPr lang="en-GB" dirty="0"/>
          </a:p>
          <a:p>
            <a:r>
              <a:rPr lang="en-GB" dirty="0" err="1"/>
              <a:t>Fel</a:t>
            </a:r>
            <a:r>
              <a:rPr lang="en-GB" dirty="0"/>
              <a:t> </a:t>
            </a:r>
            <a:r>
              <a:rPr lang="en-GB" dirty="0" err="1"/>
              <a:t>aelod</a:t>
            </a:r>
            <a:r>
              <a:rPr lang="en-GB" dirty="0"/>
              <a:t> o FIFA, </a:t>
            </a:r>
            <a:r>
              <a:rPr lang="en-GB" dirty="0" err="1"/>
              <a:t>mae</a:t>
            </a:r>
            <a:r>
              <a:rPr lang="en-GB" dirty="0"/>
              <a:t> </a:t>
            </a:r>
            <a:r>
              <a:rPr lang="en-GB" dirty="0" err="1"/>
              <a:t>rhaid</a:t>
            </a:r>
            <a:r>
              <a:rPr lang="en-GB" dirty="0"/>
              <a:t> </a:t>
            </a:r>
            <a:r>
              <a:rPr lang="en-GB" dirty="0" err="1"/>
              <a:t>i</a:t>
            </a:r>
            <a:r>
              <a:rPr lang="en-GB" dirty="0"/>
              <a:t> </a:t>
            </a:r>
            <a:r>
              <a:rPr lang="en-GB" dirty="0" err="1"/>
              <a:t>Gymdeithas</a:t>
            </a:r>
            <a:r>
              <a:rPr lang="en-GB" dirty="0"/>
              <a:t> </a:t>
            </a:r>
            <a:r>
              <a:rPr lang="en-GB" dirty="0" err="1"/>
              <a:t>Bêl-droed</a:t>
            </a:r>
            <a:r>
              <a:rPr lang="en-GB" dirty="0"/>
              <a:t> Cymru </a:t>
            </a:r>
            <a:r>
              <a:rPr lang="en-GB" dirty="0" err="1"/>
              <a:t>fabwysiadu</a:t>
            </a:r>
            <a:r>
              <a:rPr lang="en-GB" dirty="0"/>
              <a:t> </a:t>
            </a:r>
            <a:r>
              <a:rPr lang="en-GB" dirty="0" err="1"/>
              <a:t>rheoliadau</a:t>
            </a:r>
            <a:r>
              <a:rPr lang="en-GB" dirty="0"/>
              <a:t> </a:t>
            </a:r>
            <a:r>
              <a:rPr lang="en-GB" dirty="0" err="1"/>
              <a:t>gwrth</a:t>
            </a:r>
            <a:r>
              <a:rPr lang="en-GB" dirty="0"/>
              <a:t> </a:t>
            </a:r>
            <a:r>
              <a:rPr lang="en-GB" dirty="0" err="1"/>
              <a:t>gyffuriau</a:t>
            </a:r>
            <a:r>
              <a:rPr lang="en-GB" dirty="0"/>
              <a:t> </a:t>
            </a:r>
            <a:r>
              <a:rPr lang="en-GB" dirty="0" err="1"/>
              <a:t>sydd</a:t>
            </a:r>
            <a:r>
              <a:rPr lang="en-GB" dirty="0"/>
              <a:t> </a:t>
            </a:r>
            <a:r>
              <a:rPr lang="en-GB" dirty="0" err="1"/>
              <a:t>yn</a:t>
            </a:r>
            <a:r>
              <a:rPr lang="en-GB" dirty="0"/>
              <a:t> </a:t>
            </a:r>
            <a:r>
              <a:rPr lang="en-GB" dirty="0" err="1"/>
              <a:t>cydymffurfio</a:t>
            </a:r>
            <a:r>
              <a:rPr lang="en-GB" dirty="0"/>
              <a:t> â </a:t>
            </a:r>
            <a:r>
              <a:rPr lang="en-GB" dirty="0" err="1"/>
              <a:t>rheolau</a:t>
            </a:r>
            <a:r>
              <a:rPr lang="en-GB" dirty="0"/>
              <a:t> </a:t>
            </a:r>
            <a:r>
              <a:rPr lang="en-GB" dirty="0" err="1"/>
              <a:t>gwrth</a:t>
            </a:r>
            <a:r>
              <a:rPr lang="en-GB" dirty="0"/>
              <a:t> </a:t>
            </a:r>
            <a:r>
              <a:rPr lang="en-GB" dirty="0" err="1"/>
              <a:t>gyffuriau</a:t>
            </a:r>
            <a:r>
              <a:rPr lang="en-GB" dirty="0"/>
              <a:t> FIFA. </a:t>
            </a:r>
          </a:p>
          <a:p>
            <a:pPr marL="0" indent="0">
              <a:buNone/>
            </a:pPr>
            <a:endParaRPr lang="en-GB" sz="1900" dirty="0"/>
          </a:p>
        </p:txBody>
      </p:sp>
      <p:cxnSp>
        <p:nvCxnSpPr>
          <p:cNvPr id="18" name="Straight Connector 14">
            <a:extLst>
              <a:ext uri="{FF2B5EF4-FFF2-40B4-BE49-F238E27FC236}">
                <a16:creationId xmlns:a16="http://schemas.microsoft.com/office/drawing/2014/main" id="{A09C8DBD-F121-4020-B35E-15E2E49719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565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descr="A close up of a sign&#10;&#10;Description automatically generated">
            <a:extLst>
              <a:ext uri="{FF2B5EF4-FFF2-40B4-BE49-F238E27FC236}">
                <a16:creationId xmlns:a16="http://schemas.microsoft.com/office/drawing/2014/main" id="{E979ECE5-09A9-437F-9CBD-FC1DB5DCBEE4}"/>
              </a:ext>
            </a:extLst>
          </p:cNvPr>
          <p:cNvPicPr>
            <a:picLocks noChangeAspect="1"/>
          </p:cNvPicPr>
          <p:nvPr/>
        </p:nvPicPr>
        <p:blipFill>
          <a:blip r:embed="rId2"/>
          <a:stretch>
            <a:fillRect/>
          </a:stretch>
        </p:blipFill>
        <p:spPr>
          <a:xfrm>
            <a:off x="8666571" y="557784"/>
            <a:ext cx="2342533" cy="2688336"/>
          </a:xfrm>
          <a:prstGeom prst="rect">
            <a:avLst/>
          </a:prstGeom>
        </p:spPr>
      </p:pic>
      <p:pic>
        <p:nvPicPr>
          <p:cNvPr id="7" name="Picture 6" descr="A picture containing game, drawing, soccer, ball&#10;&#10;Description automatically generated">
            <a:extLst>
              <a:ext uri="{FF2B5EF4-FFF2-40B4-BE49-F238E27FC236}">
                <a16:creationId xmlns:a16="http://schemas.microsoft.com/office/drawing/2014/main" id="{AC2A0839-103C-45C9-9E77-BF1B8C5DC891}"/>
              </a:ext>
            </a:extLst>
          </p:cNvPr>
          <p:cNvPicPr>
            <a:picLocks noChangeAspect="1"/>
          </p:cNvPicPr>
          <p:nvPr/>
        </p:nvPicPr>
        <p:blipFill>
          <a:blip r:embed="rId3"/>
          <a:stretch>
            <a:fillRect/>
          </a:stretch>
        </p:blipFill>
        <p:spPr>
          <a:xfrm>
            <a:off x="8031898" y="3889515"/>
            <a:ext cx="3611880" cy="1968474"/>
          </a:xfrm>
          <a:prstGeom prst="rect">
            <a:avLst/>
          </a:prstGeom>
        </p:spPr>
      </p:pic>
    </p:spTree>
    <p:extLst>
      <p:ext uri="{BB962C8B-B14F-4D97-AF65-F5344CB8AC3E}">
        <p14:creationId xmlns:p14="http://schemas.microsoft.com/office/powerpoint/2010/main" val="22119335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BB2CA2-499B-47AC-9FDA-7B83C2EDD0C8}"/>
              </a:ext>
            </a:extLst>
          </p:cNvPr>
          <p:cNvSpPr>
            <a:spLocks noGrp="1"/>
          </p:cNvSpPr>
          <p:nvPr>
            <p:ph type="title"/>
          </p:nvPr>
        </p:nvSpPr>
        <p:spPr>
          <a:xfrm>
            <a:off x="863029" y="1012004"/>
            <a:ext cx="3416158" cy="4795408"/>
          </a:xfrm>
        </p:spPr>
        <p:txBody>
          <a:bodyPr>
            <a:normAutofit/>
          </a:bodyPr>
          <a:lstStyle/>
          <a:p>
            <a:r>
              <a:rPr lang="en-US">
                <a:solidFill>
                  <a:srgbClr val="FFFFFF"/>
                </a:solidFill>
              </a:rPr>
              <a:t>Prawf Wrin</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E0C0DF7B-E743-415A-B557-6FAE629D7AFE}"/>
              </a:ext>
            </a:extLst>
          </p:cNvPr>
          <p:cNvGraphicFramePr>
            <a:graphicFrameLocks noGrp="1"/>
          </p:cNvGraphicFramePr>
          <p:nvPr>
            <p:ph idx="1"/>
            <p:extLst>
              <p:ext uri="{D42A27DB-BD31-4B8C-83A1-F6EECF244321}">
                <p14:modId xmlns:p14="http://schemas.microsoft.com/office/powerpoint/2010/main" val="271951271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266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53BC1-21D8-4EF4-B7D9-234D8B00A99F}"/>
              </a:ext>
            </a:extLst>
          </p:cNvPr>
          <p:cNvSpPr>
            <a:spLocks noGrp="1"/>
          </p:cNvSpPr>
          <p:nvPr>
            <p:ph type="title"/>
          </p:nvPr>
        </p:nvSpPr>
        <p:spPr>
          <a:xfrm>
            <a:off x="648699" y="6813"/>
            <a:ext cx="5006336" cy="1325563"/>
          </a:xfrm>
        </p:spPr>
        <p:txBody>
          <a:bodyPr>
            <a:normAutofit/>
          </a:bodyPr>
          <a:lstStyle/>
          <a:p>
            <a:r>
              <a:rPr lang="en-US" dirty="0" err="1"/>
              <a:t>Prawf</a:t>
            </a:r>
            <a:r>
              <a:rPr lang="en-US" dirty="0"/>
              <a:t> </a:t>
            </a:r>
            <a:r>
              <a:rPr lang="en-US" dirty="0" err="1"/>
              <a:t>Gwaed</a:t>
            </a:r>
            <a:endParaRPr lang="en-GB" dirty="0"/>
          </a:p>
        </p:txBody>
      </p:sp>
      <p:sp>
        <p:nvSpPr>
          <p:cNvPr id="3" name="Content Placeholder 2">
            <a:extLst>
              <a:ext uri="{FF2B5EF4-FFF2-40B4-BE49-F238E27FC236}">
                <a16:creationId xmlns:a16="http://schemas.microsoft.com/office/drawing/2014/main" id="{6E4C7E1D-1654-4123-B232-7B5768FAE5A9}"/>
              </a:ext>
            </a:extLst>
          </p:cNvPr>
          <p:cNvSpPr>
            <a:spLocks noGrp="1"/>
          </p:cNvSpPr>
          <p:nvPr>
            <p:ph idx="1"/>
          </p:nvPr>
        </p:nvSpPr>
        <p:spPr>
          <a:xfrm>
            <a:off x="479290" y="948062"/>
            <a:ext cx="5688556" cy="5784041"/>
          </a:xfrm>
        </p:spPr>
        <p:txBody>
          <a:bodyPr anchor="t">
            <a:normAutofit fontScale="85000" lnSpcReduction="20000"/>
          </a:bodyPr>
          <a:lstStyle/>
          <a:p>
            <a:r>
              <a:rPr lang="en-GB" sz="1900" dirty="0" err="1"/>
              <a:t>Gofynnir</a:t>
            </a:r>
            <a:r>
              <a:rPr lang="en-GB" sz="1900" dirty="0"/>
              <a:t> </a:t>
            </a:r>
            <a:r>
              <a:rPr lang="en-GB" sz="1900" dirty="0" err="1"/>
              <a:t>i</a:t>
            </a:r>
            <a:r>
              <a:rPr lang="en-GB" sz="1900" dirty="0"/>
              <a:t> chi </a:t>
            </a:r>
            <a:r>
              <a:rPr lang="en-GB" sz="1900" dirty="0" err="1"/>
              <a:t>orffwys</a:t>
            </a:r>
            <a:r>
              <a:rPr lang="en-GB" sz="1900" dirty="0"/>
              <a:t> am </a:t>
            </a:r>
            <a:r>
              <a:rPr lang="en-GB" sz="1900" dirty="0" err="1"/>
              <a:t>gyfnod</a:t>
            </a:r>
            <a:r>
              <a:rPr lang="en-GB" sz="1900" dirty="0"/>
              <a:t> </a:t>
            </a:r>
            <a:r>
              <a:rPr lang="en-GB" sz="1900" dirty="0" err="1"/>
              <a:t>cyn</a:t>
            </a:r>
            <a:r>
              <a:rPr lang="en-GB" sz="1900" dirty="0"/>
              <a:t> </a:t>
            </a:r>
            <a:r>
              <a:rPr lang="en-GB" sz="1900" dirty="0" err="1"/>
              <a:t>i'r</a:t>
            </a:r>
            <a:r>
              <a:rPr lang="en-GB" sz="1900" dirty="0"/>
              <a:t> </a:t>
            </a:r>
            <a:r>
              <a:rPr lang="en-GB" sz="1900" dirty="0" err="1"/>
              <a:t>lluniad</a:t>
            </a:r>
            <a:r>
              <a:rPr lang="en-GB" sz="1900" dirty="0"/>
              <a:t> o </a:t>
            </a:r>
            <a:r>
              <a:rPr lang="en-GB" sz="1900" dirty="0" err="1"/>
              <a:t>waed</a:t>
            </a:r>
            <a:r>
              <a:rPr lang="en-GB" sz="1900" dirty="0"/>
              <a:t> </a:t>
            </a:r>
            <a:r>
              <a:rPr lang="en-GB" sz="1900" dirty="0" err="1"/>
              <a:t>ddechrau</a:t>
            </a:r>
            <a:r>
              <a:rPr lang="en-GB" sz="1900" dirty="0"/>
              <a:t>, </a:t>
            </a:r>
            <a:r>
              <a:rPr lang="en-GB" sz="1900" dirty="0" err="1"/>
              <a:t>fel</a:t>
            </a:r>
            <a:r>
              <a:rPr lang="en-GB" sz="1900" dirty="0"/>
              <a:t> </a:t>
            </a:r>
            <a:r>
              <a:rPr lang="en-GB" sz="1900" dirty="0" err="1"/>
              <a:t>arfer</a:t>
            </a:r>
            <a:r>
              <a:rPr lang="en-GB" sz="1900" dirty="0"/>
              <a:t> 10 </a:t>
            </a:r>
            <a:r>
              <a:rPr lang="en-GB" sz="1900" dirty="0" err="1"/>
              <a:t>munud</a:t>
            </a:r>
            <a:r>
              <a:rPr lang="en-GB" sz="1900" dirty="0"/>
              <a:t>.</a:t>
            </a:r>
          </a:p>
          <a:p>
            <a:r>
              <a:rPr lang="en-GB" sz="1900" dirty="0" err="1"/>
              <a:t>Gofynnir</a:t>
            </a:r>
            <a:r>
              <a:rPr lang="en-GB" sz="1900" dirty="0"/>
              <a:t> </a:t>
            </a:r>
            <a:r>
              <a:rPr lang="en-GB" sz="1900" dirty="0" err="1"/>
              <a:t>i</a:t>
            </a:r>
            <a:r>
              <a:rPr lang="en-GB" sz="1900" dirty="0"/>
              <a:t> chi </a:t>
            </a:r>
            <a:r>
              <a:rPr lang="en-GB" sz="1900" dirty="0" err="1"/>
              <a:t>ddewis</a:t>
            </a:r>
            <a:r>
              <a:rPr lang="en-GB" sz="1900" dirty="0"/>
              <a:t> </a:t>
            </a:r>
            <a:r>
              <a:rPr lang="en-GB" sz="1900" dirty="0" err="1"/>
              <a:t>pecyn</a:t>
            </a:r>
            <a:r>
              <a:rPr lang="en-GB" sz="1900" dirty="0"/>
              <a:t> </a:t>
            </a:r>
            <a:r>
              <a:rPr lang="en-GB" sz="1900" dirty="0" err="1"/>
              <a:t>casglu</a:t>
            </a:r>
            <a:r>
              <a:rPr lang="en-GB" sz="1900" dirty="0"/>
              <a:t> </a:t>
            </a:r>
            <a:r>
              <a:rPr lang="en-GB" sz="1900" dirty="0" err="1"/>
              <a:t>gwaed</a:t>
            </a:r>
            <a:r>
              <a:rPr lang="en-GB" sz="1900" dirty="0"/>
              <a:t> </a:t>
            </a:r>
            <a:r>
              <a:rPr lang="en-GB" sz="1900" dirty="0" err="1"/>
              <a:t>sy'n</a:t>
            </a:r>
            <a:r>
              <a:rPr lang="en-GB" sz="1900" dirty="0"/>
              <a:t> </a:t>
            </a:r>
            <a:r>
              <a:rPr lang="en-GB" sz="1900" dirty="0" err="1"/>
              <a:t>cynnwys</a:t>
            </a:r>
            <a:r>
              <a:rPr lang="en-GB" sz="1900" dirty="0"/>
              <a:t> </a:t>
            </a:r>
            <a:r>
              <a:rPr lang="en-GB" sz="1900" dirty="0" err="1"/>
              <a:t>yr</a:t>
            </a:r>
            <a:r>
              <a:rPr lang="en-GB" sz="1900" dirty="0"/>
              <a:t> </a:t>
            </a:r>
            <a:r>
              <a:rPr lang="en-GB" sz="1900" dirty="0" err="1"/>
              <a:t>holl</a:t>
            </a:r>
            <a:r>
              <a:rPr lang="en-GB" sz="1900" dirty="0"/>
              <a:t> offer </a:t>
            </a:r>
            <a:r>
              <a:rPr lang="en-GB" sz="1900" dirty="0" err="1"/>
              <a:t>angenrheidiol</a:t>
            </a:r>
            <a:r>
              <a:rPr lang="en-GB" sz="1900" dirty="0"/>
              <a:t> ar </a:t>
            </a:r>
            <a:r>
              <a:rPr lang="en-GB" sz="1900" dirty="0" err="1"/>
              <a:t>gyfer</a:t>
            </a:r>
            <a:r>
              <a:rPr lang="en-GB" sz="1900" dirty="0"/>
              <a:t> </a:t>
            </a:r>
            <a:r>
              <a:rPr lang="en-GB" sz="1900" dirty="0" err="1"/>
              <a:t>casglu</a:t>
            </a:r>
            <a:r>
              <a:rPr lang="en-GB" sz="1900" dirty="0"/>
              <a:t> </a:t>
            </a:r>
            <a:r>
              <a:rPr lang="en-GB" sz="1900" dirty="0" err="1"/>
              <a:t>gwaed</a:t>
            </a:r>
            <a:r>
              <a:rPr lang="en-GB" sz="1900" dirty="0"/>
              <a:t>. </a:t>
            </a:r>
          </a:p>
          <a:p>
            <a:r>
              <a:rPr lang="en-GB" sz="1900" dirty="0" err="1"/>
              <a:t>Gofynnir</a:t>
            </a:r>
            <a:r>
              <a:rPr lang="en-GB" sz="1900" dirty="0"/>
              <a:t> </a:t>
            </a:r>
            <a:r>
              <a:rPr lang="en-GB" sz="1900" dirty="0" err="1"/>
              <a:t>i</a:t>
            </a:r>
            <a:r>
              <a:rPr lang="en-GB" sz="1900" dirty="0"/>
              <a:t> chi </a:t>
            </a:r>
            <a:r>
              <a:rPr lang="en-GB" sz="1900" dirty="0" err="1"/>
              <a:t>hefyd</a:t>
            </a:r>
            <a:r>
              <a:rPr lang="en-GB" sz="1900" dirty="0"/>
              <a:t> </a:t>
            </a:r>
            <a:r>
              <a:rPr lang="en-GB" sz="1900" dirty="0" err="1"/>
              <a:t>ddewis</a:t>
            </a:r>
            <a:r>
              <a:rPr lang="en-GB" sz="1900" dirty="0"/>
              <a:t> </a:t>
            </a:r>
            <a:r>
              <a:rPr lang="en-GB" sz="1900" dirty="0" err="1"/>
              <a:t>pecyn</a:t>
            </a:r>
            <a:r>
              <a:rPr lang="en-GB" sz="1900" dirty="0"/>
              <a:t> </a:t>
            </a:r>
            <a:r>
              <a:rPr lang="en-GB" sz="1900" dirty="0" err="1"/>
              <a:t>selio</a:t>
            </a:r>
            <a:r>
              <a:rPr lang="en-GB" sz="1900" dirty="0"/>
              <a:t> </a:t>
            </a:r>
            <a:r>
              <a:rPr lang="en-GB" sz="1900" dirty="0" err="1"/>
              <a:t>sampl</a:t>
            </a:r>
            <a:r>
              <a:rPr lang="en-GB" sz="1900" dirty="0"/>
              <a:t> </a:t>
            </a:r>
            <a:r>
              <a:rPr lang="en-GB" sz="1900" dirty="0" err="1"/>
              <a:t>lle</a:t>
            </a:r>
            <a:r>
              <a:rPr lang="en-GB" sz="1900" dirty="0"/>
              <a:t> </a:t>
            </a:r>
            <a:r>
              <a:rPr lang="en-GB" sz="1900" dirty="0" err="1"/>
              <a:t>bydd</a:t>
            </a:r>
            <a:r>
              <a:rPr lang="en-GB" sz="1900" dirty="0"/>
              <a:t> </a:t>
            </a:r>
            <a:r>
              <a:rPr lang="en-GB" sz="1900" dirty="0" err="1"/>
              <a:t>eich</a:t>
            </a:r>
            <a:r>
              <a:rPr lang="en-GB" sz="1900" dirty="0"/>
              <a:t> </a:t>
            </a:r>
            <a:r>
              <a:rPr lang="en-GB" sz="1900" dirty="0" err="1"/>
              <a:t>sampl</a:t>
            </a:r>
            <a:r>
              <a:rPr lang="en-GB" sz="1900" dirty="0"/>
              <a:t> </a:t>
            </a:r>
            <a:r>
              <a:rPr lang="en-GB" sz="1900" dirty="0" err="1"/>
              <a:t>gwaed</a:t>
            </a:r>
            <a:r>
              <a:rPr lang="en-GB" sz="1900" dirty="0"/>
              <a:t> </a:t>
            </a:r>
            <a:r>
              <a:rPr lang="en-GB" sz="1900" dirty="0" err="1"/>
              <a:t>yn</a:t>
            </a:r>
            <a:r>
              <a:rPr lang="en-GB" sz="1900" dirty="0"/>
              <a:t> </a:t>
            </a:r>
            <a:r>
              <a:rPr lang="en-GB" sz="1900" dirty="0" err="1"/>
              <a:t>cael</a:t>
            </a:r>
            <a:r>
              <a:rPr lang="en-GB" sz="1900" dirty="0"/>
              <a:t> </a:t>
            </a:r>
            <a:r>
              <a:rPr lang="en-GB" sz="1900" dirty="0" err="1"/>
              <a:t>ei</a:t>
            </a:r>
            <a:r>
              <a:rPr lang="en-GB" sz="1900" dirty="0"/>
              <a:t> </a:t>
            </a:r>
            <a:r>
              <a:rPr lang="en-GB" sz="1900" dirty="0" err="1"/>
              <a:t>sicrhau</a:t>
            </a:r>
            <a:r>
              <a:rPr lang="en-GB" sz="1900" dirty="0"/>
              <a:t> </a:t>
            </a:r>
            <a:r>
              <a:rPr lang="en-GB" sz="1900" dirty="0" err="1"/>
              <a:t>a'i</a:t>
            </a:r>
            <a:r>
              <a:rPr lang="en-GB" sz="1900" dirty="0"/>
              <a:t> </a:t>
            </a:r>
            <a:r>
              <a:rPr lang="en-GB" sz="1900" dirty="0" err="1"/>
              <a:t>gludo</a:t>
            </a:r>
            <a:r>
              <a:rPr lang="en-GB" sz="1900" dirty="0"/>
              <a:t> </a:t>
            </a:r>
            <a:r>
              <a:rPr lang="en-GB" sz="1900" dirty="0" err="1"/>
              <a:t>i'r</a:t>
            </a:r>
            <a:r>
              <a:rPr lang="en-GB" sz="1900" dirty="0"/>
              <a:t> </a:t>
            </a:r>
            <a:r>
              <a:rPr lang="en-GB" sz="1900" dirty="0" err="1"/>
              <a:t>labordy</a:t>
            </a:r>
            <a:r>
              <a:rPr lang="en-GB" sz="1900" dirty="0"/>
              <a:t>. </a:t>
            </a:r>
          </a:p>
          <a:p>
            <a:r>
              <a:rPr lang="en-GB" sz="1900" dirty="0" err="1"/>
              <a:t>Bydd</a:t>
            </a:r>
            <a:r>
              <a:rPr lang="en-GB" sz="1900" dirty="0"/>
              <a:t> y BCO </a:t>
            </a:r>
            <a:r>
              <a:rPr lang="en-GB" sz="1900" dirty="0" err="1"/>
              <a:t>yn</a:t>
            </a:r>
            <a:r>
              <a:rPr lang="en-GB" sz="1900" dirty="0"/>
              <a:t> </a:t>
            </a:r>
            <a:r>
              <a:rPr lang="en-GB" sz="1900" dirty="0" err="1"/>
              <a:t>asesu'r</a:t>
            </a:r>
            <a:r>
              <a:rPr lang="en-GB" sz="1900" dirty="0"/>
              <a:t> </a:t>
            </a:r>
            <a:r>
              <a:rPr lang="en-GB" sz="1900" dirty="0" err="1"/>
              <a:t>safle</a:t>
            </a:r>
            <a:r>
              <a:rPr lang="en-GB" sz="1900" dirty="0"/>
              <a:t> </a:t>
            </a:r>
            <a:r>
              <a:rPr lang="en-GB" sz="1900" dirty="0" err="1"/>
              <a:t>mwyaf</a:t>
            </a:r>
            <a:r>
              <a:rPr lang="en-GB" sz="1900" dirty="0"/>
              <a:t> </a:t>
            </a:r>
            <a:r>
              <a:rPr lang="en-GB" sz="1900" dirty="0" err="1"/>
              <a:t>addas</a:t>
            </a:r>
            <a:r>
              <a:rPr lang="en-GB" sz="1900" dirty="0"/>
              <a:t> </a:t>
            </a:r>
            <a:r>
              <a:rPr lang="en-GB" sz="1900" dirty="0" err="1"/>
              <a:t>i</a:t>
            </a:r>
            <a:r>
              <a:rPr lang="en-GB" sz="1900" dirty="0"/>
              <a:t> </a:t>
            </a:r>
            <a:r>
              <a:rPr lang="en-GB" sz="1900" dirty="0" err="1"/>
              <a:t>dynnu</a:t>
            </a:r>
            <a:r>
              <a:rPr lang="en-GB" sz="1900" dirty="0"/>
              <a:t> </a:t>
            </a:r>
            <a:r>
              <a:rPr lang="en-GB" sz="1900" dirty="0" err="1"/>
              <a:t>gwaed</a:t>
            </a:r>
            <a:r>
              <a:rPr lang="en-GB" sz="1900" dirty="0"/>
              <a:t> (</a:t>
            </a:r>
            <a:r>
              <a:rPr lang="en-GB" sz="1900" dirty="0" err="1"/>
              <a:t>fel</a:t>
            </a:r>
            <a:r>
              <a:rPr lang="en-GB" sz="1900" dirty="0"/>
              <a:t> </a:t>
            </a:r>
            <a:r>
              <a:rPr lang="en-GB" sz="1900" dirty="0" err="1"/>
              <a:t>arfer</a:t>
            </a:r>
            <a:r>
              <a:rPr lang="en-GB" sz="1900" dirty="0"/>
              <a:t> ar </a:t>
            </a:r>
            <a:r>
              <a:rPr lang="en-GB" sz="1900" dirty="0" err="1"/>
              <a:t>eich</a:t>
            </a:r>
            <a:r>
              <a:rPr lang="en-GB" sz="1900" dirty="0"/>
              <a:t> </a:t>
            </a:r>
            <a:r>
              <a:rPr lang="en-GB" sz="1900" dirty="0" err="1"/>
              <a:t>braich</a:t>
            </a:r>
            <a:r>
              <a:rPr lang="en-GB" sz="1900" dirty="0"/>
              <a:t> </a:t>
            </a:r>
            <a:r>
              <a:rPr lang="en-GB" sz="1900" dirty="0" err="1"/>
              <a:t>nad</a:t>
            </a:r>
            <a:r>
              <a:rPr lang="en-GB" sz="1900" dirty="0"/>
              <a:t> </a:t>
            </a:r>
            <a:r>
              <a:rPr lang="en-GB" sz="1900" dirty="0" err="1"/>
              <a:t>yw'n</a:t>
            </a:r>
            <a:r>
              <a:rPr lang="en-GB" sz="1900" dirty="0"/>
              <a:t> </a:t>
            </a:r>
            <a:r>
              <a:rPr lang="en-GB" sz="1900" dirty="0" err="1"/>
              <a:t>dominyddu</a:t>
            </a:r>
            <a:r>
              <a:rPr lang="en-GB" sz="1900" dirty="0"/>
              <a:t>), </a:t>
            </a:r>
            <a:r>
              <a:rPr lang="en-GB" sz="1900" dirty="0" err="1"/>
              <a:t>rhoi</a:t>
            </a:r>
            <a:r>
              <a:rPr lang="en-GB" sz="1900" dirty="0"/>
              <a:t> </a:t>
            </a:r>
            <a:r>
              <a:rPr lang="en-GB" sz="1900" dirty="0" err="1"/>
              <a:t>twrnamaint</a:t>
            </a:r>
            <a:r>
              <a:rPr lang="en-GB" sz="1900" dirty="0"/>
              <a:t> </a:t>
            </a:r>
            <a:r>
              <a:rPr lang="en-GB" sz="1900" dirty="0" err="1"/>
              <a:t>os</a:t>
            </a:r>
            <a:r>
              <a:rPr lang="en-GB" sz="1900" dirty="0"/>
              <a:t> </a:t>
            </a:r>
            <a:r>
              <a:rPr lang="en-GB" sz="1900" dirty="0" err="1"/>
              <a:t>oes</a:t>
            </a:r>
            <a:r>
              <a:rPr lang="en-GB" sz="1900" dirty="0"/>
              <a:t> </a:t>
            </a:r>
            <a:r>
              <a:rPr lang="en-GB" sz="1900" dirty="0" err="1"/>
              <a:t>angen</a:t>
            </a:r>
            <a:r>
              <a:rPr lang="en-GB" sz="1900" dirty="0"/>
              <a:t>, a </a:t>
            </a:r>
            <a:r>
              <a:rPr lang="en-GB" sz="1900" dirty="0" err="1"/>
              <a:t>glanhau'r</a:t>
            </a:r>
            <a:r>
              <a:rPr lang="en-GB" sz="1900" dirty="0"/>
              <a:t> </a:t>
            </a:r>
            <a:r>
              <a:rPr lang="en-GB" sz="1900" dirty="0" err="1"/>
              <a:t>croen</a:t>
            </a:r>
            <a:r>
              <a:rPr lang="en-GB" sz="1900" dirty="0"/>
              <a:t> ar y </a:t>
            </a:r>
            <a:r>
              <a:rPr lang="en-GB" sz="1900" dirty="0" err="1"/>
              <a:t>safle</a:t>
            </a:r>
            <a:r>
              <a:rPr lang="en-GB" sz="1900" dirty="0"/>
              <a:t> </a:t>
            </a:r>
            <a:r>
              <a:rPr lang="en-GB" sz="1900" dirty="0" err="1"/>
              <a:t>pwnio</a:t>
            </a:r>
            <a:r>
              <a:rPr lang="en-GB" sz="1900" dirty="0"/>
              <a:t>.</a:t>
            </a:r>
          </a:p>
          <a:p>
            <a:r>
              <a:rPr lang="en-GB" sz="1900" dirty="0" err="1"/>
              <a:t>Yna</a:t>
            </a:r>
            <a:r>
              <a:rPr lang="en-GB" sz="1900" dirty="0"/>
              <a:t> </a:t>
            </a:r>
            <a:r>
              <a:rPr lang="en-GB" sz="1900" dirty="0" err="1"/>
              <a:t>bydd</a:t>
            </a:r>
            <a:r>
              <a:rPr lang="en-GB" sz="1900" dirty="0"/>
              <a:t> y BCO </a:t>
            </a:r>
            <a:r>
              <a:rPr lang="en-GB" sz="1900" dirty="0" err="1"/>
              <a:t>yn</a:t>
            </a:r>
            <a:r>
              <a:rPr lang="en-GB" sz="1900" dirty="0"/>
              <a:t> </a:t>
            </a:r>
            <a:r>
              <a:rPr lang="en-GB" sz="1900" dirty="0" err="1"/>
              <a:t>llunio'r</a:t>
            </a:r>
            <a:r>
              <a:rPr lang="en-GB" sz="1900" dirty="0"/>
              <a:t> </a:t>
            </a:r>
            <a:r>
              <a:rPr lang="en-GB" sz="1900" dirty="0" err="1"/>
              <a:t>cyfaint</a:t>
            </a:r>
            <a:r>
              <a:rPr lang="en-GB" sz="1900" dirty="0"/>
              <a:t> </a:t>
            </a:r>
            <a:r>
              <a:rPr lang="en-GB" sz="1900" dirty="0" err="1"/>
              <a:t>angenrheidiol</a:t>
            </a:r>
            <a:r>
              <a:rPr lang="en-GB" sz="1900" dirty="0"/>
              <a:t> o </a:t>
            </a:r>
            <a:r>
              <a:rPr lang="en-GB" sz="1900" dirty="0" err="1"/>
              <a:t>waed</a:t>
            </a:r>
            <a:r>
              <a:rPr lang="en-GB" sz="1900" dirty="0"/>
              <a:t> </a:t>
            </a:r>
            <a:r>
              <a:rPr lang="en-GB" sz="1900" dirty="0" err="1"/>
              <a:t>gan</a:t>
            </a:r>
            <a:r>
              <a:rPr lang="en-GB" sz="1900" dirty="0"/>
              <a:t> </a:t>
            </a:r>
            <a:r>
              <a:rPr lang="en-GB" sz="1900" dirty="0" err="1"/>
              <a:t>lenwi</a:t>
            </a:r>
            <a:r>
              <a:rPr lang="en-GB" sz="1900" dirty="0"/>
              <a:t> o </a:t>
            </a:r>
            <a:r>
              <a:rPr lang="en-GB" sz="1900" dirty="0" err="1"/>
              <a:t>leiaf</a:t>
            </a:r>
            <a:r>
              <a:rPr lang="en-GB" sz="1900" dirty="0"/>
              <a:t> </a:t>
            </a:r>
            <a:r>
              <a:rPr lang="en-GB" sz="1900" dirty="0" err="1"/>
              <a:t>dau</a:t>
            </a:r>
            <a:r>
              <a:rPr lang="en-GB" sz="1900" dirty="0"/>
              <a:t> </a:t>
            </a:r>
            <a:r>
              <a:rPr lang="en-GB" sz="1900" dirty="0" err="1"/>
              <a:t>diwb</a:t>
            </a:r>
            <a:r>
              <a:rPr lang="en-GB" sz="1900" dirty="0"/>
              <a:t>.</a:t>
            </a:r>
          </a:p>
          <a:p>
            <a:r>
              <a:rPr lang="en-GB" sz="1900" dirty="0"/>
              <a:t>Mae </a:t>
            </a:r>
            <a:r>
              <a:rPr lang="en-GB" sz="1900" dirty="0" err="1"/>
              <a:t>maint</a:t>
            </a:r>
            <a:r>
              <a:rPr lang="en-GB" sz="1900" dirty="0"/>
              <a:t> y </a:t>
            </a:r>
            <a:r>
              <a:rPr lang="en-GB" sz="1900" dirty="0" err="1"/>
              <a:t>gwaed</a:t>
            </a:r>
            <a:r>
              <a:rPr lang="en-GB" sz="1900" dirty="0"/>
              <a:t> a </a:t>
            </a:r>
            <a:r>
              <a:rPr lang="en-GB" sz="1900" dirty="0" err="1"/>
              <a:t>gesglir</a:t>
            </a:r>
            <a:r>
              <a:rPr lang="en-GB" sz="1900" dirty="0"/>
              <a:t> </a:t>
            </a:r>
            <a:r>
              <a:rPr lang="en-GB" sz="1900" dirty="0" err="1"/>
              <a:t>ym</a:t>
            </a:r>
            <a:r>
              <a:rPr lang="en-GB" sz="1900" dirty="0"/>
              <a:t> </a:t>
            </a:r>
            <a:r>
              <a:rPr lang="en-GB" sz="1900" dirty="0" err="1"/>
              <a:t>mhob</a:t>
            </a:r>
            <a:r>
              <a:rPr lang="en-GB" sz="1900" dirty="0"/>
              <a:t> </a:t>
            </a:r>
            <a:r>
              <a:rPr lang="en-GB" sz="1900" dirty="0" err="1"/>
              <a:t>tiwb</a:t>
            </a:r>
            <a:r>
              <a:rPr lang="en-GB" sz="1900" dirty="0"/>
              <a:t> </a:t>
            </a:r>
            <a:r>
              <a:rPr lang="en-GB" sz="1900" dirty="0" err="1"/>
              <a:t>hyd</a:t>
            </a:r>
            <a:r>
              <a:rPr lang="en-GB" sz="1900" dirty="0"/>
              <a:t> at </a:t>
            </a:r>
            <a:r>
              <a:rPr lang="en-GB" sz="1900" dirty="0" err="1"/>
              <a:t>uchafswm</a:t>
            </a:r>
            <a:r>
              <a:rPr lang="en-GB" sz="1900" dirty="0"/>
              <a:t> o 5ml </a:t>
            </a:r>
            <a:r>
              <a:rPr lang="en-GB" sz="1900" dirty="0" err="1"/>
              <a:t>sef</a:t>
            </a:r>
            <a:r>
              <a:rPr lang="en-GB" sz="1900" dirty="0"/>
              <a:t> </a:t>
            </a:r>
            <a:r>
              <a:rPr lang="en-GB" sz="1900" dirty="0" err="1"/>
              <a:t>oddeutu</a:t>
            </a:r>
            <a:r>
              <a:rPr lang="en-GB" sz="1900" dirty="0"/>
              <a:t> 1 </a:t>
            </a:r>
            <a:r>
              <a:rPr lang="en-GB" sz="1900" dirty="0" err="1"/>
              <a:t>llwy</a:t>
            </a:r>
            <a:r>
              <a:rPr lang="en-GB" sz="1900" dirty="0"/>
              <a:t> de.</a:t>
            </a:r>
          </a:p>
          <a:p>
            <a:r>
              <a:rPr lang="en-GB" sz="1900" dirty="0" err="1"/>
              <a:t>Os</a:t>
            </a:r>
            <a:r>
              <a:rPr lang="en-GB" sz="1900" dirty="0"/>
              <a:t> </a:t>
            </a:r>
            <a:r>
              <a:rPr lang="en-GB" sz="1900" dirty="0" err="1"/>
              <a:t>na</a:t>
            </a:r>
            <a:r>
              <a:rPr lang="en-GB" sz="1900" dirty="0"/>
              <a:t> all y BCO </a:t>
            </a:r>
            <a:r>
              <a:rPr lang="en-GB" sz="1900" dirty="0" err="1"/>
              <a:t>ddod</a:t>
            </a:r>
            <a:r>
              <a:rPr lang="en-GB" sz="1900" dirty="0"/>
              <a:t> o </a:t>
            </a:r>
            <a:r>
              <a:rPr lang="en-GB" sz="1900" dirty="0" err="1"/>
              <a:t>hyd</a:t>
            </a:r>
            <a:r>
              <a:rPr lang="en-GB" sz="1900" dirty="0"/>
              <a:t> </a:t>
            </a:r>
            <a:r>
              <a:rPr lang="en-GB" sz="1900" dirty="0" err="1"/>
              <a:t>i</a:t>
            </a:r>
            <a:r>
              <a:rPr lang="en-GB" sz="1900" dirty="0"/>
              <a:t> </a:t>
            </a:r>
            <a:r>
              <a:rPr lang="en-GB" sz="1900" dirty="0" err="1"/>
              <a:t>wythïen</a:t>
            </a:r>
            <a:r>
              <a:rPr lang="en-GB" sz="1900" dirty="0"/>
              <a:t> ar </a:t>
            </a:r>
            <a:r>
              <a:rPr lang="en-GB" sz="1900" dirty="0" err="1"/>
              <a:t>ôl</a:t>
            </a:r>
            <a:r>
              <a:rPr lang="en-GB" sz="1900" dirty="0"/>
              <a:t> tri </a:t>
            </a:r>
            <a:r>
              <a:rPr lang="en-GB" sz="1900" dirty="0" err="1"/>
              <a:t>ymgais</a:t>
            </a:r>
            <a:r>
              <a:rPr lang="en-GB" sz="1900" dirty="0"/>
              <a:t> </a:t>
            </a:r>
            <a:r>
              <a:rPr lang="en-GB" sz="1900" dirty="0" err="1"/>
              <a:t>i</a:t>
            </a:r>
            <a:r>
              <a:rPr lang="en-GB" sz="1900" dirty="0"/>
              <a:t> </a:t>
            </a:r>
            <a:r>
              <a:rPr lang="en-GB" sz="1900" dirty="0" err="1"/>
              <a:t>fewnosod</a:t>
            </a:r>
            <a:r>
              <a:rPr lang="en-GB" sz="1900" dirty="0"/>
              <a:t> y </a:t>
            </a:r>
            <a:r>
              <a:rPr lang="en-GB" sz="1900" dirty="0" err="1"/>
              <a:t>nodwydd</a:t>
            </a:r>
            <a:r>
              <a:rPr lang="en-GB" sz="1900" dirty="0"/>
              <a:t>, </a:t>
            </a:r>
            <a:r>
              <a:rPr lang="en-GB" sz="1900" dirty="0" err="1"/>
              <a:t>bydd</a:t>
            </a:r>
            <a:r>
              <a:rPr lang="en-GB" sz="1900" dirty="0"/>
              <a:t> y </a:t>
            </a:r>
            <a:r>
              <a:rPr lang="en-GB" sz="1900" dirty="0" err="1"/>
              <a:t>casgliad</a:t>
            </a:r>
            <a:r>
              <a:rPr lang="en-GB" sz="1900" dirty="0"/>
              <a:t> </a:t>
            </a:r>
            <a:r>
              <a:rPr lang="en-GB" sz="1900" dirty="0" err="1"/>
              <a:t>gwaed</a:t>
            </a:r>
            <a:r>
              <a:rPr lang="en-GB" sz="1900" dirty="0"/>
              <a:t> </a:t>
            </a:r>
            <a:r>
              <a:rPr lang="en-GB" sz="1900" dirty="0" err="1"/>
              <a:t>yn</a:t>
            </a:r>
            <a:r>
              <a:rPr lang="en-GB" sz="1900" dirty="0"/>
              <a:t> </a:t>
            </a:r>
            <a:r>
              <a:rPr lang="en-GB" sz="1900" dirty="0" err="1"/>
              <a:t>cael</a:t>
            </a:r>
            <a:r>
              <a:rPr lang="en-GB" sz="1900" dirty="0"/>
              <a:t> </a:t>
            </a:r>
            <a:r>
              <a:rPr lang="en-GB" sz="1900" dirty="0" err="1"/>
              <a:t>ei</a:t>
            </a:r>
            <a:r>
              <a:rPr lang="en-GB" sz="1900" dirty="0"/>
              <a:t> </a:t>
            </a:r>
            <a:r>
              <a:rPr lang="en-GB" sz="1900" dirty="0" err="1"/>
              <a:t>ganslo</a:t>
            </a:r>
            <a:r>
              <a:rPr lang="en-GB" sz="1900" dirty="0"/>
              <a:t>.</a:t>
            </a:r>
          </a:p>
          <a:p>
            <a:r>
              <a:rPr lang="en-GB" sz="1900" dirty="0" err="1"/>
              <a:t>Ar</a:t>
            </a:r>
            <a:r>
              <a:rPr lang="en-GB" sz="1900" dirty="0"/>
              <a:t> </a:t>
            </a:r>
            <a:r>
              <a:rPr lang="en-GB" sz="1900" dirty="0" err="1"/>
              <a:t>ôl</a:t>
            </a:r>
            <a:r>
              <a:rPr lang="en-GB" sz="1900" dirty="0"/>
              <a:t> </a:t>
            </a:r>
            <a:r>
              <a:rPr lang="en-GB" sz="1900" dirty="0" err="1"/>
              <a:t>i'r</a:t>
            </a:r>
            <a:r>
              <a:rPr lang="en-GB" sz="1900" dirty="0"/>
              <a:t> </a:t>
            </a:r>
            <a:r>
              <a:rPr lang="en-GB" sz="1900" dirty="0" err="1"/>
              <a:t>gwaed</a:t>
            </a:r>
            <a:r>
              <a:rPr lang="en-GB" sz="1900" dirty="0"/>
              <a:t> </a:t>
            </a:r>
            <a:r>
              <a:rPr lang="en-GB" sz="1900" dirty="0" err="1"/>
              <a:t>gael</a:t>
            </a:r>
            <a:r>
              <a:rPr lang="en-GB" sz="1900" dirty="0"/>
              <a:t> </a:t>
            </a:r>
            <a:r>
              <a:rPr lang="en-GB" sz="1900" dirty="0" err="1"/>
              <a:t>ei</a:t>
            </a:r>
            <a:r>
              <a:rPr lang="en-GB" sz="1900" dirty="0"/>
              <a:t> </a:t>
            </a:r>
            <a:r>
              <a:rPr lang="en-GB" sz="1900" dirty="0" err="1"/>
              <a:t>dynnu</a:t>
            </a:r>
            <a:r>
              <a:rPr lang="en-GB" sz="1900" dirty="0"/>
              <a:t>, </a:t>
            </a:r>
            <a:r>
              <a:rPr lang="en-GB" sz="1900" dirty="0" err="1"/>
              <a:t>yna</a:t>
            </a:r>
            <a:r>
              <a:rPr lang="en-GB" sz="1900" dirty="0"/>
              <a:t> </a:t>
            </a:r>
            <a:r>
              <a:rPr lang="en-GB" sz="1900" dirty="0" err="1"/>
              <a:t>gellir</a:t>
            </a:r>
            <a:r>
              <a:rPr lang="en-GB" sz="1900" dirty="0"/>
              <a:t> </a:t>
            </a:r>
            <a:r>
              <a:rPr lang="en-GB" sz="1900" dirty="0" err="1"/>
              <a:t>selio'r</a:t>
            </a:r>
            <a:r>
              <a:rPr lang="en-GB" sz="1900" dirty="0"/>
              <a:t> </a:t>
            </a:r>
            <a:r>
              <a:rPr lang="en-GB" sz="1900" dirty="0" err="1"/>
              <a:t>tiwbiau</a:t>
            </a:r>
            <a:r>
              <a:rPr lang="en-GB" sz="1900" dirty="0"/>
              <a:t> </a:t>
            </a:r>
            <a:r>
              <a:rPr lang="en-GB" sz="1900" dirty="0" err="1"/>
              <a:t>mewn</a:t>
            </a:r>
            <a:r>
              <a:rPr lang="en-GB" sz="1900" dirty="0"/>
              <a:t> </a:t>
            </a:r>
            <a:r>
              <a:rPr lang="en-GB" sz="1900" dirty="0" err="1"/>
              <a:t>poteli</a:t>
            </a:r>
            <a:r>
              <a:rPr lang="en-GB" sz="1900" dirty="0"/>
              <a:t> </a:t>
            </a:r>
            <a:r>
              <a:rPr lang="en-GB" sz="1900" dirty="0" err="1"/>
              <a:t>gwrth-ymyrraeth</a:t>
            </a:r>
            <a:r>
              <a:rPr lang="en-GB" sz="1900" dirty="0"/>
              <a:t> </a:t>
            </a:r>
            <a:r>
              <a:rPr lang="en-GB" sz="1900" dirty="0" err="1"/>
              <a:t>yn</a:t>
            </a:r>
            <a:r>
              <a:rPr lang="en-GB" sz="1900" dirty="0"/>
              <a:t> </a:t>
            </a:r>
            <a:r>
              <a:rPr lang="en-GB" sz="1900" dirty="0" err="1"/>
              <a:t>barod</a:t>
            </a:r>
            <a:r>
              <a:rPr lang="en-GB" sz="1900" dirty="0"/>
              <a:t> </a:t>
            </a:r>
            <a:r>
              <a:rPr lang="en-GB" sz="1900" dirty="0" err="1"/>
              <a:t>i'w</a:t>
            </a:r>
            <a:r>
              <a:rPr lang="en-GB" sz="1900" dirty="0"/>
              <a:t> </a:t>
            </a:r>
            <a:r>
              <a:rPr lang="en-GB" sz="1900" dirty="0" err="1"/>
              <a:t>cludo</a:t>
            </a:r>
            <a:r>
              <a:rPr lang="en-GB" sz="1900" dirty="0"/>
              <a:t>.</a:t>
            </a:r>
          </a:p>
          <a:p>
            <a:r>
              <a:rPr lang="en-GB" sz="1900" dirty="0" err="1"/>
              <a:t>Bydd</a:t>
            </a:r>
            <a:r>
              <a:rPr lang="en-GB" sz="1900" dirty="0"/>
              <a:t> y DCO </a:t>
            </a:r>
            <a:r>
              <a:rPr lang="en-GB" sz="1900" dirty="0" err="1"/>
              <a:t>yn</a:t>
            </a:r>
            <a:r>
              <a:rPr lang="en-GB" sz="1900" dirty="0"/>
              <a:t> </a:t>
            </a:r>
            <a:r>
              <a:rPr lang="en-GB" sz="1900" dirty="0" err="1"/>
              <a:t>cofnodi'r</a:t>
            </a:r>
            <a:r>
              <a:rPr lang="en-GB" sz="1900" dirty="0"/>
              <a:t> </a:t>
            </a:r>
            <a:r>
              <a:rPr lang="en-GB" sz="1900" dirty="0" err="1"/>
              <a:t>rhifau</a:t>
            </a:r>
            <a:r>
              <a:rPr lang="en-GB" sz="1900" dirty="0"/>
              <a:t> cod </a:t>
            </a:r>
            <a:r>
              <a:rPr lang="en-GB" sz="1900" dirty="0" err="1"/>
              <a:t>sampl</a:t>
            </a:r>
            <a:r>
              <a:rPr lang="en-GB" sz="1900" dirty="0"/>
              <a:t> </a:t>
            </a:r>
            <a:r>
              <a:rPr lang="en-GB" sz="1900" dirty="0" err="1"/>
              <a:t>perthnasol</a:t>
            </a:r>
            <a:r>
              <a:rPr lang="en-GB" sz="1900" dirty="0"/>
              <a:t> ar y </a:t>
            </a:r>
            <a:r>
              <a:rPr lang="en-GB" sz="1900" dirty="0" err="1"/>
              <a:t>ffurflen</a:t>
            </a:r>
            <a:r>
              <a:rPr lang="en-GB" sz="1900" dirty="0"/>
              <a:t> </a:t>
            </a:r>
            <a:r>
              <a:rPr lang="en-GB" sz="1900" dirty="0" err="1"/>
              <a:t>Rheoli</a:t>
            </a:r>
            <a:r>
              <a:rPr lang="en-GB" sz="1900" dirty="0"/>
              <a:t> </a:t>
            </a:r>
            <a:r>
              <a:rPr lang="en-GB" sz="1900" dirty="0" err="1"/>
              <a:t>Dopio</a:t>
            </a:r>
            <a:r>
              <a:rPr lang="en-GB" sz="1900" dirty="0"/>
              <a:t> ac </a:t>
            </a:r>
            <a:r>
              <a:rPr lang="en-GB" sz="1900" dirty="0" err="1"/>
              <a:t>yn</a:t>
            </a:r>
            <a:r>
              <a:rPr lang="en-GB" sz="1900" dirty="0"/>
              <a:t> </a:t>
            </a:r>
            <a:r>
              <a:rPr lang="en-GB" sz="1900" dirty="0" err="1"/>
              <a:t>cwblhau</a:t>
            </a:r>
            <a:r>
              <a:rPr lang="en-GB" sz="1900" dirty="0"/>
              <a:t> </a:t>
            </a:r>
            <a:r>
              <a:rPr lang="en-GB" sz="1900" dirty="0" err="1"/>
              <a:t>gweddill</a:t>
            </a:r>
            <a:r>
              <a:rPr lang="en-GB" sz="1900" dirty="0"/>
              <a:t> y broses </a:t>
            </a:r>
            <a:r>
              <a:rPr lang="en-GB" sz="1900" dirty="0" err="1"/>
              <a:t>gyda</a:t>
            </a:r>
            <a:r>
              <a:rPr lang="en-GB" sz="1900" dirty="0"/>
              <a:t> chi.</a:t>
            </a:r>
          </a:p>
          <a:p>
            <a:r>
              <a:rPr lang="en-GB" sz="1900" dirty="0" err="1"/>
              <a:t>Os</a:t>
            </a:r>
            <a:r>
              <a:rPr lang="en-GB" sz="1900" dirty="0"/>
              <a:t> </a:t>
            </a:r>
            <a:r>
              <a:rPr lang="en-GB" sz="1900" dirty="0" err="1"/>
              <a:t>yw'n</a:t>
            </a:r>
            <a:r>
              <a:rPr lang="en-GB" sz="1900" dirty="0"/>
              <a:t> </a:t>
            </a:r>
            <a:r>
              <a:rPr lang="en-GB" sz="1900" dirty="0" err="1"/>
              <a:t>ofynnol</a:t>
            </a:r>
            <a:r>
              <a:rPr lang="en-GB" sz="1900" dirty="0"/>
              <a:t> </a:t>
            </a:r>
            <a:r>
              <a:rPr lang="en-GB" sz="1900" dirty="0" err="1"/>
              <a:t>i</a:t>
            </a:r>
            <a:r>
              <a:rPr lang="en-GB" sz="1900" dirty="0"/>
              <a:t> chi </a:t>
            </a:r>
            <a:r>
              <a:rPr lang="en-GB" sz="1900" dirty="0" err="1"/>
              <a:t>hefyd</a:t>
            </a:r>
            <a:r>
              <a:rPr lang="en-GB" sz="1900" dirty="0"/>
              <a:t> </a:t>
            </a:r>
            <a:r>
              <a:rPr lang="en-GB" sz="1900" dirty="0" err="1"/>
              <a:t>ddarparu</a:t>
            </a:r>
            <a:r>
              <a:rPr lang="en-GB" sz="1900" dirty="0"/>
              <a:t> </a:t>
            </a:r>
            <a:r>
              <a:rPr lang="en-GB" sz="1900" dirty="0" err="1"/>
              <a:t>sampl</a:t>
            </a:r>
            <a:r>
              <a:rPr lang="en-GB" sz="1900" dirty="0"/>
              <a:t> </a:t>
            </a:r>
            <a:r>
              <a:rPr lang="en-GB" sz="1900" dirty="0" err="1"/>
              <a:t>wrin</a:t>
            </a:r>
            <a:r>
              <a:rPr lang="en-GB" sz="1900" dirty="0"/>
              <a:t> </a:t>
            </a:r>
            <a:r>
              <a:rPr lang="en-GB" sz="1900" dirty="0" err="1"/>
              <a:t>gellir</a:t>
            </a:r>
            <a:r>
              <a:rPr lang="en-GB" sz="1900" dirty="0"/>
              <a:t> </a:t>
            </a:r>
            <a:r>
              <a:rPr lang="en-GB" sz="1900" dirty="0" err="1"/>
              <a:t>ei</a:t>
            </a:r>
            <a:r>
              <a:rPr lang="en-GB" sz="1900" dirty="0"/>
              <a:t> </a:t>
            </a:r>
            <a:r>
              <a:rPr lang="en-GB" sz="1900" dirty="0" err="1"/>
              <a:t>gwblhau</a:t>
            </a:r>
            <a:r>
              <a:rPr lang="en-GB" sz="1900" dirty="0"/>
              <a:t> </a:t>
            </a:r>
            <a:r>
              <a:rPr lang="en-GB" sz="1900" dirty="0" err="1"/>
              <a:t>cyn</a:t>
            </a:r>
            <a:r>
              <a:rPr lang="en-GB" sz="1900" dirty="0"/>
              <a:t> neu ar </a:t>
            </a:r>
            <a:r>
              <a:rPr lang="en-GB" sz="1900" dirty="0" err="1"/>
              <a:t>ôl</a:t>
            </a:r>
            <a:r>
              <a:rPr lang="en-GB" sz="1900" dirty="0"/>
              <a:t> </a:t>
            </a:r>
            <a:r>
              <a:rPr lang="en-GB" sz="1900" dirty="0" err="1"/>
              <a:t>casglu</a:t>
            </a:r>
            <a:r>
              <a:rPr lang="en-GB" sz="1900" dirty="0"/>
              <a:t> </a:t>
            </a:r>
            <a:r>
              <a:rPr lang="en-GB" sz="1900" dirty="0" err="1"/>
              <a:t>gwaed</a:t>
            </a:r>
            <a:r>
              <a:rPr lang="en-GB" sz="1900" dirty="0"/>
              <a:t> </a:t>
            </a:r>
            <a:r>
              <a:rPr lang="en-GB" sz="1900" dirty="0" err="1"/>
              <a:t>yn</a:t>
            </a:r>
            <a:r>
              <a:rPr lang="en-GB" sz="1900" dirty="0"/>
              <a:t> </a:t>
            </a:r>
            <a:r>
              <a:rPr lang="en-GB" sz="1900" dirty="0" err="1"/>
              <a:t>dibynnu</a:t>
            </a:r>
            <a:r>
              <a:rPr lang="en-GB" sz="1900" dirty="0"/>
              <a:t> </a:t>
            </a:r>
            <a:r>
              <a:rPr lang="en-GB" sz="1900" dirty="0" err="1"/>
              <a:t>pryd</a:t>
            </a:r>
            <a:r>
              <a:rPr lang="en-GB" sz="1900" dirty="0"/>
              <a:t> </a:t>
            </a:r>
            <a:r>
              <a:rPr lang="en-GB" sz="1900" dirty="0" err="1"/>
              <a:t>rydych</a:t>
            </a:r>
            <a:r>
              <a:rPr lang="en-GB" sz="1900" dirty="0"/>
              <a:t> </a:t>
            </a:r>
            <a:r>
              <a:rPr lang="en-GB" sz="1900" dirty="0" err="1"/>
              <a:t>chi'n</a:t>
            </a:r>
            <a:r>
              <a:rPr lang="en-GB" sz="1900" dirty="0"/>
              <a:t> </a:t>
            </a:r>
            <a:r>
              <a:rPr lang="en-GB" sz="1900" dirty="0" err="1"/>
              <a:t>barod</a:t>
            </a:r>
            <a:r>
              <a:rPr lang="en-GB" sz="1900" dirty="0"/>
              <a:t> </a:t>
            </a:r>
            <a:r>
              <a:rPr lang="en-GB" sz="1900" dirty="0" err="1"/>
              <a:t>i</a:t>
            </a:r>
            <a:r>
              <a:rPr lang="en-GB" sz="1900" dirty="0"/>
              <a:t> </a:t>
            </a:r>
            <a:r>
              <a:rPr lang="en-GB" sz="1900" dirty="0" err="1"/>
              <a:t>ddarparu</a:t>
            </a:r>
            <a:r>
              <a:rPr lang="en-GB" sz="1900" dirty="0"/>
              <a:t> </a:t>
            </a:r>
            <a:r>
              <a:rPr lang="en-GB" sz="1900" dirty="0" err="1"/>
              <a:t>sampl</a:t>
            </a:r>
            <a:r>
              <a:rPr lang="en-GB" sz="1900" dirty="0"/>
              <a:t> </a:t>
            </a:r>
            <a:r>
              <a:rPr lang="en-GB" sz="1900" dirty="0" err="1"/>
              <a:t>wrin</a:t>
            </a:r>
            <a:r>
              <a:rPr lang="en-GB" sz="1900" dirty="0"/>
              <a:t>.</a:t>
            </a:r>
          </a:p>
          <a:p>
            <a:r>
              <a:rPr lang="en-GB" sz="1900" dirty="0" err="1"/>
              <a:t>Yna</a:t>
            </a:r>
            <a:r>
              <a:rPr lang="en-GB" sz="1900" dirty="0"/>
              <a:t> </a:t>
            </a:r>
            <a:r>
              <a:rPr lang="en-GB" sz="1900" dirty="0" err="1"/>
              <a:t>bydd</a:t>
            </a:r>
            <a:r>
              <a:rPr lang="en-GB" sz="1900" dirty="0"/>
              <a:t> </a:t>
            </a:r>
            <a:r>
              <a:rPr lang="en-GB" sz="1900" dirty="0" err="1"/>
              <a:t>eich</a:t>
            </a:r>
            <a:r>
              <a:rPr lang="en-GB" sz="1900" dirty="0"/>
              <a:t> </a:t>
            </a:r>
            <a:r>
              <a:rPr lang="en-GB" sz="1900" dirty="0" err="1"/>
              <a:t>sampl</a:t>
            </a:r>
            <a:r>
              <a:rPr lang="en-GB" sz="1900" dirty="0"/>
              <a:t> </a:t>
            </a:r>
            <a:r>
              <a:rPr lang="en-GB" sz="1900" dirty="0" err="1"/>
              <a:t>yn</a:t>
            </a:r>
            <a:r>
              <a:rPr lang="en-GB" sz="1900" dirty="0"/>
              <a:t> </a:t>
            </a:r>
            <a:r>
              <a:rPr lang="en-GB" sz="1900" dirty="0" err="1"/>
              <a:t>cael</a:t>
            </a:r>
            <a:r>
              <a:rPr lang="en-GB" sz="1900" dirty="0"/>
              <a:t> </a:t>
            </a:r>
            <a:r>
              <a:rPr lang="en-GB" sz="1900" dirty="0" err="1"/>
              <a:t>ei</a:t>
            </a:r>
            <a:r>
              <a:rPr lang="en-GB" sz="1900" dirty="0"/>
              <a:t> </a:t>
            </a:r>
            <a:r>
              <a:rPr lang="en-GB" sz="1900" dirty="0" err="1"/>
              <a:t>chludo</a:t>
            </a:r>
            <a:r>
              <a:rPr lang="en-GB" sz="1900" dirty="0"/>
              <a:t> </a:t>
            </a:r>
            <a:r>
              <a:rPr lang="en-GB" sz="1900" dirty="0" err="1"/>
              <a:t>i</a:t>
            </a:r>
            <a:r>
              <a:rPr lang="en-GB" sz="1900" dirty="0"/>
              <a:t> </a:t>
            </a:r>
            <a:r>
              <a:rPr lang="en-GB" sz="1900" dirty="0" err="1"/>
              <a:t>labordy</a:t>
            </a:r>
            <a:r>
              <a:rPr lang="en-GB" sz="1900" dirty="0"/>
              <a:t> </a:t>
            </a:r>
            <a:r>
              <a:rPr lang="en-GB" sz="1900" dirty="0" err="1"/>
              <a:t>achrededig</a:t>
            </a:r>
            <a:r>
              <a:rPr lang="en-GB" sz="1900" dirty="0"/>
              <a:t> WADA </a:t>
            </a:r>
            <a:r>
              <a:rPr lang="en-GB" sz="1900" dirty="0" err="1"/>
              <a:t>i'w</a:t>
            </a:r>
            <a:r>
              <a:rPr lang="en-GB" sz="1900" dirty="0"/>
              <a:t> </a:t>
            </a:r>
            <a:r>
              <a:rPr lang="en-GB" sz="1900" dirty="0" err="1"/>
              <a:t>ddadansoddi</a:t>
            </a:r>
            <a:r>
              <a:rPr lang="en-GB" sz="1900" dirty="0"/>
              <a:t>.</a:t>
            </a:r>
          </a:p>
          <a:p>
            <a:pPr marL="0" indent="0">
              <a:buNone/>
            </a:pPr>
            <a:endParaRPr lang="en-GB" sz="600" dirty="0"/>
          </a:p>
        </p:txBody>
      </p:sp>
      <p:sp>
        <p:nvSpPr>
          <p:cNvPr id="28" name="Freeform: Shape 23">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6863FE2-BDD5-48C5-87C0-362E5AEFE713}"/>
              </a:ext>
            </a:extLst>
          </p:cNvPr>
          <p:cNvPicPr>
            <a:picLocks noChangeAspect="1"/>
          </p:cNvPicPr>
          <p:nvPr/>
        </p:nvPicPr>
        <p:blipFill rotWithShape="1">
          <a:blip r:embed="rId2"/>
          <a:srcRect l="25692" r="15673" b="-1"/>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5" name="TextBox 4">
            <a:extLst>
              <a:ext uri="{FF2B5EF4-FFF2-40B4-BE49-F238E27FC236}">
                <a16:creationId xmlns:a16="http://schemas.microsoft.com/office/drawing/2014/main" id="{873B6310-7B75-4F77-9AEA-30A43687A58D}"/>
              </a:ext>
            </a:extLst>
          </p:cNvPr>
          <p:cNvSpPr txBox="1"/>
          <p:nvPr/>
        </p:nvSpPr>
        <p:spPr>
          <a:xfrm>
            <a:off x="6019218" y="6096000"/>
            <a:ext cx="2316399" cy="369332"/>
          </a:xfrm>
          <a:prstGeom prst="rect">
            <a:avLst/>
          </a:prstGeom>
          <a:noFill/>
        </p:spPr>
        <p:txBody>
          <a:bodyPr wrap="square" rtlCol="0">
            <a:spAutoFit/>
          </a:bodyPr>
          <a:lstStyle/>
          <a:p>
            <a:r>
              <a:rPr lang="en-GB" dirty="0"/>
              <a:t>(World Rugby, 2020)</a:t>
            </a:r>
          </a:p>
        </p:txBody>
      </p:sp>
    </p:spTree>
    <p:extLst>
      <p:ext uri="{BB962C8B-B14F-4D97-AF65-F5344CB8AC3E}">
        <p14:creationId xmlns:p14="http://schemas.microsoft.com/office/powerpoint/2010/main" val="219225282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75A02-EFE4-49DF-8DAF-28B2B43C8567}"/>
              </a:ext>
            </a:extLst>
          </p:cNvPr>
          <p:cNvSpPr>
            <a:spLocks noGrp="1"/>
          </p:cNvSpPr>
          <p:nvPr>
            <p:ph type="title"/>
          </p:nvPr>
        </p:nvSpPr>
        <p:spPr>
          <a:xfrm>
            <a:off x="762001" y="803325"/>
            <a:ext cx="5314536" cy="1325563"/>
          </a:xfrm>
        </p:spPr>
        <p:txBody>
          <a:bodyPr>
            <a:normAutofit/>
          </a:bodyPr>
          <a:lstStyle/>
          <a:p>
            <a:r>
              <a:rPr lang="en-GB" dirty="0"/>
              <a:t>Pa </a:t>
            </a:r>
            <a:r>
              <a:rPr lang="en-GB" dirty="0" err="1"/>
              <a:t>sylweddau</a:t>
            </a:r>
            <a:r>
              <a:rPr lang="en-GB" dirty="0"/>
              <a:t> </a:t>
            </a:r>
            <a:r>
              <a:rPr lang="en-GB" dirty="0" err="1"/>
              <a:t>ydd</a:t>
            </a:r>
            <a:r>
              <a:rPr lang="en-GB" dirty="0"/>
              <a:t> </a:t>
            </a:r>
            <a:r>
              <a:rPr lang="en-GB" dirty="0" err="1"/>
              <a:t>wedi</a:t>
            </a:r>
            <a:r>
              <a:rPr lang="en-GB" dirty="0"/>
              <a:t> </a:t>
            </a:r>
            <a:r>
              <a:rPr lang="en-GB" dirty="0" err="1"/>
              <a:t>gwahardd</a:t>
            </a:r>
            <a:r>
              <a:rPr lang="en-GB" dirty="0"/>
              <a:t>.</a:t>
            </a:r>
          </a:p>
        </p:txBody>
      </p:sp>
      <p:sp>
        <p:nvSpPr>
          <p:cNvPr id="3" name="Content Placeholder 2">
            <a:extLst>
              <a:ext uri="{FF2B5EF4-FFF2-40B4-BE49-F238E27FC236}">
                <a16:creationId xmlns:a16="http://schemas.microsoft.com/office/drawing/2014/main" id="{D8C41F5C-C85B-43F2-9000-7515472E6FE3}"/>
              </a:ext>
            </a:extLst>
          </p:cNvPr>
          <p:cNvSpPr>
            <a:spLocks noGrp="1"/>
          </p:cNvSpPr>
          <p:nvPr>
            <p:ph idx="1"/>
          </p:nvPr>
        </p:nvSpPr>
        <p:spPr>
          <a:xfrm>
            <a:off x="762000" y="2279017"/>
            <a:ext cx="5695950" cy="3775657"/>
          </a:xfrm>
        </p:spPr>
        <p:txBody>
          <a:bodyPr anchor="t">
            <a:normAutofit/>
          </a:bodyPr>
          <a:lstStyle/>
          <a:p>
            <a:r>
              <a:rPr lang="en-GB" sz="2000" dirty="0" err="1"/>
              <a:t>Steroidau</a:t>
            </a:r>
            <a:r>
              <a:rPr lang="en-GB" sz="2000" dirty="0"/>
              <a:t> </a:t>
            </a:r>
            <a:r>
              <a:rPr lang="en-GB" sz="2000" dirty="0" err="1"/>
              <a:t>Androgenig</a:t>
            </a:r>
            <a:r>
              <a:rPr lang="en-GB" sz="2000" dirty="0"/>
              <a:t> </a:t>
            </a:r>
            <a:r>
              <a:rPr lang="en-GB" sz="2000" dirty="0" err="1"/>
              <a:t>Anabolig</a:t>
            </a:r>
            <a:r>
              <a:rPr lang="en-GB" sz="2000" dirty="0"/>
              <a:t>.</a:t>
            </a:r>
          </a:p>
          <a:p>
            <a:r>
              <a:rPr lang="en-GB" sz="2000" dirty="0" err="1"/>
              <a:t>Erythropoietins</a:t>
            </a:r>
            <a:r>
              <a:rPr lang="en-GB" sz="2000" dirty="0"/>
              <a:t> (EPO) ac </a:t>
            </a:r>
            <a:r>
              <a:rPr lang="en-GB" sz="2000" dirty="0" err="1"/>
              <a:t>asiantau</a:t>
            </a:r>
            <a:r>
              <a:rPr lang="en-GB" sz="2000" dirty="0"/>
              <a:t> </a:t>
            </a:r>
            <a:r>
              <a:rPr lang="en-GB" sz="2000" dirty="0" err="1"/>
              <a:t>sy'n</a:t>
            </a:r>
            <a:r>
              <a:rPr lang="en-GB" sz="2000" dirty="0"/>
              <a:t> </a:t>
            </a:r>
            <a:r>
              <a:rPr lang="en-GB" sz="2000" dirty="0" err="1"/>
              <a:t>effeithio</a:t>
            </a:r>
            <a:r>
              <a:rPr lang="en-GB" sz="2000" dirty="0"/>
              <a:t> ar erythropoiesis.</a:t>
            </a:r>
          </a:p>
          <a:p>
            <a:r>
              <a:rPr lang="en-GB" sz="2000" dirty="0" err="1"/>
              <a:t>Gweithyddion</a:t>
            </a:r>
            <a:r>
              <a:rPr lang="en-GB" sz="2000" dirty="0"/>
              <a:t> beta-2</a:t>
            </a:r>
          </a:p>
          <a:p>
            <a:r>
              <a:rPr lang="en-GB" sz="2000" dirty="0" err="1"/>
              <a:t>Modylyddion</a:t>
            </a:r>
            <a:r>
              <a:rPr lang="en-GB" sz="2000" dirty="0"/>
              <a:t> </a:t>
            </a:r>
            <a:r>
              <a:rPr lang="en-GB" sz="2000" dirty="0" err="1"/>
              <a:t>hormonau</a:t>
            </a:r>
            <a:r>
              <a:rPr lang="en-GB" sz="2000" dirty="0"/>
              <a:t> a </a:t>
            </a:r>
            <a:r>
              <a:rPr lang="en-GB" sz="2000" dirty="0" err="1"/>
              <a:t>metabolaidd</a:t>
            </a:r>
            <a:endParaRPr lang="en-GB" sz="2000" dirty="0"/>
          </a:p>
          <a:p>
            <a:r>
              <a:rPr lang="en-GB" sz="2000" dirty="0" err="1"/>
              <a:t>Diwretigion</a:t>
            </a:r>
            <a:r>
              <a:rPr lang="en-GB" sz="2000" dirty="0"/>
              <a:t> ac </a:t>
            </a:r>
            <a:r>
              <a:rPr lang="en-GB" sz="2000" dirty="0" err="1"/>
              <a:t>asiantau</a:t>
            </a:r>
            <a:r>
              <a:rPr lang="en-GB" sz="2000" dirty="0"/>
              <a:t> </a:t>
            </a:r>
            <a:r>
              <a:rPr lang="en-GB" sz="2000" dirty="0" err="1"/>
              <a:t>masgio</a:t>
            </a:r>
            <a:endParaRPr lang="en-GB" sz="2000" dirty="0"/>
          </a:p>
          <a:p>
            <a:pPr marL="0" indent="0">
              <a:buNone/>
            </a:pPr>
            <a:endParaRPr lang="en-GB" sz="1800" dirty="0"/>
          </a:p>
          <a:p>
            <a:pPr marL="0" indent="0">
              <a:buNone/>
            </a:pPr>
            <a:r>
              <a:rPr lang="en-GB" sz="1800" dirty="0"/>
              <a:t>(World Anti-Doping Agency, 2020)</a:t>
            </a:r>
          </a:p>
        </p:txBody>
      </p:sp>
      <p:sp>
        <p:nvSpPr>
          <p:cNvPr id="13"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EFAE858-A707-4844-A1FF-AE40E094C825}"/>
              </a:ext>
            </a:extLst>
          </p:cNvPr>
          <p:cNvPicPr>
            <a:picLocks noChangeAspect="1"/>
          </p:cNvPicPr>
          <p:nvPr/>
        </p:nvPicPr>
        <p:blipFill rotWithShape="1">
          <a:blip r:embed="rId2"/>
          <a:srcRect t="3205" r="1" b="1522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96450771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56565-CF0F-454C-AF69-24969DACCA90}"/>
              </a:ext>
            </a:extLst>
          </p:cNvPr>
          <p:cNvSpPr>
            <a:spLocks noGrp="1"/>
          </p:cNvSpPr>
          <p:nvPr>
            <p:ph type="title"/>
          </p:nvPr>
        </p:nvSpPr>
        <p:spPr>
          <a:xfrm>
            <a:off x="6388395" y="1181101"/>
            <a:ext cx="5555955" cy="1476374"/>
          </a:xfrm>
        </p:spPr>
        <p:txBody>
          <a:bodyPr>
            <a:normAutofit/>
          </a:bodyPr>
          <a:lstStyle/>
          <a:p>
            <a:r>
              <a:rPr lang="en-GB" sz="2800" dirty="0" err="1"/>
              <a:t>Troseddau</a:t>
            </a:r>
            <a:r>
              <a:rPr lang="en-GB" sz="2800" dirty="0"/>
              <a:t> </a:t>
            </a:r>
            <a:r>
              <a:rPr lang="en-GB" sz="2800" dirty="0" err="1"/>
              <a:t>yn</a:t>
            </a:r>
            <a:r>
              <a:rPr lang="en-GB" sz="2800" dirty="0"/>
              <a:t> </a:t>
            </a:r>
            <a:r>
              <a:rPr lang="en-GB" sz="2800" dirty="0" err="1"/>
              <a:t>erbyn</a:t>
            </a:r>
            <a:r>
              <a:rPr lang="en-GB" sz="2800" dirty="0"/>
              <a:t> </a:t>
            </a:r>
            <a:r>
              <a:rPr lang="en-GB" sz="2800" dirty="0" err="1"/>
              <a:t>Gwrth-Gyffuriau</a:t>
            </a:r>
            <a:br>
              <a:rPr lang="en-GB" sz="2800" dirty="0"/>
            </a:br>
            <a:endParaRPr lang="en-GB" sz="2800" dirty="0"/>
          </a:p>
        </p:txBody>
      </p:sp>
      <p:sp>
        <p:nvSpPr>
          <p:cNvPr id="18"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1">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8184834-5247-45EF-B096-FBF0F9CE951F}"/>
              </a:ext>
            </a:extLst>
          </p:cNvPr>
          <p:cNvPicPr>
            <a:picLocks noChangeAspect="1"/>
          </p:cNvPicPr>
          <p:nvPr/>
        </p:nvPicPr>
        <p:blipFill>
          <a:blip r:embed="rId2"/>
          <a:stretch>
            <a:fillRect/>
          </a:stretch>
        </p:blipFill>
        <p:spPr>
          <a:xfrm>
            <a:off x="364241" y="2023865"/>
            <a:ext cx="4105275" cy="1344477"/>
          </a:xfrm>
          <a:prstGeom prst="rect">
            <a:avLst/>
          </a:prstGeom>
        </p:spPr>
      </p:pic>
      <p:sp>
        <p:nvSpPr>
          <p:cNvPr id="3" name="Content Placeholder 2">
            <a:extLst>
              <a:ext uri="{FF2B5EF4-FFF2-40B4-BE49-F238E27FC236}">
                <a16:creationId xmlns:a16="http://schemas.microsoft.com/office/drawing/2014/main" id="{C0504BE4-D4A6-4785-9010-BEEB2C07734D}"/>
              </a:ext>
            </a:extLst>
          </p:cNvPr>
          <p:cNvSpPr>
            <a:spLocks noGrp="1"/>
          </p:cNvSpPr>
          <p:nvPr>
            <p:ph idx="1"/>
          </p:nvPr>
        </p:nvSpPr>
        <p:spPr>
          <a:xfrm>
            <a:off x="6663204" y="2495215"/>
            <a:ext cx="5006336" cy="3985098"/>
          </a:xfrm>
        </p:spPr>
        <p:txBody>
          <a:bodyPr anchor="t">
            <a:normAutofit fontScale="55000" lnSpcReduction="20000"/>
          </a:bodyPr>
          <a:lstStyle/>
          <a:p>
            <a:r>
              <a:rPr lang="en-GB" sz="3300" dirty="0" err="1">
                <a:solidFill>
                  <a:srgbClr val="FF0000"/>
                </a:solidFill>
              </a:rPr>
              <a:t>Cymdeithas</a:t>
            </a:r>
            <a:r>
              <a:rPr lang="en-GB" sz="3300" dirty="0">
                <a:solidFill>
                  <a:srgbClr val="FF0000"/>
                </a:solidFill>
              </a:rPr>
              <a:t> </a:t>
            </a:r>
            <a:r>
              <a:rPr lang="en-GB" sz="3300" dirty="0" err="1">
                <a:solidFill>
                  <a:srgbClr val="FF0000"/>
                </a:solidFill>
              </a:rPr>
              <a:t>Bêl-droed</a:t>
            </a:r>
            <a:r>
              <a:rPr lang="en-GB" sz="3300" dirty="0">
                <a:solidFill>
                  <a:srgbClr val="FF0000"/>
                </a:solidFill>
              </a:rPr>
              <a:t> Cymru</a:t>
            </a:r>
            <a:r>
              <a:rPr lang="en-GB" sz="3300" dirty="0"/>
              <a:t>: </a:t>
            </a:r>
            <a:r>
              <a:rPr lang="en-GB" sz="3300" dirty="0" err="1"/>
              <a:t>Ar</a:t>
            </a:r>
            <a:r>
              <a:rPr lang="en-GB" sz="3300" dirty="0"/>
              <a:t> </a:t>
            </a:r>
            <a:r>
              <a:rPr lang="en-GB" sz="3300" dirty="0" err="1"/>
              <a:t>hyn</a:t>
            </a:r>
            <a:r>
              <a:rPr lang="en-GB" sz="3300" dirty="0"/>
              <a:t> o </a:t>
            </a:r>
            <a:r>
              <a:rPr lang="en-GB" sz="3300" dirty="0" err="1"/>
              <a:t>bryd</a:t>
            </a:r>
            <a:r>
              <a:rPr lang="en-GB" sz="3300" dirty="0"/>
              <a:t> </a:t>
            </a:r>
            <a:r>
              <a:rPr lang="en-GB" sz="3300" dirty="0" err="1"/>
              <a:t>nid</a:t>
            </a:r>
            <a:r>
              <a:rPr lang="en-GB" sz="3300" dirty="0"/>
              <a:t> </a:t>
            </a:r>
            <a:r>
              <a:rPr lang="en-GB" sz="3300" dirty="0" err="1"/>
              <a:t>oes</a:t>
            </a:r>
            <a:r>
              <a:rPr lang="en-GB" sz="3300" dirty="0"/>
              <a:t> </a:t>
            </a:r>
            <a:r>
              <a:rPr lang="en-GB" sz="3300" dirty="0" err="1"/>
              <a:t>sancsiynau</a:t>
            </a:r>
            <a:r>
              <a:rPr lang="en-GB" sz="3300" dirty="0"/>
              <a:t> o ran </a:t>
            </a:r>
            <a:r>
              <a:rPr lang="en-GB" sz="3300" dirty="0" err="1"/>
              <a:t>wrthgyffuriau</a:t>
            </a:r>
            <a:r>
              <a:rPr lang="en-GB" sz="3300" dirty="0"/>
              <a:t>, </a:t>
            </a:r>
            <a:r>
              <a:rPr lang="en-GB" sz="3300" dirty="0" err="1"/>
              <a:t>er</a:t>
            </a:r>
            <a:r>
              <a:rPr lang="en-GB" sz="3300" dirty="0"/>
              <a:t> bod un </a:t>
            </a:r>
            <a:r>
              <a:rPr lang="en-GB" sz="3300" dirty="0" err="1"/>
              <a:t>sancsiwn</a:t>
            </a:r>
            <a:r>
              <a:rPr lang="en-GB" sz="3300" dirty="0"/>
              <a:t> </a:t>
            </a:r>
            <a:r>
              <a:rPr lang="en-GB" sz="3300" dirty="0" err="1"/>
              <a:t>hanesyddol</a:t>
            </a:r>
            <a:r>
              <a:rPr lang="en-GB" sz="3300" dirty="0"/>
              <a:t> </a:t>
            </a:r>
            <a:r>
              <a:rPr lang="en-GB" sz="3300" dirty="0" err="1"/>
              <a:t>yn</a:t>
            </a:r>
            <a:r>
              <a:rPr lang="en-GB" sz="3300" dirty="0"/>
              <a:t> 2016 </a:t>
            </a:r>
            <a:r>
              <a:rPr lang="en-GB" sz="3300" dirty="0" err="1"/>
              <a:t>ar</a:t>
            </a:r>
            <a:r>
              <a:rPr lang="en-GB" sz="3300" dirty="0"/>
              <a:t> </a:t>
            </a:r>
            <a:r>
              <a:rPr lang="en-GB" sz="3300" dirty="0" err="1"/>
              <a:t>gyfer</a:t>
            </a:r>
            <a:r>
              <a:rPr lang="en-GB" sz="3300" dirty="0"/>
              <a:t> Benzoylecgonine.</a:t>
            </a:r>
          </a:p>
          <a:p>
            <a:endParaRPr lang="en-GB" sz="3300" dirty="0"/>
          </a:p>
          <a:p>
            <a:r>
              <a:rPr lang="en-GB" sz="3300" dirty="0"/>
              <a:t>Y </a:t>
            </a:r>
            <a:r>
              <a:rPr lang="en-GB" sz="3300" dirty="0" err="1"/>
              <a:t>Gymdeithas</a:t>
            </a:r>
            <a:r>
              <a:rPr lang="en-GB" sz="3300" dirty="0"/>
              <a:t> </a:t>
            </a:r>
            <a:r>
              <a:rPr lang="en-GB" sz="3300" dirty="0" err="1"/>
              <a:t>Bêl-droed</a:t>
            </a:r>
            <a:r>
              <a:rPr lang="en-GB" sz="3300" dirty="0"/>
              <a:t> (</a:t>
            </a:r>
            <a:r>
              <a:rPr lang="en-GB" sz="3300" dirty="0" err="1"/>
              <a:t>Lloegr</a:t>
            </a:r>
            <a:r>
              <a:rPr lang="en-GB" sz="3300" dirty="0"/>
              <a:t>): Un </a:t>
            </a:r>
            <a:r>
              <a:rPr lang="en-GB" sz="3300" dirty="0" err="1"/>
              <a:t>sancsiwn</a:t>
            </a:r>
            <a:r>
              <a:rPr lang="en-GB" sz="3300" dirty="0"/>
              <a:t> </a:t>
            </a:r>
            <a:r>
              <a:rPr lang="en-GB" sz="3300" dirty="0" err="1"/>
              <a:t>presennol</a:t>
            </a:r>
            <a:r>
              <a:rPr lang="en-GB" sz="3300" dirty="0"/>
              <a:t> </a:t>
            </a:r>
            <a:r>
              <a:rPr lang="en-GB" sz="3300" dirty="0" err="1"/>
              <a:t>ar</a:t>
            </a:r>
            <a:r>
              <a:rPr lang="en-GB" sz="3300" dirty="0"/>
              <a:t> </a:t>
            </a:r>
            <a:r>
              <a:rPr lang="en-GB" sz="3300" dirty="0" err="1"/>
              <a:t>gyfer</a:t>
            </a:r>
            <a:r>
              <a:rPr lang="en-GB" sz="3300" dirty="0"/>
              <a:t> </a:t>
            </a:r>
            <a:r>
              <a:rPr lang="en-GB" sz="3300" dirty="0" err="1"/>
              <a:t>gwrthod</a:t>
            </a:r>
            <a:r>
              <a:rPr lang="en-GB" sz="3300" dirty="0"/>
              <a:t> </a:t>
            </a:r>
            <a:r>
              <a:rPr lang="en-GB" sz="3300" dirty="0" err="1"/>
              <a:t>cymryd</a:t>
            </a:r>
            <a:r>
              <a:rPr lang="en-GB" sz="3300" dirty="0"/>
              <a:t> </a:t>
            </a:r>
            <a:r>
              <a:rPr lang="en-GB" sz="3300" dirty="0" err="1"/>
              <a:t>prawf</a:t>
            </a:r>
            <a:r>
              <a:rPr lang="en-GB" sz="3300" dirty="0"/>
              <a:t> ac un </a:t>
            </a:r>
            <a:r>
              <a:rPr lang="en-GB" sz="3300" dirty="0" err="1"/>
              <a:t>sancsiwn</a:t>
            </a:r>
            <a:r>
              <a:rPr lang="en-GB" sz="3300" dirty="0"/>
              <a:t> </a:t>
            </a:r>
            <a:r>
              <a:rPr lang="en-GB" sz="3300" dirty="0" err="1"/>
              <a:t>hanesyddol</a:t>
            </a:r>
            <a:r>
              <a:rPr lang="en-GB" sz="3300" dirty="0"/>
              <a:t> </a:t>
            </a:r>
            <a:r>
              <a:rPr lang="en-GB" sz="3300" dirty="0" err="1"/>
              <a:t>ar</a:t>
            </a:r>
            <a:r>
              <a:rPr lang="en-GB" sz="3300" dirty="0"/>
              <a:t> </a:t>
            </a:r>
            <a:r>
              <a:rPr lang="en-GB" sz="3300" dirty="0" err="1"/>
              <a:t>gyfer</a:t>
            </a:r>
            <a:r>
              <a:rPr lang="en-GB" sz="3300" dirty="0"/>
              <a:t> </a:t>
            </a:r>
            <a:r>
              <a:rPr lang="en-GB" sz="3300" dirty="0" err="1"/>
              <a:t>defnyddio</a:t>
            </a:r>
            <a:r>
              <a:rPr lang="en-GB" sz="3300" dirty="0"/>
              <a:t> Benzoylecgonine.</a:t>
            </a:r>
          </a:p>
          <a:p>
            <a:endParaRPr lang="en-GB" sz="3300" dirty="0"/>
          </a:p>
          <a:p>
            <a:r>
              <a:rPr lang="en-GB" sz="3300" dirty="0" err="1">
                <a:solidFill>
                  <a:schemeClr val="accent1"/>
                </a:solidFill>
              </a:rPr>
              <a:t>Cymdeithas</a:t>
            </a:r>
            <a:r>
              <a:rPr lang="en-GB" sz="3300" dirty="0">
                <a:solidFill>
                  <a:schemeClr val="accent1"/>
                </a:solidFill>
              </a:rPr>
              <a:t> </a:t>
            </a:r>
            <a:r>
              <a:rPr lang="en-GB" sz="3300" dirty="0" err="1">
                <a:solidFill>
                  <a:schemeClr val="accent1"/>
                </a:solidFill>
              </a:rPr>
              <a:t>Bêl-droed</a:t>
            </a:r>
            <a:r>
              <a:rPr lang="en-GB" sz="3300" dirty="0">
                <a:solidFill>
                  <a:schemeClr val="accent1"/>
                </a:solidFill>
              </a:rPr>
              <a:t> </a:t>
            </a:r>
            <a:r>
              <a:rPr lang="en-GB" sz="3300" dirty="0" err="1">
                <a:solidFill>
                  <a:schemeClr val="accent1"/>
                </a:solidFill>
              </a:rPr>
              <a:t>yr</a:t>
            </a:r>
            <a:r>
              <a:rPr lang="en-GB" sz="3300" dirty="0">
                <a:solidFill>
                  <a:schemeClr val="accent1"/>
                </a:solidFill>
              </a:rPr>
              <a:t> Alban</a:t>
            </a:r>
            <a:r>
              <a:rPr lang="en-GB" sz="3300" dirty="0"/>
              <a:t>: Un </a:t>
            </a:r>
            <a:r>
              <a:rPr lang="en-GB" sz="3300" dirty="0" err="1"/>
              <a:t>sancsiwn</a:t>
            </a:r>
            <a:r>
              <a:rPr lang="en-GB" sz="3300" dirty="0"/>
              <a:t> </a:t>
            </a:r>
            <a:r>
              <a:rPr lang="en-GB" sz="3300" dirty="0" err="1"/>
              <a:t>presennol</a:t>
            </a:r>
            <a:r>
              <a:rPr lang="en-GB" sz="3300" dirty="0"/>
              <a:t> </a:t>
            </a:r>
            <a:r>
              <a:rPr lang="en-GB" sz="3300" dirty="0" err="1"/>
              <a:t>ar</a:t>
            </a:r>
            <a:r>
              <a:rPr lang="en-GB" sz="3300" dirty="0"/>
              <a:t> </a:t>
            </a:r>
            <a:r>
              <a:rPr lang="en-GB" sz="3300" dirty="0" err="1"/>
              <a:t>gyfer</a:t>
            </a:r>
            <a:r>
              <a:rPr lang="en-GB" sz="3300" dirty="0"/>
              <a:t> </a:t>
            </a:r>
            <a:r>
              <a:rPr lang="en-GB" sz="3300" dirty="0" err="1"/>
              <a:t>defnyddio</a:t>
            </a:r>
            <a:r>
              <a:rPr lang="en-GB" sz="3300" dirty="0"/>
              <a:t> </a:t>
            </a:r>
            <a:r>
              <a:rPr lang="en-GB" sz="3300" dirty="0" err="1"/>
              <a:t>Metandienone</a:t>
            </a:r>
            <a:r>
              <a:rPr lang="en-GB" sz="3300" dirty="0"/>
              <a:t>, a </a:t>
            </a:r>
            <a:r>
              <a:rPr lang="en-GB" sz="3300" dirty="0" err="1"/>
              <a:t>ddau</a:t>
            </a:r>
            <a:r>
              <a:rPr lang="en-GB" sz="3300" dirty="0"/>
              <a:t> </a:t>
            </a:r>
            <a:r>
              <a:rPr lang="en-GB" sz="3300" dirty="0" err="1"/>
              <a:t>sancsiwn</a:t>
            </a:r>
            <a:r>
              <a:rPr lang="en-GB" sz="3300" dirty="0"/>
              <a:t> </a:t>
            </a:r>
            <a:r>
              <a:rPr lang="en-GB" sz="3300" dirty="0" err="1"/>
              <a:t>hanesyddol</a:t>
            </a:r>
            <a:r>
              <a:rPr lang="en-GB" sz="3300" dirty="0"/>
              <a:t> am Cocaine, ac Benzoylecgonine. </a:t>
            </a:r>
          </a:p>
          <a:p>
            <a:endParaRPr lang="en-GB"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419736559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21F4C-E81A-4A2D-A2B2-E396798F5295}"/>
              </a:ext>
            </a:extLst>
          </p:cNvPr>
          <p:cNvSpPr>
            <a:spLocks noGrp="1"/>
          </p:cNvSpPr>
          <p:nvPr>
            <p:ph type="title"/>
          </p:nvPr>
        </p:nvSpPr>
        <p:spPr>
          <a:xfrm>
            <a:off x="648929" y="629266"/>
            <a:ext cx="5127031" cy="1676603"/>
          </a:xfrm>
        </p:spPr>
        <p:txBody>
          <a:bodyPr>
            <a:normAutofit/>
          </a:bodyPr>
          <a:lstStyle/>
          <a:p>
            <a:r>
              <a:rPr lang="en-GB" sz="3700" dirty="0"/>
              <a:t>Pa </a:t>
            </a:r>
            <a:r>
              <a:rPr lang="en-GB" sz="3700" dirty="0" err="1"/>
              <a:t>Sylweddau</a:t>
            </a:r>
            <a:r>
              <a:rPr lang="en-GB" sz="3700" dirty="0"/>
              <a:t> </a:t>
            </a:r>
            <a:r>
              <a:rPr lang="en-GB" sz="3700" dirty="0" err="1"/>
              <a:t>sydd</a:t>
            </a:r>
            <a:r>
              <a:rPr lang="en-GB" sz="3700" dirty="0"/>
              <a:t> </a:t>
            </a:r>
            <a:r>
              <a:rPr lang="en-GB" sz="3700" dirty="0" err="1"/>
              <a:t>yn</a:t>
            </a:r>
            <a:r>
              <a:rPr lang="en-GB" sz="3700" dirty="0"/>
              <a:t> </a:t>
            </a:r>
            <a:r>
              <a:rPr lang="en-GB" sz="3700" dirty="0" err="1"/>
              <a:t>cael</a:t>
            </a:r>
            <a:r>
              <a:rPr lang="en-GB" sz="3700" dirty="0"/>
              <a:t> </a:t>
            </a:r>
            <a:r>
              <a:rPr lang="en-GB" sz="3700" dirty="0" err="1"/>
              <a:t>i</a:t>
            </a:r>
            <a:r>
              <a:rPr lang="en-GB" sz="3700" dirty="0"/>
              <a:t> </a:t>
            </a:r>
            <a:r>
              <a:rPr lang="en-GB" sz="3700" dirty="0" err="1"/>
              <a:t>ddefnyddio</a:t>
            </a:r>
            <a:r>
              <a:rPr lang="en-GB" sz="3700" dirty="0"/>
              <a:t> a </a:t>
            </a:r>
            <a:r>
              <a:rPr lang="en-GB" sz="3700" dirty="0" err="1"/>
              <a:t>beth</a:t>
            </a:r>
            <a:r>
              <a:rPr lang="en-GB" sz="3700" dirty="0"/>
              <a:t> </a:t>
            </a:r>
            <a:r>
              <a:rPr lang="en-GB" sz="3700" dirty="0" err="1"/>
              <a:t>ydyn</a:t>
            </a:r>
            <a:r>
              <a:rPr lang="en-GB" sz="3700" dirty="0"/>
              <a:t> </a:t>
            </a:r>
            <a:r>
              <a:rPr lang="en-GB" sz="3700" dirty="0" err="1"/>
              <a:t>yn</a:t>
            </a:r>
            <a:r>
              <a:rPr lang="en-GB" sz="3700" dirty="0"/>
              <a:t> </a:t>
            </a:r>
            <a:r>
              <a:rPr lang="en-GB" sz="3700" dirty="0" err="1"/>
              <a:t>wneud</a:t>
            </a:r>
            <a:r>
              <a:rPr lang="en-GB" sz="3700" dirty="0"/>
              <a:t>?</a:t>
            </a:r>
          </a:p>
        </p:txBody>
      </p:sp>
      <p:sp>
        <p:nvSpPr>
          <p:cNvPr id="3" name="Content Placeholder 2">
            <a:extLst>
              <a:ext uri="{FF2B5EF4-FFF2-40B4-BE49-F238E27FC236}">
                <a16:creationId xmlns:a16="http://schemas.microsoft.com/office/drawing/2014/main" id="{B1433FFB-28FD-48B7-BFF5-1CC9D7AB6EE9}"/>
              </a:ext>
            </a:extLst>
          </p:cNvPr>
          <p:cNvSpPr>
            <a:spLocks noGrp="1"/>
          </p:cNvSpPr>
          <p:nvPr>
            <p:ph idx="1"/>
          </p:nvPr>
        </p:nvSpPr>
        <p:spPr>
          <a:xfrm>
            <a:off x="648930" y="2438400"/>
            <a:ext cx="5127029" cy="3785419"/>
          </a:xfrm>
        </p:spPr>
        <p:txBody>
          <a:bodyPr>
            <a:normAutofit lnSpcReduction="10000"/>
          </a:bodyPr>
          <a:lstStyle/>
          <a:p>
            <a:r>
              <a:rPr lang="en-GB" sz="2400" dirty="0" err="1"/>
              <a:t>Metenolone</a:t>
            </a:r>
            <a:r>
              <a:rPr lang="en-GB" sz="2400" dirty="0"/>
              <a:t> and metabolite</a:t>
            </a:r>
          </a:p>
          <a:p>
            <a:r>
              <a:rPr lang="en-GB" sz="2400" dirty="0"/>
              <a:t>Boldenone and 5</a:t>
            </a:r>
            <a:r>
              <a:rPr lang="el-GR" sz="2400" dirty="0"/>
              <a:t>β-</a:t>
            </a:r>
            <a:r>
              <a:rPr lang="en-GB" sz="2400" dirty="0"/>
              <a:t>androst-1-en-17</a:t>
            </a:r>
            <a:r>
              <a:rPr lang="el-GR" sz="2400" dirty="0"/>
              <a:t>β-</a:t>
            </a:r>
            <a:r>
              <a:rPr lang="en-GB" sz="2400" dirty="0"/>
              <a:t>ol-3-one (a metabolite of boldenone)</a:t>
            </a:r>
          </a:p>
          <a:p>
            <a:r>
              <a:rPr lang="en-GB" sz="2400" dirty="0"/>
              <a:t>19-nortestosterone (metabolite of nandrolone) &amp; 17</a:t>
            </a:r>
            <a:r>
              <a:rPr lang="el-GR" sz="2400" dirty="0"/>
              <a:t>α-</a:t>
            </a:r>
            <a:r>
              <a:rPr lang="en-GB" sz="2400" dirty="0" err="1"/>
              <a:t>epitrenbolone</a:t>
            </a:r>
            <a:r>
              <a:rPr lang="en-GB" sz="2400" dirty="0"/>
              <a:t> (metabolite of trenbolone)</a:t>
            </a:r>
          </a:p>
          <a:p>
            <a:r>
              <a:rPr lang="en-GB" sz="2400" dirty="0" err="1"/>
              <a:t>Ostarine</a:t>
            </a:r>
            <a:endParaRPr lang="en-GB" sz="2400" dirty="0"/>
          </a:p>
          <a:p>
            <a:r>
              <a:rPr lang="en-GB" sz="2400" dirty="0"/>
              <a:t>Benzoylecgonine</a:t>
            </a:r>
          </a:p>
          <a:p>
            <a:pPr marL="0" indent="0">
              <a:buNone/>
            </a:pPr>
            <a:endParaRPr lang="en-GB" sz="2400" dirty="0"/>
          </a:p>
          <a:p>
            <a:pPr marL="0" indent="0">
              <a:buNone/>
            </a:pPr>
            <a:r>
              <a:rPr lang="en-GB" sz="2400" dirty="0"/>
              <a:t>(UK Anti Doping, 2020)</a:t>
            </a:r>
          </a:p>
          <a:p>
            <a:pPr marL="0" indent="0">
              <a:buNone/>
            </a:pPr>
            <a:endParaRPr lang="en-GB" sz="2400" dirty="0"/>
          </a:p>
        </p:txBody>
      </p:sp>
      <p:pic>
        <p:nvPicPr>
          <p:cNvPr id="4" name="Picture 3">
            <a:extLst>
              <a:ext uri="{FF2B5EF4-FFF2-40B4-BE49-F238E27FC236}">
                <a16:creationId xmlns:a16="http://schemas.microsoft.com/office/drawing/2014/main" id="{13AA81CB-CC00-48E1-88F2-5412584B6BCD}"/>
              </a:ext>
            </a:extLst>
          </p:cNvPr>
          <p:cNvPicPr>
            <a:picLocks noChangeAspect="1"/>
          </p:cNvPicPr>
          <p:nvPr/>
        </p:nvPicPr>
        <p:blipFill rotWithShape="1">
          <a:blip r:embed="rId2"/>
          <a:srcRect l="66" r="-3" b="-3"/>
          <a:stretch/>
        </p:blipFill>
        <p:spPr>
          <a:xfrm>
            <a:off x="6090613" y="640082"/>
            <a:ext cx="5461724" cy="5577837"/>
          </a:xfrm>
          <a:prstGeom prst="rect">
            <a:avLst/>
          </a:prstGeom>
          <a:effectLst/>
        </p:spPr>
      </p:pic>
    </p:spTree>
    <p:extLst>
      <p:ext uri="{BB962C8B-B14F-4D97-AF65-F5344CB8AC3E}">
        <p14:creationId xmlns:p14="http://schemas.microsoft.com/office/powerpoint/2010/main" val="1409857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CD5C0B-EFBC-4D6A-BCD1-24E162603239}"/>
              </a:ext>
            </a:extLst>
          </p:cNvPr>
          <p:cNvSpPr>
            <a:spLocks noGrp="1"/>
          </p:cNvSpPr>
          <p:nvPr>
            <p:ph type="title"/>
          </p:nvPr>
        </p:nvSpPr>
        <p:spPr>
          <a:xfrm>
            <a:off x="655320" y="365125"/>
            <a:ext cx="9013052" cy="1623312"/>
          </a:xfrm>
        </p:spPr>
        <p:txBody>
          <a:bodyPr anchor="b">
            <a:normAutofit/>
          </a:bodyPr>
          <a:lstStyle/>
          <a:p>
            <a:r>
              <a:rPr lang="en-GB" sz="4000"/>
              <a:t>Effeithiau or Sylweddau:</a:t>
            </a:r>
          </a:p>
        </p:txBody>
      </p:sp>
      <p:cxnSp>
        <p:nvCxnSpPr>
          <p:cNvPr id="22"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F73E58-E31D-4054-AD81-9B8056E57C19}"/>
              </a:ext>
            </a:extLst>
          </p:cNvPr>
          <p:cNvSpPr>
            <a:spLocks noGrp="1"/>
          </p:cNvSpPr>
          <p:nvPr>
            <p:ph idx="1"/>
          </p:nvPr>
        </p:nvSpPr>
        <p:spPr>
          <a:xfrm>
            <a:off x="655320" y="2644518"/>
            <a:ext cx="9013052" cy="3848354"/>
          </a:xfrm>
        </p:spPr>
        <p:txBody>
          <a:bodyPr>
            <a:normAutofit/>
          </a:bodyPr>
          <a:lstStyle/>
          <a:p>
            <a:pPr marL="0" indent="0">
              <a:buNone/>
            </a:pPr>
            <a:r>
              <a:rPr lang="en-US" sz="1800" dirty="0"/>
              <a:t>“High and multi-doses of AAS used for athletic enhancement can lead to serious and irreversible organ damage. Among the most common adverse effects of AAS are some degree of reduced fertility and gynecomastia in males and masculinization in women and children. Other adverse effects include hypertension and atherosclerosis, blood clotting, jaundice, hepatic neoplasms and carcinoma, tendon damage, psychiatric and behavioral disorders.” (</a:t>
            </a:r>
            <a:r>
              <a:rPr lang="en-US" sz="1800" dirty="0" err="1"/>
              <a:t>Maravelias</a:t>
            </a:r>
            <a:r>
              <a:rPr lang="en-US" sz="1800" dirty="0"/>
              <a:t>, C, et al, 2005).</a:t>
            </a:r>
          </a:p>
          <a:p>
            <a:pPr marL="0" indent="0">
              <a:buNone/>
            </a:pPr>
            <a:r>
              <a:rPr lang="en-US" sz="1800" dirty="0"/>
              <a:t>“Steroid abuse disrupts the normal production of hormones in the body, causing both reversible and irreversible changes. Side effects of AAS, however, develop virtually only during long-term use” (</a:t>
            </a:r>
            <a:r>
              <a:rPr lang="en-US" sz="1800" dirty="0" err="1"/>
              <a:t>Thiblin</a:t>
            </a:r>
            <a:r>
              <a:rPr lang="en-US" sz="1800" dirty="0"/>
              <a:t>, I. and </a:t>
            </a:r>
            <a:r>
              <a:rPr lang="en-US" sz="1800" dirty="0" err="1"/>
              <a:t>Petersson</a:t>
            </a:r>
            <a:r>
              <a:rPr lang="en-US" sz="1800" dirty="0"/>
              <a:t>, A., 2005). </a:t>
            </a:r>
          </a:p>
          <a:p>
            <a:pPr marL="0" indent="0">
              <a:buNone/>
            </a:pPr>
            <a:r>
              <a:rPr lang="en-US" sz="1800" dirty="0"/>
              <a:t>“The main untoward effects of short- and long-term AAS abuse that male athletes most often self-report are an increase in sexual drive, the occurrence of acne vulgaris, increased body hair and increment of aggressive </a:t>
            </a:r>
            <a:r>
              <a:rPr lang="en-US" sz="1800" dirty="0" err="1"/>
              <a:t>behaviour</a:t>
            </a:r>
            <a:r>
              <a:rPr lang="en-US" sz="1800" dirty="0"/>
              <a:t>. AAS administration will disturb the regular endogenous production of testosterone and gonadotrophins that may persist for months after drug withdrawal.” (</a:t>
            </a:r>
            <a:r>
              <a:rPr lang="en-US" sz="1800" dirty="0" err="1"/>
              <a:t>Hartgens</a:t>
            </a:r>
            <a:r>
              <a:rPr lang="en-US" sz="1800" dirty="0"/>
              <a:t>, F. and </a:t>
            </a:r>
            <a:r>
              <a:rPr lang="en-US" sz="1800" dirty="0" err="1"/>
              <a:t>Kuipers</a:t>
            </a:r>
            <a:r>
              <a:rPr lang="en-US" sz="1800" dirty="0"/>
              <a:t>, H., 2004). </a:t>
            </a:r>
          </a:p>
          <a:p>
            <a:pPr marL="0" indent="0">
              <a:buNone/>
            </a:pPr>
            <a:endParaRPr lang="en-GB" sz="1400" dirty="0"/>
          </a:p>
        </p:txBody>
      </p:sp>
    </p:spTree>
    <p:extLst>
      <p:ext uri="{BB962C8B-B14F-4D97-AF65-F5344CB8AC3E}">
        <p14:creationId xmlns:p14="http://schemas.microsoft.com/office/powerpoint/2010/main" val="195108586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9865-90A7-48AB-BA38-D17B261A46E0}"/>
              </a:ext>
            </a:extLst>
          </p:cNvPr>
          <p:cNvSpPr>
            <a:spLocks noGrp="1"/>
          </p:cNvSpPr>
          <p:nvPr>
            <p:ph type="title"/>
          </p:nvPr>
        </p:nvSpPr>
        <p:spPr>
          <a:xfrm>
            <a:off x="762001" y="803325"/>
            <a:ext cx="5314536" cy="1325563"/>
          </a:xfrm>
        </p:spPr>
        <p:txBody>
          <a:bodyPr>
            <a:normAutofit/>
          </a:bodyPr>
          <a:lstStyle/>
          <a:p>
            <a:r>
              <a:rPr lang="en-GB"/>
              <a:t>Y Cyffuriau Nodedig</a:t>
            </a:r>
            <a:br>
              <a:rPr lang="en-GB"/>
            </a:br>
            <a:endParaRPr lang="en-GB"/>
          </a:p>
        </p:txBody>
      </p:sp>
      <p:sp>
        <p:nvSpPr>
          <p:cNvPr id="3" name="Content Placeholder 2">
            <a:extLst>
              <a:ext uri="{FF2B5EF4-FFF2-40B4-BE49-F238E27FC236}">
                <a16:creationId xmlns:a16="http://schemas.microsoft.com/office/drawing/2014/main" id="{F62014E3-3ED8-4E1D-9A86-9D4B49DAED10}"/>
              </a:ext>
            </a:extLst>
          </p:cNvPr>
          <p:cNvSpPr>
            <a:spLocks noGrp="1"/>
          </p:cNvSpPr>
          <p:nvPr>
            <p:ph idx="1"/>
          </p:nvPr>
        </p:nvSpPr>
        <p:spPr>
          <a:xfrm>
            <a:off x="762000" y="2279018"/>
            <a:ext cx="5314543" cy="4280808"/>
          </a:xfrm>
        </p:spPr>
        <p:txBody>
          <a:bodyPr anchor="t">
            <a:normAutofit fontScale="62500" lnSpcReduction="20000"/>
          </a:bodyPr>
          <a:lstStyle/>
          <a:p>
            <a:r>
              <a:rPr lang="en-US" dirty="0"/>
              <a:t>Cocaine: </a:t>
            </a:r>
            <a:r>
              <a:rPr lang="en-US" dirty="0" err="1"/>
              <a:t>Symbylydd</a:t>
            </a:r>
            <a:r>
              <a:rPr lang="en-US" dirty="0"/>
              <a:t> </a:t>
            </a:r>
            <a:r>
              <a:rPr lang="en-US" dirty="0" err="1"/>
              <a:t>cryf</a:t>
            </a:r>
            <a:r>
              <a:rPr lang="en-US" dirty="0"/>
              <a:t> y </a:t>
            </a:r>
            <a:r>
              <a:rPr lang="en-US" dirty="0" err="1"/>
              <a:t>gellir</a:t>
            </a:r>
            <a:r>
              <a:rPr lang="en-US" dirty="0"/>
              <a:t> </a:t>
            </a:r>
            <a:r>
              <a:rPr lang="en-US" dirty="0" err="1"/>
              <a:t>ei</a:t>
            </a:r>
            <a:r>
              <a:rPr lang="en-US" dirty="0"/>
              <a:t> </a:t>
            </a:r>
            <a:r>
              <a:rPr lang="en-US" dirty="0" err="1"/>
              <a:t>ffroeni</a:t>
            </a:r>
            <a:r>
              <a:rPr lang="en-US" dirty="0"/>
              <a:t> </a:t>
            </a:r>
            <a:r>
              <a:rPr lang="en-US" dirty="0" err="1"/>
              <a:t>yn</a:t>
            </a:r>
            <a:r>
              <a:rPr lang="en-US" dirty="0"/>
              <a:t> </a:t>
            </a:r>
            <a:r>
              <a:rPr lang="en-US" dirty="0" err="1"/>
              <a:t>gyffredin</a:t>
            </a:r>
            <a:r>
              <a:rPr lang="en-US" dirty="0"/>
              <a:t>, </a:t>
            </a:r>
            <a:r>
              <a:rPr lang="en-US" dirty="0" err="1"/>
              <a:t>hanadlu</a:t>
            </a:r>
            <a:r>
              <a:rPr lang="en-US" dirty="0"/>
              <a:t> </a:t>
            </a:r>
            <a:r>
              <a:rPr lang="en-US" dirty="0" err="1"/>
              <a:t>fel</a:t>
            </a:r>
            <a:r>
              <a:rPr lang="en-US" dirty="0"/>
              <a:t> </a:t>
            </a:r>
            <a:r>
              <a:rPr lang="en-US" dirty="0" err="1"/>
              <a:t>mwg</a:t>
            </a:r>
            <a:r>
              <a:rPr lang="en-US" dirty="0"/>
              <a:t> neu </a:t>
            </a:r>
            <a:r>
              <a:rPr lang="en-US" dirty="0" err="1"/>
              <a:t>ei</a:t>
            </a:r>
            <a:r>
              <a:rPr lang="en-US" dirty="0"/>
              <a:t> </a:t>
            </a:r>
            <a:r>
              <a:rPr lang="en-US" dirty="0" err="1"/>
              <a:t>chwistrellu</a:t>
            </a:r>
            <a:r>
              <a:rPr lang="en-US" dirty="0"/>
              <a:t> </a:t>
            </a:r>
            <a:r>
              <a:rPr lang="en-US" dirty="0" err="1"/>
              <a:t>i</a:t>
            </a:r>
            <a:r>
              <a:rPr lang="en-US" dirty="0"/>
              <a:t> </a:t>
            </a:r>
            <a:r>
              <a:rPr lang="en-US" dirty="0" err="1"/>
              <a:t>mewn</a:t>
            </a:r>
            <a:r>
              <a:rPr lang="en-US" dirty="0"/>
              <a:t> </a:t>
            </a:r>
            <a:r>
              <a:rPr lang="en-US" dirty="0" err="1"/>
              <a:t>i</a:t>
            </a:r>
            <a:r>
              <a:rPr lang="en-US" dirty="0"/>
              <a:t> </a:t>
            </a:r>
            <a:r>
              <a:rPr lang="en-US" dirty="0" err="1"/>
              <a:t>wythïen</a:t>
            </a:r>
            <a:r>
              <a:rPr lang="en-US" dirty="0"/>
              <a:t>. Gall </a:t>
            </a:r>
            <a:r>
              <a:rPr lang="en-US" dirty="0" err="1"/>
              <a:t>effeithiau</a:t>
            </a:r>
            <a:r>
              <a:rPr lang="en-US" dirty="0"/>
              <a:t> </a:t>
            </a:r>
            <a:r>
              <a:rPr lang="en-US" dirty="0" err="1"/>
              <a:t>meddwl</a:t>
            </a:r>
            <a:r>
              <a:rPr lang="en-US" dirty="0"/>
              <a:t> </a:t>
            </a:r>
            <a:r>
              <a:rPr lang="en-US" dirty="0" err="1"/>
              <a:t>cynnwys</a:t>
            </a:r>
            <a:r>
              <a:rPr lang="en-US" dirty="0"/>
              <a:t> </a:t>
            </a:r>
            <a:r>
              <a:rPr lang="en-US" dirty="0" err="1"/>
              <a:t>colli</a:t>
            </a:r>
            <a:r>
              <a:rPr lang="en-US" dirty="0"/>
              <a:t> </a:t>
            </a:r>
            <a:r>
              <a:rPr lang="en-US" dirty="0" err="1"/>
              <a:t>cysylltiad</a:t>
            </a:r>
            <a:r>
              <a:rPr lang="en-US" dirty="0"/>
              <a:t> â </a:t>
            </a:r>
            <a:r>
              <a:rPr lang="en-US" dirty="0" err="1"/>
              <a:t>realiti</a:t>
            </a:r>
            <a:r>
              <a:rPr lang="en-US" dirty="0"/>
              <a:t>, </a:t>
            </a:r>
            <a:r>
              <a:rPr lang="en-US" dirty="0" err="1"/>
              <a:t>teimlad</a:t>
            </a:r>
            <a:r>
              <a:rPr lang="en-US" dirty="0"/>
              <a:t> </a:t>
            </a:r>
            <a:r>
              <a:rPr lang="en-US" dirty="0" err="1"/>
              <a:t>dwys</a:t>
            </a:r>
            <a:r>
              <a:rPr lang="en-US" dirty="0"/>
              <a:t> o </a:t>
            </a:r>
            <a:r>
              <a:rPr lang="en-US" dirty="0" err="1"/>
              <a:t>hapusrwydd</a:t>
            </a:r>
            <a:r>
              <a:rPr lang="en-US" dirty="0"/>
              <a:t>, neu </a:t>
            </a:r>
            <a:r>
              <a:rPr lang="en-US" dirty="0" err="1"/>
              <a:t>gynnwrf</a:t>
            </a:r>
            <a:r>
              <a:rPr lang="en-US" dirty="0"/>
              <a:t>. </a:t>
            </a:r>
            <a:r>
              <a:rPr lang="en-US" dirty="0" err="1"/>
              <a:t>Symptomau</a:t>
            </a:r>
            <a:r>
              <a:rPr lang="en-US" dirty="0"/>
              <a:t> </a:t>
            </a:r>
            <a:r>
              <a:rPr lang="en-US" dirty="0" err="1"/>
              <a:t>corfforol</a:t>
            </a:r>
            <a:r>
              <a:rPr lang="en-US" dirty="0"/>
              <a:t> </a:t>
            </a:r>
            <a:r>
              <a:rPr lang="en-US" dirty="0" err="1"/>
              <a:t>gynnwys</a:t>
            </a:r>
            <a:r>
              <a:rPr lang="en-US" dirty="0"/>
              <a:t> </a:t>
            </a:r>
            <a:r>
              <a:rPr lang="en-US" dirty="0" err="1"/>
              <a:t>cyfradd</a:t>
            </a:r>
            <a:r>
              <a:rPr lang="en-US" dirty="0"/>
              <a:t> </a:t>
            </a:r>
            <a:r>
              <a:rPr lang="en-US" dirty="0" err="1"/>
              <a:t>cyflym</a:t>
            </a:r>
            <a:r>
              <a:rPr lang="en-US" dirty="0"/>
              <a:t> </a:t>
            </a:r>
            <a:r>
              <a:rPr lang="en-US" dirty="0" err="1"/>
              <a:t>galon</a:t>
            </a:r>
            <a:r>
              <a:rPr lang="en-US" dirty="0"/>
              <a:t>, a </a:t>
            </a:r>
            <a:r>
              <a:rPr lang="en-US" dirty="0" err="1"/>
              <a:t>chwysu</a:t>
            </a:r>
            <a:r>
              <a:rPr lang="en-US" dirty="0"/>
              <a:t>. Gall </a:t>
            </a:r>
            <a:r>
              <a:rPr lang="en-US" dirty="0" err="1"/>
              <a:t>dognau</a:t>
            </a:r>
            <a:r>
              <a:rPr lang="en-US" dirty="0"/>
              <a:t> </a:t>
            </a:r>
            <a:r>
              <a:rPr lang="en-US" dirty="0" err="1"/>
              <a:t>uchel</a:t>
            </a:r>
            <a:r>
              <a:rPr lang="en-US" dirty="0"/>
              <a:t> </a:t>
            </a:r>
            <a:r>
              <a:rPr lang="en-US" dirty="0" err="1"/>
              <a:t>arwain</a:t>
            </a:r>
            <a:r>
              <a:rPr lang="en-US" dirty="0"/>
              <a:t> at </a:t>
            </a:r>
            <a:r>
              <a:rPr lang="en-US" dirty="0" err="1"/>
              <a:t>bwysedd</a:t>
            </a:r>
            <a:r>
              <a:rPr lang="en-US" dirty="0"/>
              <a:t> </a:t>
            </a:r>
            <a:r>
              <a:rPr lang="en-US" dirty="0" err="1"/>
              <a:t>gwaed</a:t>
            </a:r>
            <a:r>
              <a:rPr lang="en-US" dirty="0"/>
              <a:t> </a:t>
            </a:r>
            <a:r>
              <a:rPr lang="en-US" dirty="0" err="1"/>
              <a:t>uchel</a:t>
            </a:r>
            <a:r>
              <a:rPr lang="en-US" dirty="0"/>
              <a:t> </a:t>
            </a:r>
            <a:r>
              <a:rPr lang="en-US" dirty="0" err="1"/>
              <a:t>iawn</a:t>
            </a:r>
            <a:r>
              <a:rPr lang="en-US" dirty="0"/>
              <a:t> neu </a:t>
            </a:r>
            <a:r>
              <a:rPr lang="en-US" dirty="0" err="1"/>
              <a:t>dymheredd</a:t>
            </a:r>
            <a:r>
              <a:rPr lang="en-US" dirty="0"/>
              <a:t> y </a:t>
            </a:r>
            <a:r>
              <a:rPr lang="en-US" dirty="0" err="1"/>
              <a:t>corff</a:t>
            </a:r>
            <a:r>
              <a:rPr lang="en-US" dirty="0"/>
              <a:t>. </a:t>
            </a:r>
          </a:p>
          <a:p>
            <a:endParaRPr lang="en-US" dirty="0"/>
          </a:p>
          <a:p>
            <a:r>
              <a:rPr lang="en-GB" dirty="0"/>
              <a:t>Benzoylecgonine: </a:t>
            </a:r>
            <a:r>
              <a:rPr lang="en-GB" dirty="0" err="1"/>
              <a:t>Yw</a:t>
            </a:r>
            <a:r>
              <a:rPr lang="en-GB" dirty="0"/>
              <a:t> </a:t>
            </a:r>
            <a:r>
              <a:rPr lang="en-GB" dirty="0" err="1"/>
              <a:t>metabolyn</a:t>
            </a:r>
            <a:r>
              <a:rPr lang="en-GB" dirty="0"/>
              <a:t> </a:t>
            </a:r>
            <a:r>
              <a:rPr lang="en-GB" dirty="0" err="1"/>
              <a:t>mawr</a:t>
            </a:r>
            <a:r>
              <a:rPr lang="en-GB" dirty="0"/>
              <a:t> o </a:t>
            </a:r>
            <a:r>
              <a:rPr lang="en-GB" dirty="0" err="1"/>
              <a:t>gocên</a:t>
            </a:r>
            <a:r>
              <a:rPr lang="en-GB" dirty="0"/>
              <a:t>. </a:t>
            </a:r>
            <a:r>
              <a:rPr lang="en-GB" dirty="0" err="1"/>
              <a:t>Mae'n</a:t>
            </a:r>
            <a:r>
              <a:rPr lang="en-GB" dirty="0"/>
              <a:t> </a:t>
            </a:r>
            <a:r>
              <a:rPr lang="en-GB" dirty="0" err="1"/>
              <a:t>cael</a:t>
            </a:r>
            <a:r>
              <a:rPr lang="en-GB" dirty="0"/>
              <a:t> </a:t>
            </a:r>
            <a:r>
              <a:rPr lang="en-GB" dirty="0" err="1"/>
              <a:t>ei</a:t>
            </a:r>
            <a:r>
              <a:rPr lang="en-GB" dirty="0"/>
              <a:t> </a:t>
            </a:r>
            <a:r>
              <a:rPr lang="en-GB" dirty="0" err="1"/>
              <a:t>ysgarthu</a:t>
            </a:r>
            <a:r>
              <a:rPr lang="en-GB" dirty="0"/>
              <a:t> </a:t>
            </a:r>
            <a:r>
              <a:rPr lang="en-GB" dirty="0" err="1"/>
              <a:t>yn</a:t>
            </a:r>
            <a:r>
              <a:rPr lang="en-GB" dirty="0"/>
              <a:t> </a:t>
            </a:r>
            <a:r>
              <a:rPr lang="en-GB" dirty="0" err="1"/>
              <a:t>yr</a:t>
            </a:r>
            <a:r>
              <a:rPr lang="en-GB" dirty="0"/>
              <a:t> </a:t>
            </a:r>
            <a:r>
              <a:rPr lang="en-GB" dirty="0" err="1"/>
              <a:t>wrin</a:t>
            </a:r>
            <a:r>
              <a:rPr lang="en-GB" dirty="0"/>
              <a:t> </a:t>
            </a:r>
            <a:r>
              <a:rPr lang="en-GB" dirty="0" err="1"/>
              <a:t>defnyddwyr</a:t>
            </a:r>
            <a:r>
              <a:rPr lang="en-GB" dirty="0"/>
              <a:t> </a:t>
            </a:r>
            <a:r>
              <a:rPr lang="en-GB" dirty="0" err="1"/>
              <a:t>cocên</a:t>
            </a:r>
            <a:r>
              <a:rPr lang="en-GB" dirty="0"/>
              <a:t> </a:t>
            </a:r>
            <a:r>
              <a:rPr lang="en-GB" dirty="0" err="1"/>
              <a:t>ar</a:t>
            </a:r>
            <a:r>
              <a:rPr lang="en-GB" dirty="0"/>
              <a:t> </a:t>
            </a:r>
            <a:r>
              <a:rPr lang="en-GB" dirty="0" err="1"/>
              <a:t>ôl</a:t>
            </a:r>
            <a:r>
              <a:rPr lang="en-GB" dirty="0"/>
              <a:t> </a:t>
            </a:r>
            <a:r>
              <a:rPr lang="en-GB" dirty="0" err="1"/>
              <a:t>prosesu</a:t>
            </a:r>
            <a:r>
              <a:rPr lang="en-GB" dirty="0"/>
              <a:t> </a:t>
            </a:r>
            <a:r>
              <a:rPr lang="en-GB" dirty="0" err="1"/>
              <a:t>yn</a:t>
            </a:r>
            <a:r>
              <a:rPr lang="en-GB" dirty="0"/>
              <a:t> </a:t>
            </a:r>
            <a:r>
              <a:rPr lang="en-GB" dirty="0" err="1"/>
              <a:t>yr</a:t>
            </a:r>
            <a:r>
              <a:rPr lang="en-GB" dirty="0"/>
              <a:t> </a:t>
            </a:r>
            <a:r>
              <a:rPr lang="en-GB" dirty="0" err="1"/>
              <a:t>iau</a:t>
            </a:r>
            <a:r>
              <a:rPr lang="en-GB" dirty="0"/>
              <a:t> am </a:t>
            </a:r>
            <a:r>
              <a:rPr lang="en-GB" dirty="0" err="1"/>
              <a:t>gyfnod</a:t>
            </a:r>
            <a:r>
              <a:rPr lang="en-GB" dirty="0"/>
              <a:t> o </a:t>
            </a:r>
            <a:r>
              <a:rPr lang="en-GB" dirty="0" err="1"/>
              <a:t>amser</a:t>
            </a:r>
            <a:r>
              <a:rPr lang="en-GB" dirty="0"/>
              <a:t>.</a:t>
            </a:r>
          </a:p>
          <a:p>
            <a:endParaRPr lang="en-GB" dirty="0"/>
          </a:p>
          <a:p>
            <a:r>
              <a:rPr lang="en-GB" dirty="0" err="1"/>
              <a:t>Metandienone</a:t>
            </a:r>
            <a:r>
              <a:rPr lang="en-GB" dirty="0"/>
              <a:t>: Androgen a steroid </a:t>
            </a:r>
            <a:r>
              <a:rPr lang="en-GB" dirty="0" err="1"/>
              <a:t>anabolig</a:t>
            </a:r>
            <a:r>
              <a:rPr lang="en-GB" dirty="0"/>
              <a:t>. </a:t>
            </a:r>
            <a:r>
              <a:rPr lang="en-GB" dirty="0" err="1"/>
              <a:t>Defnyddio’n</a:t>
            </a:r>
            <a:r>
              <a:rPr lang="en-GB" dirty="0"/>
              <a:t> </a:t>
            </a:r>
            <a:r>
              <a:rPr lang="en-GB" dirty="0" err="1"/>
              <a:t>bennaf</a:t>
            </a:r>
            <a:r>
              <a:rPr lang="en-GB" dirty="0"/>
              <a:t> </a:t>
            </a:r>
            <a:r>
              <a:rPr lang="en-GB" dirty="0" err="1"/>
              <a:t>ar</a:t>
            </a:r>
            <a:r>
              <a:rPr lang="en-GB" dirty="0"/>
              <a:t> </a:t>
            </a:r>
            <a:r>
              <a:rPr lang="en-GB" dirty="0" err="1"/>
              <a:t>gyfer</a:t>
            </a:r>
            <a:r>
              <a:rPr lang="en-GB" dirty="0"/>
              <a:t> </a:t>
            </a:r>
            <a:r>
              <a:rPr lang="en-GB" dirty="0" err="1"/>
              <a:t>gwellhad</a:t>
            </a:r>
            <a:r>
              <a:rPr lang="en-GB" dirty="0"/>
              <a:t> </a:t>
            </a:r>
            <a:r>
              <a:rPr lang="en-GB" dirty="0" err="1"/>
              <a:t>corffoledd</a:t>
            </a:r>
            <a:r>
              <a:rPr lang="en-GB" dirty="0"/>
              <a:t> a </a:t>
            </a:r>
            <a:r>
              <a:rPr lang="en-GB" dirty="0" err="1"/>
              <a:t>pherfformiad</a:t>
            </a:r>
            <a:r>
              <a:rPr lang="en-GB" dirty="0"/>
              <a:t>, ac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gymryd</a:t>
            </a:r>
            <a:r>
              <a:rPr lang="en-GB" dirty="0"/>
              <a:t> </a:t>
            </a:r>
            <a:r>
              <a:rPr lang="en-GB" dirty="0" err="1"/>
              <a:t>drwy’r</a:t>
            </a:r>
            <a:r>
              <a:rPr lang="en-GB" dirty="0"/>
              <a:t> </a:t>
            </a:r>
            <a:r>
              <a:rPr lang="en-GB" dirty="0" err="1"/>
              <a:t>geg</a:t>
            </a:r>
            <a:r>
              <a:rPr lang="en-GB" dirty="0"/>
              <a:t>. </a:t>
            </a:r>
            <a:r>
              <a:rPr lang="en-GB" dirty="0" err="1"/>
              <a:t>Effeithiau</a:t>
            </a:r>
            <a:r>
              <a:rPr lang="en-GB" dirty="0"/>
              <a:t> </a:t>
            </a:r>
            <a:r>
              <a:rPr lang="en-GB" dirty="0" err="1"/>
              <a:t>yn</a:t>
            </a:r>
            <a:r>
              <a:rPr lang="en-GB" dirty="0"/>
              <a:t> </a:t>
            </a:r>
            <a:r>
              <a:rPr lang="en-GB" dirty="0" err="1"/>
              <a:t>cynnwys</a:t>
            </a:r>
            <a:r>
              <a:rPr lang="en-GB" dirty="0"/>
              <a:t> acne </a:t>
            </a:r>
            <a:r>
              <a:rPr lang="en-GB" dirty="0" err="1"/>
              <a:t>tyfiant</a:t>
            </a:r>
            <a:r>
              <a:rPr lang="en-GB" dirty="0"/>
              <a:t> o </a:t>
            </a:r>
            <a:r>
              <a:rPr lang="en-GB" dirty="0" err="1"/>
              <a:t>dwf</a:t>
            </a:r>
            <a:r>
              <a:rPr lang="en-GB" dirty="0"/>
              <a:t> </a:t>
            </a:r>
            <a:r>
              <a:rPr lang="en-GB" dirty="0" err="1"/>
              <a:t>gwallt</a:t>
            </a:r>
            <a:r>
              <a:rPr lang="en-GB" dirty="0"/>
              <a:t> </a:t>
            </a:r>
            <a:r>
              <a:rPr lang="en-GB" dirty="0" err="1"/>
              <a:t>newid</a:t>
            </a:r>
            <a:r>
              <a:rPr lang="en-GB" dirty="0"/>
              <a:t> </a:t>
            </a:r>
            <a:r>
              <a:rPr lang="en-GB" dirty="0" err="1"/>
              <a:t>i’r</a:t>
            </a:r>
            <a:r>
              <a:rPr lang="en-GB" dirty="0"/>
              <a:t> </a:t>
            </a:r>
            <a:r>
              <a:rPr lang="en-GB" dirty="0" err="1"/>
              <a:t>llais</a:t>
            </a:r>
            <a:r>
              <a:rPr lang="en-GB" dirty="0"/>
              <a:t>, </a:t>
            </a:r>
            <a:r>
              <a:rPr lang="en-GB" dirty="0" err="1"/>
              <a:t>mwy</a:t>
            </a:r>
            <a:r>
              <a:rPr lang="en-GB" dirty="0"/>
              <a:t> o </a:t>
            </a:r>
            <a:r>
              <a:rPr lang="en-GB" dirty="0" err="1"/>
              <a:t>awydd</a:t>
            </a:r>
            <a:r>
              <a:rPr lang="en-GB" dirty="0"/>
              <a:t> </a:t>
            </a:r>
            <a:r>
              <a:rPr lang="en-GB" dirty="0" err="1"/>
              <a:t>rhywiol</a:t>
            </a:r>
            <a:r>
              <a:rPr lang="en-GB" dirty="0"/>
              <a:t>, ac </a:t>
            </a:r>
            <a:r>
              <a:rPr lang="en-GB" dirty="0" err="1"/>
              <a:t>effeithiau</a:t>
            </a:r>
            <a:r>
              <a:rPr lang="en-GB" dirty="0"/>
              <a:t> estrogenic </a:t>
            </a:r>
            <a:r>
              <a:rPr lang="en-GB" dirty="0" err="1"/>
              <a:t>fel</a:t>
            </a:r>
            <a:r>
              <a:rPr lang="en-GB" dirty="0"/>
              <a:t> </a:t>
            </a:r>
            <a:r>
              <a:rPr lang="en-GB" dirty="0" err="1"/>
              <a:t>cadw</a:t>
            </a:r>
            <a:r>
              <a:rPr lang="en-GB" dirty="0"/>
              <a:t> </a:t>
            </a:r>
            <a:r>
              <a:rPr lang="en-GB" dirty="0" err="1"/>
              <a:t>hylif</a:t>
            </a:r>
            <a:r>
              <a:rPr lang="en-GB" dirty="0"/>
              <a:t>, </a:t>
            </a:r>
            <a:r>
              <a:rPr lang="en-GB" dirty="0" err="1"/>
              <a:t>helaethiad</a:t>
            </a:r>
            <a:r>
              <a:rPr lang="en-GB" dirty="0"/>
              <a:t> y </a:t>
            </a:r>
            <a:r>
              <a:rPr lang="en-GB" dirty="0" err="1"/>
              <a:t>fron</a:t>
            </a:r>
            <a:r>
              <a:rPr lang="en-GB" dirty="0"/>
              <a:t>, a </a:t>
            </a:r>
            <a:r>
              <a:rPr lang="en-GB" dirty="0" err="1"/>
              <a:t>niwed</a:t>
            </a:r>
            <a:r>
              <a:rPr lang="en-GB" dirty="0"/>
              <a:t> </a:t>
            </a:r>
            <a:r>
              <a:rPr lang="en-GB" dirty="0" err="1"/>
              <a:t>i'r</a:t>
            </a:r>
            <a:r>
              <a:rPr lang="en-GB" dirty="0"/>
              <a:t> </a:t>
            </a:r>
            <a:r>
              <a:rPr lang="en-GB" dirty="0" err="1"/>
              <a:t>iau</a:t>
            </a:r>
            <a:r>
              <a:rPr lang="en-GB" dirty="0"/>
              <a:t>.</a:t>
            </a:r>
            <a:endParaRPr lang="en-GB" sz="1300" dirty="0"/>
          </a:p>
        </p:txBody>
      </p:sp>
      <p:sp>
        <p:nvSpPr>
          <p:cNvPr id="35" name="Freeform: Shape 2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outdoor, white, flying, black&#10;&#10;Description automatically generated">
            <a:extLst>
              <a:ext uri="{FF2B5EF4-FFF2-40B4-BE49-F238E27FC236}">
                <a16:creationId xmlns:a16="http://schemas.microsoft.com/office/drawing/2014/main" id="{CF3D43A2-D6EC-4C4A-B7F5-31C1BC684F7B}"/>
              </a:ext>
            </a:extLst>
          </p:cNvPr>
          <p:cNvPicPr>
            <a:picLocks noChangeAspect="1"/>
          </p:cNvPicPr>
          <p:nvPr/>
        </p:nvPicPr>
        <p:blipFill rotWithShape="1">
          <a:blip r:embed="rId2"/>
          <a:srcRect l="23993" r="10329"/>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75281533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4ADFC6-16BC-4438-9904-8D99EF0B2911}"/>
              </a:ext>
            </a:extLst>
          </p:cNvPr>
          <p:cNvSpPr>
            <a:spLocks noGrp="1"/>
          </p:cNvSpPr>
          <p:nvPr>
            <p:ph type="title"/>
          </p:nvPr>
        </p:nvSpPr>
        <p:spPr>
          <a:xfrm>
            <a:off x="863029" y="1012004"/>
            <a:ext cx="3416158" cy="4795408"/>
          </a:xfrm>
        </p:spPr>
        <p:txBody>
          <a:bodyPr>
            <a:normAutofit/>
          </a:bodyPr>
          <a:lstStyle/>
          <a:p>
            <a:r>
              <a:rPr lang="en-GB">
                <a:solidFill>
                  <a:srgbClr val="FFFFFF"/>
                </a:solidFill>
              </a:rPr>
              <a:t>Cwis</a:t>
            </a:r>
          </a:p>
        </p:txBody>
      </p:sp>
      <p:graphicFrame>
        <p:nvGraphicFramePr>
          <p:cNvPr id="5" name="Content Placeholder 2">
            <a:extLst>
              <a:ext uri="{FF2B5EF4-FFF2-40B4-BE49-F238E27FC236}">
                <a16:creationId xmlns:a16="http://schemas.microsoft.com/office/drawing/2014/main" id="{40F3DBF3-6993-4D5F-95DF-9AA66DB56F1D}"/>
              </a:ext>
            </a:extLst>
          </p:cNvPr>
          <p:cNvGraphicFramePr>
            <a:graphicFrameLocks noGrp="1"/>
          </p:cNvGraphicFramePr>
          <p:nvPr>
            <p:ph idx="1"/>
            <p:extLst>
              <p:ext uri="{D42A27DB-BD31-4B8C-83A1-F6EECF244321}">
                <p14:modId xmlns:p14="http://schemas.microsoft.com/office/powerpoint/2010/main" val="198302512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508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E42CEA0-3C80-4FBA-8A1C-2796473D18AB}"/>
              </a:ext>
            </a:extLst>
          </p:cNvPr>
          <p:cNvGraphicFramePr>
            <a:graphicFrameLocks noGrp="1"/>
          </p:cNvGraphicFramePr>
          <p:nvPr>
            <p:ph idx="1"/>
            <p:extLst>
              <p:ext uri="{D42A27DB-BD31-4B8C-83A1-F6EECF244321}">
                <p14:modId xmlns:p14="http://schemas.microsoft.com/office/powerpoint/2010/main" val="173544687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135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2" name="Freeform: Shape 1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17">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close up of a logo&#10;&#10;Description automatically generated">
            <a:extLst>
              <a:ext uri="{FF2B5EF4-FFF2-40B4-BE49-F238E27FC236}">
                <a16:creationId xmlns:a16="http://schemas.microsoft.com/office/drawing/2014/main" id="{B770AF58-E8CD-4E3E-95BE-6E77A65FFF0B}"/>
              </a:ext>
            </a:extLst>
          </p:cNvPr>
          <p:cNvPicPr>
            <a:picLocks noChangeAspect="1"/>
          </p:cNvPicPr>
          <p:nvPr/>
        </p:nvPicPr>
        <p:blipFill>
          <a:blip r:embed="rId2"/>
          <a:stretch>
            <a:fillRect/>
          </a:stretch>
        </p:blipFill>
        <p:spPr>
          <a:xfrm>
            <a:off x="364241" y="1325969"/>
            <a:ext cx="4105275" cy="2740270"/>
          </a:xfrm>
          <a:prstGeom prst="rect">
            <a:avLst/>
          </a:prstGeom>
        </p:spPr>
      </p:pic>
      <p:graphicFrame>
        <p:nvGraphicFramePr>
          <p:cNvPr id="5" name="Content Placeholder 2">
            <a:extLst>
              <a:ext uri="{FF2B5EF4-FFF2-40B4-BE49-F238E27FC236}">
                <a16:creationId xmlns:a16="http://schemas.microsoft.com/office/drawing/2014/main" id="{13557267-FC9B-44FA-AB39-8BADB487EBB7}"/>
              </a:ext>
            </a:extLst>
          </p:cNvPr>
          <p:cNvGraphicFramePr>
            <a:graphicFrameLocks noGrp="1"/>
          </p:cNvGraphicFramePr>
          <p:nvPr>
            <p:ph idx="1"/>
            <p:extLst>
              <p:ext uri="{D42A27DB-BD31-4B8C-83A1-F6EECF244321}">
                <p14:modId xmlns:p14="http://schemas.microsoft.com/office/powerpoint/2010/main" val="4122074319"/>
              </p:ext>
            </p:extLst>
          </p:nvPr>
        </p:nvGraphicFramePr>
        <p:xfrm>
          <a:off x="6613655" y="1838158"/>
          <a:ext cx="5006336" cy="3181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143548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2D7221-ECAB-4DC8-BB4A-2528422DF00A}"/>
              </a:ext>
            </a:extLst>
          </p:cNvPr>
          <p:cNvPicPr>
            <a:picLocks noChangeAspect="1"/>
          </p:cNvPicPr>
          <p:nvPr/>
        </p:nvPicPr>
        <p:blipFill rotWithShape="1">
          <a:blip r:embed="rId2"/>
          <a:srcRect t="24202" b="798"/>
          <a:stretch/>
        </p:blipFill>
        <p:spPr>
          <a:xfrm>
            <a:off x="-1" y="10"/>
            <a:ext cx="12192000" cy="6857990"/>
          </a:xfrm>
          <a:prstGeom prst="rect">
            <a:avLst/>
          </a:prstGeom>
        </p:spPr>
      </p:pic>
      <p:sp>
        <p:nvSpPr>
          <p:cNvPr id="18"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7" name="Straight Connector 1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4B84D1-494D-4B72-8217-83433FC8FC67}"/>
              </a:ext>
            </a:extLst>
          </p:cNvPr>
          <p:cNvSpPr>
            <a:spLocks noGrp="1"/>
          </p:cNvSpPr>
          <p:nvPr>
            <p:ph idx="1"/>
          </p:nvPr>
        </p:nvSpPr>
        <p:spPr>
          <a:xfrm>
            <a:off x="525516" y="3417573"/>
            <a:ext cx="4593021" cy="2619839"/>
          </a:xfrm>
        </p:spPr>
        <p:txBody>
          <a:bodyPr anchor="ctr">
            <a:normAutofit/>
          </a:bodyPr>
          <a:lstStyle/>
          <a:p>
            <a:pPr marL="0" indent="0">
              <a:buNone/>
            </a:pPr>
            <a:r>
              <a:rPr lang="en-GB" sz="1800"/>
              <a:t>Beth yw'r dull profi mwyaf cyffredin ar gyfer darganfod cyffuriau sy'n gwella perfformiad?</a:t>
            </a:r>
          </a:p>
          <a:p>
            <a:pPr marL="0" indent="0">
              <a:buNone/>
            </a:pPr>
            <a:r>
              <a:rPr lang="en-GB" sz="1800"/>
              <a:t>1. Casglu samplau gwaed</a:t>
            </a:r>
            <a:br>
              <a:rPr lang="en-GB" sz="1800"/>
            </a:br>
            <a:r>
              <a:rPr lang="en-GB" sz="1800"/>
              <a:t>2. Casglu samplau wrin</a:t>
            </a:r>
            <a:br>
              <a:rPr lang="en-GB" sz="1800"/>
            </a:br>
            <a:r>
              <a:rPr lang="en-GB" sz="1800"/>
              <a:t>3. Swab o feinweoedd boch</a:t>
            </a:r>
            <a:br>
              <a:rPr lang="en-GB" sz="1800"/>
            </a:br>
            <a:r>
              <a:rPr lang="en-GB" sz="1800"/>
              <a:t>4. Casgliad o samplau poer</a:t>
            </a:r>
          </a:p>
        </p:txBody>
      </p:sp>
    </p:spTree>
    <p:extLst>
      <p:ext uri="{BB962C8B-B14F-4D97-AF65-F5344CB8AC3E}">
        <p14:creationId xmlns:p14="http://schemas.microsoft.com/office/powerpoint/2010/main" val="4060250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1F0D6D5C-65D2-47CD-9668-36EFFE884A3A}"/>
              </a:ext>
            </a:extLst>
          </p:cNvPr>
          <p:cNvSpPr>
            <a:spLocks noGrp="1"/>
          </p:cNvSpPr>
          <p:nvPr>
            <p:ph idx="1"/>
          </p:nvPr>
        </p:nvSpPr>
        <p:spPr>
          <a:xfrm>
            <a:off x="841248" y="2898648"/>
            <a:ext cx="4892040" cy="3209544"/>
          </a:xfrm>
        </p:spPr>
        <p:txBody>
          <a:bodyPr anchor="t">
            <a:normAutofit/>
          </a:bodyPr>
          <a:lstStyle/>
          <a:p>
            <a:pPr marL="0" indent="0">
              <a:buNone/>
            </a:pPr>
            <a:r>
              <a:rPr lang="en-GB" sz="2000"/>
              <a:t>Pa chwaraeon sydd â'r swm uchaf o ddopio?</a:t>
            </a:r>
          </a:p>
          <a:p>
            <a:pPr marL="0" indent="0">
              <a:buNone/>
            </a:pPr>
            <a:r>
              <a:rPr lang="en-GB" sz="2000"/>
              <a:t>1. Pêl-fas</a:t>
            </a:r>
            <a:br>
              <a:rPr lang="en-GB" sz="2000"/>
            </a:br>
            <a:r>
              <a:rPr lang="en-GB" sz="2000"/>
              <a:t>2. Cylchynu</a:t>
            </a:r>
            <a:br>
              <a:rPr lang="en-GB" sz="2000"/>
            </a:br>
            <a:r>
              <a:rPr lang="en-GB" sz="2000"/>
              <a:t>3. Reslo</a:t>
            </a:r>
            <a:br>
              <a:rPr lang="en-GB" sz="2000"/>
            </a:br>
            <a:r>
              <a:rPr lang="en-GB" sz="2000"/>
              <a:t>4. Pêl-droed </a:t>
            </a:r>
          </a:p>
        </p:txBody>
      </p:sp>
      <p:cxnSp>
        <p:nvCxnSpPr>
          <p:cNvPr id="16" name="Straight Connector 15">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908DFE4-D58C-4105-B255-7B82C04EB133}"/>
              </a:ext>
            </a:extLst>
          </p:cNvPr>
          <p:cNvPicPr>
            <a:picLocks noChangeAspect="1"/>
          </p:cNvPicPr>
          <p:nvPr/>
        </p:nvPicPr>
        <p:blipFill rotWithShape="1">
          <a:blip r:embed="rId2"/>
          <a:srcRect l="8997" r="30016" b="-1"/>
          <a:stretch/>
        </p:blipFill>
        <p:spPr>
          <a:xfrm>
            <a:off x="6748272" y="703939"/>
            <a:ext cx="5025525" cy="5459266"/>
          </a:xfrm>
          <a:prstGeom prst="rect">
            <a:avLst/>
          </a:prstGeom>
        </p:spPr>
      </p:pic>
    </p:spTree>
    <p:extLst>
      <p:ext uri="{BB962C8B-B14F-4D97-AF65-F5344CB8AC3E}">
        <p14:creationId xmlns:p14="http://schemas.microsoft.com/office/powerpoint/2010/main" val="272695404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5768CE-02B7-4878-8FD8-69C77597ECD8}"/>
              </a:ext>
            </a:extLst>
          </p:cNvPr>
          <p:cNvSpPr>
            <a:spLocks noGrp="1"/>
          </p:cNvSpPr>
          <p:nvPr>
            <p:ph type="title"/>
          </p:nvPr>
        </p:nvSpPr>
        <p:spPr>
          <a:xfrm>
            <a:off x="643467" y="640080"/>
            <a:ext cx="3096427" cy="5613236"/>
          </a:xfrm>
        </p:spPr>
        <p:txBody>
          <a:bodyPr anchor="ctr">
            <a:normAutofit/>
          </a:bodyPr>
          <a:lstStyle/>
          <a:p>
            <a:r>
              <a:rPr lang="en-GB">
                <a:solidFill>
                  <a:srgbClr val="FFFFFF"/>
                </a:solidFill>
              </a:rPr>
              <a:t>Atebion</a:t>
            </a:r>
          </a:p>
        </p:txBody>
      </p:sp>
      <p:sp>
        <p:nvSpPr>
          <p:cNvPr id="3" name="Content Placeholder 2">
            <a:extLst>
              <a:ext uri="{FF2B5EF4-FFF2-40B4-BE49-F238E27FC236}">
                <a16:creationId xmlns:a16="http://schemas.microsoft.com/office/drawing/2014/main" id="{B4258DD0-8870-4762-9884-146A4AA03F54}"/>
              </a:ext>
            </a:extLst>
          </p:cNvPr>
          <p:cNvSpPr>
            <a:spLocks noGrp="1"/>
          </p:cNvSpPr>
          <p:nvPr>
            <p:ph idx="1"/>
          </p:nvPr>
        </p:nvSpPr>
        <p:spPr>
          <a:xfrm>
            <a:off x="4699818" y="640082"/>
            <a:ext cx="6848715" cy="2484884"/>
          </a:xfrm>
        </p:spPr>
        <p:txBody>
          <a:bodyPr anchor="ctr">
            <a:normAutofit/>
          </a:bodyPr>
          <a:lstStyle/>
          <a:p>
            <a:r>
              <a:rPr lang="en-GB" sz="2000"/>
              <a:t>Cwestiwn 1: 2- Steroid Anabolig</a:t>
            </a:r>
          </a:p>
          <a:p>
            <a:r>
              <a:rPr lang="en-GB" sz="2000"/>
              <a:t>Cwestiwn 2: 1- 1967</a:t>
            </a:r>
          </a:p>
          <a:p>
            <a:r>
              <a:rPr lang="en-GB" sz="2000"/>
              <a:t>Cwestiwn 3: 1- Cywir</a:t>
            </a:r>
          </a:p>
          <a:p>
            <a:r>
              <a:rPr lang="en-GB" sz="2000"/>
              <a:t>Cwestiwn 4: 2- Casglu samplau wrin</a:t>
            </a:r>
          </a:p>
          <a:p>
            <a:r>
              <a:rPr lang="en-GB" sz="2000"/>
              <a:t>Cwestiwn 5: 2- Cylchynu</a:t>
            </a:r>
          </a:p>
        </p:txBody>
      </p:sp>
      <p:pic>
        <p:nvPicPr>
          <p:cNvPr id="4" name="Picture 3">
            <a:extLst>
              <a:ext uri="{FF2B5EF4-FFF2-40B4-BE49-F238E27FC236}">
                <a16:creationId xmlns:a16="http://schemas.microsoft.com/office/drawing/2014/main" id="{7540AC61-9DF0-4F2A-839A-C84AD01731FE}"/>
              </a:ext>
            </a:extLst>
          </p:cNvPr>
          <p:cNvPicPr>
            <a:picLocks noChangeAspect="1"/>
          </p:cNvPicPr>
          <p:nvPr/>
        </p:nvPicPr>
        <p:blipFill>
          <a:blip r:embed="rId2"/>
          <a:stretch>
            <a:fillRect/>
          </a:stretch>
        </p:blipFill>
        <p:spPr>
          <a:xfrm>
            <a:off x="6717060" y="3446698"/>
            <a:ext cx="2768710" cy="2488335"/>
          </a:xfrm>
          <a:prstGeom prst="rect">
            <a:avLst/>
          </a:prstGeom>
        </p:spPr>
      </p:pic>
    </p:spTree>
    <p:extLst>
      <p:ext uri="{BB962C8B-B14F-4D97-AF65-F5344CB8AC3E}">
        <p14:creationId xmlns:p14="http://schemas.microsoft.com/office/powerpoint/2010/main" val="34879611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E7356-EF21-4991-88FC-597A0CB64694}"/>
              </a:ext>
            </a:extLst>
          </p:cNvPr>
          <p:cNvSpPr>
            <a:spLocks noGrp="1"/>
          </p:cNvSpPr>
          <p:nvPr>
            <p:ph type="title"/>
          </p:nvPr>
        </p:nvSpPr>
        <p:spPr>
          <a:xfrm>
            <a:off x="648930" y="210166"/>
            <a:ext cx="6586491" cy="1676603"/>
          </a:xfrm>
        </p:spPr>
        <p:txBody>
          <a:bodyPr>
            <a:normAutofit/>
          </a:bodyPr>
          <a:lstStyle/>
          <a:p>
            <a:r>
              <a:rPr lang="en-GB" sz="5400" dirty="0" err="1"/>
              <a:t>Cyfeiriadau</a:t>
            </a:r>
            <a:endParaRPr lang="en-GB" sz="5400" dirty="0"/>
          </a:p>
        </p:txBody>
      </p:sp>
      <p:sp>
        <p:nvSpPr>
          <p:cNvPr id="3" name="Content Placeholder 2">
            <a:extLst>
              <a:ext uri="{FF2B5EF4-FFF2-40B4-BE49-F238E27FC236}">
                <a16:creationId xmlns:a16="http://schemas.microsoft.com/office/drawing/2014/main" id="{CC254FA6-86AA-42B1-9E92-EE8A4C4C0D85}"/>
              </a:ext>
            </a:extLst>
          </p:cNvPr>
          <p:cNvSpPr>
            <a:spLocks noGrp="1"/>
          </p:cNvSpPr>
          <p:nvPr>
            <p:ph idx="1"/>
          </p:nvPr>
        </p:nvSpPr>
        <p:spPr>
          <a:xfrm>
            <a:off x="639663" y="1666875"/>
            <a:ext cx="6586489" cy="3785419"/>
          </a:xfrm>
        </p:spPr>
        <p:txBody>
          <a:bodyPr>
            <a:normAutofit fontScale="25000" lnSpcReduction="20000"/>
          </a:bodyPr>
          <a:lstStyle/>
          <a:p>
            <a:pPr marL="0" indent="0">
              <a:buNone/>
            </a:pPr>
            <a:r>
              <a:rPr lang="en-US" sz="3200" dirty="0"/>
              <a:t>Connors, N. and Hoffman, R. (2013). Experimental Treatments for Cocaine Toxicity: A Difficult Transition to the Bedside. Journal of Pharmacology and Experimental Therapeutics, 347(2), pp.251-257.</a:t>
            </a:r>
          </a:p>
          <a:p>
            <a:pPr marL="0" indent="0">
              <a:buNone/>
            </a:pPr>
            <a:r>
              <a:rPr lang="en-US" sz="3200" dirty="0"/>
              <a:t>FIFA. (2018). FIFA Anti-Doping Regulations 2018 edition. Available: https://resources.fifa.com/image/upload/fifa-anti-doping-regulations.pdf?cloudid=ssybupad2vilzkteqhn9 [Accessed: 06/01/2020].</a:t>
            </a:r>
          </a:p>
          <a:p>
            <a:pPr marL="0" indent="0">
              <a:buNone/>
            </a:pPr>
            <a:r>
              <a:rPr lang="en-US" sz="3200" dirty="0"/>
              <a:t>Football Association of Wales. (2015). Anti-Doping Regulations of the Football Association of Wales (“FAW”).</a:t>
            </a:r>
          </a:p>
          <a:p>
            <a:pPr marL="0" indent="0">
              <a:buNone/>
            </a:pPr>
            <a:r>
              <a:rPr lang="en-US" sz="3200" dirty="0" err="1"/>
              <a:t>Hartgens</a:t>
            </a:r>
            <a:r>
              <a:rPr lang="en-US" sz="3200" dirty="0"/>
              <a:t>, F. and </a:t>
            </a:r>
            <a:r>
              <a:rPr lang="en-US" sz="3200" dirty="0" err="1"/>
              <a:t>Kuipers</a:t>
            </a:r>
            <a:r>
              <a:rPr lang="en-US" sz="3200" dirty="0"/>
              <a:t>, H. (2004). Effects of androgenic-anabolic steroids in athletes. Sports medicine, 34(8), pp.513-554.</a:t>
            </a:r>
          </a:p>
          <a:p>
            <a:pPr marL="0" indent="0">
              <a:buNone/>
            </a:pPr>
            <a:r>
              <a:rPr lang="en-US" sz="3200" dirty="0"/>
              <a:t>Llewellyn, W. (2011). </a:t>
            </a:r>
            <a:r>
              <a:rPr lang="en-US" sz="3200" dirty="0" err="1"/>
              <a:t>Anabolics</a:t>
            </a:r>
            <a:r>
              <a:rPr lang="en-US" sz="3200" dirty="0"/>
              <a:t>. Jupiter, FL: Molecular Nutrition.</a:t>
            </a:r>
          </a:p>
          <a:p>
            <a:pPr marL="0" indent="0">
              <a:buNone/>
            </a:pPr>
            <a:r>
              <a:rPr lang="en-US" sz="3200" dirty="0" err="1"/>
              <a:t>Maravelias</a:t>
            </a:r>
            <a:r>
              <a:rPr lang="en-US" sz="3200" dirty="0"/>
              <a:t>, C., Dona, A., </a:t>
            </a:r>
            <a:r>
              <a:rPr lang="en-US" sz="3200" dirty="0" err="1"/>
              <a:t>Stefanidou</a:t>
            </a:r>
            <a:r>
              <a:rPr lang="en-US" sz="3200" dirty="0"/>
              <a:t>, M. and </a:t>
            </a:r>
            <a:r>
              <a:rPr lang="en-US" sz="3200" dirty="0" err="1"/>
              <a:t>Spiliopoulou</a:t>
            </a:r>
            <a:r>
              <a:rPr lang="en-US" sz="3200" dirty="0"/>
              <a:t>, C. (2005). Adverse effects of anabolic steroids in athletes: a constant threat. Toxicology letters, 158(3), pp.167-175.</a:t>
            </a:r>
          </a:p>
          <a:p>
            <a:pPr marL="0" indent="0">
              <a:buNone/>
            </a:pPr>
            <a:r>
              <a:rPr lang="en-US" sz="3200" dirty="0"/>
              <a:t>Morton, I. and Hall, J. (1999). Concise Dictionary of Pharmacological Agents. Dordrecht, Netherlands: Springer.</a:t>
            </a:r>
          </a:p>
          <a:p>
            <a:pPr marL="0" indent="0">
              <a:buNone/>
            </a:pPr>
            <a:r>
              <a:rPr lang="en-US" sz="3200" dirty="0"/>
              <a:t>Oliver, L. (2009). Laboratory Assessment of Exposure to Neurotoxic Agents. Clinical Neurotoxicology, pp.213-221.</a:t>
            </a:r>
          </a:p>
          <a:p>
            <a:pPr marL="0" indent="0">
              <a:buNone/>
            </a:pPr>
            <a:r>
              <a:rPr lang="en-US" sz="3200" dirty="0"/>
              <a:t>Rowe, N.F. (2019). Sports participation in Scotland: trends and future prospects. Available: https://www.oss.scot/wp-content/uploads/2019/06/Final-Revised-participation-report-for-publication28-05-2019.pdf [Accessed: 07/01/2020].</a:t>
            </a:r>
          </a:p>
          <a:p>
            <a:pPr marL="0" indent="0">
              <a:buNone/>
            </a:pPr>
            <a:r>
              <a:rPr lang="en-US" sz="3200" dirty="0"/>
              <a:t>Sport England. (2019). Active Lives Adult Survey May 18/19 Report. Available: https://www.sportengland.org/media/14239/active-lives-adult-may-18-19-report.pdf [Accessed: 07/01/2020].</a:t>
            </a:r>
          </a:p>
          <a:p>
            <a:pPr marL="0" indent="0">
              <a:buNone/>
            </a:pPr>
            <a:r>
              <a:rPr lang="en-US" sz="3200" dirty="0"/>
              <a:t>Sport England. (2019). Active Lives Children and Young People Survey Academic year 2018/19. Available: https://www.sportengland.org/media/14325/active-lives-children-survey-academic-year-18-19.pdf [Accessed: 07/01/2020].</a:t>
            </a:r>
          </a:p>
          <a:p>
            <a:pPr marL="0" indent="0">
              <a:buNone/>
            </a:pPr>
            <a:r>
              <a:rPr lang="en-US" sz="3200" dirty="0"/>
              <a:t>Sport Wales. (2018). School Sport Survey 2018: Headline results - Years 3 to 11. Data Tables. [Accessed: 07/01/2020].</a:t>
            </a:r>
          </a:p>
          <a:p>
            <a:pPr marL="0" indent="0">
              <a:buNone/>
            </a:pPr>
            <a:r>
              <a:rPr lang="en-US" sz="3200" dirty="0" err="1"/>
              <a:t>Thiblin</a:t>
            </a:r>
            <a:r>
              <a:rPr lang="en-US" sz="3200" dirty="0"/>
              <a:t>, I. and </a:t>
            </a:r>
            <a:r>
              <a:rPr lang="en-US" sz="3200" dirty="0" err="1"/>
              <a:t>Petersson</a:t>
            </a:r>
            <a:r>
              <a:rPr lang="en-US" sz="3200" dirty="0"/>
              <a:t>, A. (2005). Pharmacoepidemiology of anabolic androgenic steroids: a review. Fundamental &amp; clinical pharmacology, 19(1), pp.27-44.</a:t>
            </a:r>
          </a:p>
          <a:p>
            <a:pPr marL="0" indent="0">
              <a:buNone/>
            </a:pPr>
            <a:r>
              <a:rPr lang="en-US" sz="3200" dirty="0"/>
              <a:t>UK Anti-Doping. (2019). Sanctions ADVRs. Available: https://www.ukad.org.uk/sanctions [Accessed: 06/01/2020).</a:t>
            </a:r>
          </a:p>
          <a:p>
            <a:pPr marL="0" indent="0">
              <a:buNone/>
            </a:pPr>
            <a:r>
              <a:rPr lang="en-US" sz="3200" dirty="0"/>
              <a:t>World Rugby. (2020). Available: https://keeprugbyclean.worldrugby.org/index.php?module=1&amp;section=2&amp;subsection=3 [Accessed: 6/1/20]. World Anti-Doping Agency, (2020). Available: https://www.wada-ama.org/en/content/what-is-prohibited/prohibited-at-all-times [Accessed: 6/1/20].</a:t>
            </a:r>
          </a:p>
          <a:p>
            <a:pPr marL="0" indent="0">
              <a:buNone/>
            </a:pPr>
            <a:r>
              <a:rPr lang="en-US" sz="3200" dirty="0"/>
              <a:t>World Rugby. (2016). Available: https://pulse-static-files.s3.amazonaws.com/worldrugby/document/2017/03/09/766b1947-4543-4bc5-9240-8d139046b653/2016-PARTICIPATION-MAP-FINAL.pdf [Accessed: 3/1/20].</a:t>
            </a:r>
          </a:p>
          <a:p>
            <a:pPr marL="0" indent="0">
              <a:buNone/>
            </a:pPr>
            <a:r>
              <a:rPr lang="en-US" sz="3200" dirty="0"/>
              <a:t>Zimmerman, J. (2012). Cocaine Intoxication. Critical Care Clinics, 28(4), pp.517-526.</a:t>
            </a:r>
          </a:p>
          <a:p>
            <a:pPr marL="0" indent="0">
              <a:buNone/>
            </a:pPr>
            <a:r>
              <a:rPr lang="en-US" sz="2400" dirty="0"/>
              <a:t>		</a:t>
            </a:r>
          </a:p>
          <a:p>
            <a:pPr marL="0" indent="0">
              <a:buNone/>
            </a:pPr>
            <a:r>
              <a:rPr lang="en-US" sz="600" dirty="0"/>
              <a:t>											</a:t>
            </a:r>
          </a:p>
          <a:p>
            <a:pPr marL="0" indent="0">
              <a:buNone/>
            </a:pPr>
            <a:endParaRPr lang="en-GB" sz="600" dirty="0"/>
          </a:p>
        </p:txBody>
      </p:sp>
      <p:pic>
        <p:nvPicPr>
          <p:cNvPr id="4" name="Picture 3">
            <a:extLst>
              <a:ext uri="{FF2B5EF4-FFF2-40B4-BE49-F238E27FC236}">
                <a16:creationId xmlns:a16="http://schemas.microsoft.com/office/drawing/2014/main" id="{D6A197B1-47B3-473E-9F3E-66A8C3B6D125}"/>
              </a:ext>
            </a:extLst>
          </p:cNvPr>
          <p:cNvPicPr>
            <a:picLocks noChangeAspect="1"/>
          </p:cNvPicPr>
          <p:nvPr/>
        </p:nvPicPr>
        <p:blipFill rotWithShape="1">
          <a:blip r:embed="rId2"/>
          <a:srcRect l="4358"/>
          <a:stretch/>
        </p:blipFill>
        <p:spPr>
          <a:xfrm>
            <a:off x="7556409" y="640082"/>
            <a:ext cx="3995928" cy="5577837"/>
          </a:xfrm>
          <a:prstGeom prst="rect">
            <a:avLst/>
          </a:prstGeom>
          <a:effectLst/>
        </p:spPr>
      </p:pic>
    </p:spTree>
    <p:extLst>
      <p:ext uri="{BB962C8B-B14F-4D97-AF65-F5344CB8AC3E}">
        <p14:creationId xmlns:p14="http://schemas.microsoft.com/office/powerpoint/2010/main" val="42439989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1878</Words>
  <Application>Microsoft Office PowerPoint</Application>
  <PresentationFormat>Widescreen</PresentationFormat>
  <Paragraphs>133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Tw Cen MT</vt:lpstr>
      <vt:lpstr>Office Theme</vt:lpstr>
      <vt:lpstr>PowerPoint Presentation</vt:lpstr>
      <vt:lpstr>Cefndir Rugby</vt:lpstr>
      <vt:lpstr>Pêl-droed: Cyfranogiad y Gamp yn y Deyrnas Unedig</vt:lpstr>
      <vt:lpstr>Gweithdrefn ar gyfer profion cyffuriau.</vt:lpstr>
      <vt:lpstr>Polisi Profi Cyffuriau yn Pêl-droed Cymru  </vt:lpstr>
      <vt:lpstr>Prawf Wrin</vt:lpstr>
      <vt:lpstr>Prawf Gwaed</vt:lpstr>
      <vt:lpstr>Pa sylweddau ydd wedi gwahardd.</vt:lpstr>
      <vt:lpstr>Troseddau yn erbyn Gwrth-Gyffuriau </vt:lpstr>
      <vt:lpstr>Pa Sylweddau sydd yn cael i ddefnyddio a beth ydyn yn wneud?</vt:lpstr>
      <vt:lpstr>Effeithiau or Sylweddau:</vt:lpstr>
      <vt:lpstr>Y Cyffuriau Nodedig </vt:lpstr>
      <vt:lpstr>Cwis</vt:lpstr>
      <vt:lpstr>PowerPoint Presentation</vt:lpstr>
      <vt:lpstr>PowerPoint Presentation</vt:lpstr>
      <vt:lpstr>PowerPoint Presentation</vt:lpstr>
      <vt:lpstr>PowerPoint Presentation</vt:lpstr>
      <vt:lpstr>Atebion</vt:lpstr>
      <vt:lpstr>Cyfeiriadau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Lloyd</dc:creator>
  <cp:lastModifiedBy>James Jones (1701172)</cp:lastModifiedBy>
  <cp:revision>5</cp:revision>
  <dcterms:created xsi:type="dcterms:W3CDTF">2020-01-10T12:11:03Z</dcterms:created>
  <dcterms:modified xsi:type="dcterms:W3CDTF">2020-01-10T12:35:33Z</dcterms:modified>
</cp:coreProperties>
</file>