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9" r:id="rId1"/>
  </p:sldMasterIdLst>
  <p:notesMasterIdLst>
    <p:notesMasterId r:id="rId15"/>
  </p:notesMasterIdLst>
  <p:handoutMasterIdLst>
    <p:handoutMasterId r:id="rId16"/>
  </p:handoutMasterIdLst>
  <p:sldIdLst>
    <p:sldId id="260" r:id="rId2"/>
    <p:sldId id="261" r:id="rId3"/>
    <p:sldId id="262" r:id="rId4"/>
    <p:sldId id="263" r:id="rId5"/>
    <p:sldId id="264" r:id="rId6"/>
    <p:sldId id="265" r:id="rId7"/>
    <p:sldId id="266" r:id="rId8"/>
    <p:sldId id="267" r:id="rId9"/>
    <p:sldId id="268" r:id="rId10"/>
    <p:sldId id="269" r:id="rId11"/>
    <p:sldId id="270" r:id="rId12"/>
    <p:sldId id="271" r:id="rId13"/>
    <p:sldId id="27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5C682F-E95B-7DCA-120E-E06AFD7C8C18}" v="6684" dt="2026-02-16T02:02:32.9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645"/>
    <p:restoredTop sz="94668"/>
  </p:normalViewPr>
  <p:slideViewPr>
    <p:cSldViewPr snapToGrid="0" showGuides="1">
      <p:cViewPr varScale="1">
        <p:scale>
          <a:sx n="96" d="100"/>
          <a:sy n="96" d="100"/>
        </p:scale>
        <p:origin x="540" y="276"/>
      </p:cViewPr>
      <p:guideLst>
        <p:guide orient="horz" pos="2160"/>
        <p:guide pos="3840"/>
      </p:guideLst>
    </p:cSldViewPr>
  </p:slideViewPr>
  <p:notesTextViewPr>
    <p:cViewPr>
      <p:scale>
        <a:sx n="1" d="1"/>
        <a:sy n="1" d="1"/>
      </p:scale>
      <p:origin x="0" y="0"/>
    </p:cViewPr>
  </p:notesTextViewPr>
  <p:sorterViewPr>
    <p:cViewPr>
      <p:scale>
        <a:sx n="120" d="100"/>
        <a:sy n="120" d="100"/>
      </p:scale>
      <p:origin x="0" y="0"/>
    </p:cViewPr>
  </p:sorterViewPr>
  <p:notesViewPr>
    <p:cSldViewPr snapToGrid="0" showGuides="1">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FB14B2-CD52-9E84-B3E7-49A90F3A72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DAE5F9-C39F-2ECF-0C06-D0122807D4B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223FF85-4E34-4546-B772-76DFA4A6051B}" type="datetimeFigureOut">
              <a:rPr lang="en-US" smtClean="0"/>
              <a:t>2/15/2026</a:t>
            </a:fld>
            <a:endParaRPr lang="en-US"/>
          </a:p>
        </p:txBody>
      </p:sp>
      <p:sp>
        <p:nvSpPr>
          <p:cNvPr id="4" name="Footer Placeholder 3">
            <a:extLst>
              <a:ext uri="{FF2B5EF4-FFF2-40B4-BE49-F238E27FC236}">
                <a16:creationId xmlns:a16="http://schemas.microsoft.com/office/drawing/2014/main" id="{D37F3243-F9C0-85BE-2E9C-191F612CFE8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CEBE2E3-8654-B63F-B7D6-9549069476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1BF7180-4EDD-4E08-9775-7398C11D66ED}" type="slidenum">
              <a:rPr lang="en-US" smtClean="0"/>
              <a:t>‹#›</a:t>
            </a:fld>
            <a:endParaRPr lang="en-US"/>
          </a:p>
        </p:txBody>
      </p:sp>
    </p:spTree>
    <p:extLst>
      <p:ext uri="{BB962C8B-B14F-4D97-AF65-F5344CB8AC3E}">
        <p14:creationId xmlns:p14="http://schemas.microsoft.com/office/powerpoint/2010/main" val="28121430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5CC398-6116-4BD2-9FAD-9822FDA158BE}"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EFF46E-6B43-41F9-9272-B566D03A251C}" type="slidenum">
              <a:rPr lang="en-US" smtClean="0"/>
              <a:t>‹#›</a:t>
            </a:fld>
            <a:endParaRPr lang="en-US"/>
          </a:p>
        </p:txBody>
      </p:sp>
    </p:spTree>
    <p:extLst>
      <p:ext uri="{BB962C8B-B14F-4D97-AF65-F5344CB8AC3E}">
        <p14:creationId xmlns:p14="http://schemas.microsoft.com/office/powerpoint/2010/main" val="19164409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38EFF46E-6B43-41F9-9272-B566D03A251C}" type="slidenum">
              <a:rPr lang="en-US" smtClean="0"/>
              <a:t>1</a:t>
            </a:fld>
            <a:endParaRPr lang="en-US"/>
          </a:p>
        </p:txBody>
      </p:sp>
    </p:spTree>
    <p:extLst>
      <p:ext uri="{BB962C8B-B14F-4D97-AF65-F5344CB8AC3E}">
        <p14:creationId xmlns:p14="http://schemas.microsoft.com/office/powerpoint/2010/main" val="4928266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2.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27.png"/><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close up of a colorful background&#10;&#10;AI-generated content may be incorrect.">
            <a:extLst>
              <a:ext uri="{FF2B5EF4-FFF2-40B4-BE49-F238E27FC236}">
                <a16:creationId xmlns:a16="http://schemas.microsoft.com/office/drawing/2014/main" id="{C9D2B7C3-93C4-3719-D2A9-FBE9AFC2AC04}"/>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2054227"/>
            <a:ext cx="8229600" cy="4727574"/>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457200"/>
            <a:ext cx="3424518" cy="1139825"/>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0"/>
            <a:ext cx="1295400" cy="381000"/>
          </a:xfrm>
        </p:spPr>
        <p:txBody>
          <a:bodyPr/>
          <a:lstStyle/>
          <a:p>
            <a:fld id="{B3CFBE15-E4BE-4B42-AEEE-ED6C6B9CFCE2}"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57885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sp>
        <p:nvSpPr>
          <p:cNvPr id="14" name="Title Placeholder 1">
            <a:extLst>
              <a:ext uri="{FF2B5EF4-FFF2-40B4-BE49-F238E27FC236}">
                <a16:creationId xmlns:a16="http://schemas.microsoft.com/office/drawing/2014/main" id="{6D8A5A2A-9561-6566-F92F-F70D32882A3B}"/>
              </a:ext>
            </a:extLst>
          </p:cNvPr>
          <p:cNvSpPr>
            <a:spLocks noGrp="1"/>
          </p:cNvSpPr>
          <p:nvPr>
            <p:ph type="title"/>
          </p:nvPr>
        </p:nvSpPr>
        <p:spPr>
          <a:xfrm>
            <a:off x="457200" y="490128"/>
            <a:ext cx="11277599" cy="914400"/>
          </a:xfrm>
          <a:prstGeom prst="rect">
            <a:avLst/>
          </a:prstGeom>
        </p:spPr>
        <p:txBody>
          <a:bodyPr vert="horz" lIns="91440" tIns="45720" rIns="91440" bIns="45720" rtlCol="0" anchor="t">
            <a:normAutofit/>
          </a:body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295400" cy="381000"/>
          </a:xfrm>
        </p:spPr>
        <p:txBody>
          <a:bodyPr/>
          <a:lstStyle/>
          <a:p>
            <a:fld id="{94040C0B-3638-F744-9F98-D66CEC428329}"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3" name="Text Placeholder 2">
            <a:extLst>
              <a:ext uri="{FF2B5EF4-FFF2-40B4-BE49-F238E27FC236}">
                <a16:creationId xmlns:a16="http://schemas.microsoft.com/office/drawing/2014/main" id="{0F542A43-84A6-50F4-C658-B1BBDDAD8C0D}"/>
              </a:ext>
            </a:extLst>
          </p:cNvPr>
          <p:cNvSpPr>
            <a:spLocks noGrp="1"/>
          </p:cNvSpPr>
          <p:nvPr>
            <p:ph idx="1"/>
          </p:nvPr>
        </p:nvSpPr>
        <p:spPr>
          <a:xfrm>
            <a:off x="457200" y="1861728"/>
            <a:ext cx="11277599" cy="4539072"/>
          </a:xfrm>
          <a:prstGeom prst="rect">
            <a:avLst/>
          </a:prstGeom>
        </p:spPr>
        <p:txBody>
          <a:bodyPr vert="horz" lIns="91440" tIns="45720" rIns="91440" bIns="45720" rtlCol="0">
            <a:normAutofit/>
          </a:bodyP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02290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05031BA-FE29-1272-03FA-2B84A991745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1094"/>
            <a:ext cx="12192000" cy="685800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5257800"/>
            <a:ext cx="11277600" cy="685800"/>
          </a:xfrm>
          <a:prstGeom prst="rect">
            <a:avLst/>
          </a:prstGeom>
        </p:spPr>
        <p:txBody>
          <a:bodyPr vert="horz" lIns="91440" tIns="45720" rIns="91440" bIns="45720" rtlCol="0" anchor="t">
            <a:normAutofit/>
          </a:bodyPr>
          <a:lstStyle>
            <a:lvl1pPr>
              <a:defRPr lang="en-US" sz="60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1" y="6019799"/>
            <a:ext cx="11277598" cy="381000"/>
          </a:xfrm>
        </p:spPr>
        <p:txBody>
          <a:bodyPr vert="horz" lIns="91440" tIns="45720" rIns="91440" bIns="45720" rtlCol="0" anchor="b">
            <a:normAutofit/>
          </a:bodyPr>
          <a:lstStyle>
            <a:lvl1pPr marL="0" indent="0">
              <a:lnSpc>
                <a:spcPct val="100000"/>
              </a:lnSpc>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p:txBody>
          <a:bodyPr/>
          <a:lstStyle/>
          <a:p>
            <a:fld id="{D9EF7764-3766-AD43-917F-3181D2483C36}" type="datetime1">
              <a:rPr lang="en-US" smtClean="0"/>
              <a:t>2/15/2026</a:t>
            </a:fld>
            <a:endParaRPr lang="en-US"/>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p>
            <a:r>
              <a:rPr lang="en-US"/>
              <a:t>Sample Footer Text</a:t>
            </a:r>
          </a:p>
        </p:txBody>
      </p:sp>
      <p:sp>
        <p:nvSpPr>
          <p:cNvPr id="10" name="Picture Placeholder 4">
            <a:extLst>
              <a:ext uri="{FF2B5EF4-FFF2-40B4-BE49-F238E27FC236}">
                <a16:creationId xmlns:a16="http://schemas.microsoft.com/office/drawing/2014/main" id="{7071A80C-9405-B736-DA8E-7C6B87617DC7}"/>
              </a:ext>
            </a:extLst>
          </p:cNvPr>
          <p:cNvSpPr>
            <a:spLocks noGrp="1"/>
          </p:cNvSpPr>
          <p:nvPr>
            <p:ph type="pic" sz="quarter" idx="17" hasCustomPrompt="1"/>
          </p:nvPr>
        </p:nvSpPr>
        <p:spPr>
          <a:xfrm>
            <a:off x="457200" y="457199"/>
            <a:ext cx="11274552" cy="4572001"/>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a:defRPr/>
            </a:lvl1pPr>
          </a:lstStyle>
          <a:p>
            <a:r>
              <a:rPr lang="en-US" dirty="0"/>
              <a:t>   </a:t>
            </a:r>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25460713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3E88507-42ED-EBB5-0C22-CA3A46666AB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3052" y="3175"/>
            <a:ext cx="12186353" cy="6854823"/>
          </a:xfrm>
          <a:custGeom>
            <a:avLst/>
            <a:gdLst>
              <a:gd name="csX0" fmla="*/ 0 w 12186355"/>
              <a:gd name="csY0" fmla="*/ 0 h 6854824"/>
              <a:gd name="csX1" fmla="*/ 12186355 w 12186355"/>
              <a:gd name="csY1" fmla="*/ 0 h 6854824"/>
              <a:gd name="csX2" fmla="*/ 12186355 w 12186355"/>
              <a:gd name="csY2" fmla="*/ 454025 h 6854824"/>
              <a:gd name="csX3" fmla="*/ 4798004 w 12186355"/>
              <a:gd name="csY3" fmla="*/ 454025 h 6854824"/>
              <a:gd name="csX4" fmla="*/ 4798004 w 12186355"/>
              <a:gd name="csY4" fmla="*/ 6397625 h 6854824"/>
              <a:gd name="csX5" fmla="*/ 12186355 w 12186355"/>
              <a:gd name="csY5" fmla="*/ 6397625 h 6854824"/>
              <a:gd name="csX6" fmla="*/ 12186355 w 12186355"/>
              <a:gd name="csY6" fmla="*/ 6854824 h 6854824"/>
              <a:gd name="csX7" fmla="*/ 0 w 12186355"/>
              <a:gd name="csY7" fmla="*/ 6854824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5" h="6854824">
                <a:moveTo>
                  <a:pt x="0" y="0"/>
                </a:moveTo>
                <a:lnTo>
                  <a:pt x="12186355" y="0"/>
                </a:lnTo>
                <a:lnTo>
                  <a:pt x="12186355" y="454025"/>
                </a:lnTo>
                <a:lnTo>
                  <a:pt x="4798004" y="454025"/>
                </a:lnTo>
                <a:lnTo>
                  <a:pt x="4798004" y="6397625"/>
                </a:lnTo>
                <a:lnTo>
                  <a:pt x="12186355" y="6397625"/>
                </a:lnTo>
                <a:lnTo>
                  <a:pt x="1218635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3886198" cy="4513974"/>
          </a:xfrm>
          <a:prstGeom prst="rect">
            <a:avLst/>
          </a:prstGeo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425200"/>
            <a:ext cx="3886200" cy="975600"/>
          </a:xfrm>
        </p:spPr>
        <p:txBody>
          <a:bodyPr vert="horz" lIns="91440" tIns="45720" rIns="91440" bIns="45720" rtlCol="0" anchor="b">
            <a:normAutofit/>
          </a:bodyPr>
          <a:lstStyle>
            <a:lvl1pPr marL="0" indent="0">
              <a:lnSpc>
                <a:spcPct val="100000"/>
              </a:lnSpc>
              <a:spcBef>
                <a:spcPts val="0"/>
              </a:spcBef>
              <a:buNone/>
              <a:defRPr lang="en-US" sz="2000" dirty="0"/>
            </a:lvl1pPr>
          </a:lstStyle>
          <a:p>
            <a:pPr lvl="0"/>
            <a:r>
              <a:rPr lang="en-US"/>
              <a:t>Click to edit Master subtitle style</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76200" y="76201"/>
            <a:ext cx="1295400" cy="380999"/>
          </a:xfrm>
        </p:spPr>
        <p:txBody>
          <a:bodyPr/>
          <a:lstStyle/>
          <a:p>
            <a:fld id="{BD2E1884-4CA3-F14A-A3FE-9D94D32D34BF}" type="datetime1">
              <a:rPr lang="en-US" smtClean="0"/>
              <a:t>2/15/2026</a:t>
            </a:fld>
            <a:endParaRPr lang="en-US"/>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096000" y="76202"/>
            <a:ext cx="6019800" cy="365124"/>
          </a:xfrm>
        </p:spPr>
        <p:txBody>
          <a:bodyPr/>
          <a:lstStyle/>
          <a:p>
            <a:r>
              <a:rPr lang="en-US"/>
              <a:t>Sample Footer Text</a:t>
            </a:r>
          </a:p>
        </p:txBody>
      </p:sp>
      <p:sp>
        <p:nvSpPr>
          <p:cNvPr id="5" name="Picture Placeholder 10">
            <a:extLst>
              <a:ext uri="{FF2B5EF4-FFF2-40B4-BE49-F238E27FC236}">
                <a16:creationId xmlns:a16="http://schemas.microsoft.com/office/drawing/2014/main" id="{9B516699-87B0-CAF3-CAD8-AA40FF750A2A}"/>
              </a:ext>
            </a:extLst>
          </p:cNvPr>
          <p:cNvSpPr>
            <a:spLocks noGrp="1"/>
          </p:cNvSpPr>
          <p:nvPr>
            <p:ph type="pic" sz="quarter" idx="13" hasCustomPrompt="1"/>
          </p:nvPr>
        </p:nvSpPr>
        <p:spPr>
          <a:xfrm>
            <a:off x="4794950" y="457200"/>
            <a:ext cx="7388352"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10820400" y="6416675"/>
            <a:ext cx="129540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112450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6FA396DB-37C9-E6F8-96EC-A98E7090367E}"/>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0 w 12186353"/>
              <a:gd name="csY0" fmla="*/ 6854824 h 6854824"/>
              <a:gd name="csX1" fmla="*/ 12186353 w 12186353"/>
              <a:gd name="csY1" fmla="*/ 6854824 h 6854824"/>
              <a:gd name="csX2" fmla="*/ 12186353 w 12186353"/>
              <a:gd name="csY2" fmla="*/ 0 h 6854824"/>
              <a:gd name="csX3" fmla="*/ 0 w 12186353"/>
              <a:gd name="csY3" fmla="*/ 0 h 6854824"/>
              <a:gd name="csX4" fmla="*/ 0 w 12186353"/>
              <a:gd name="csY4" fmla="*/ 457198 h 6854824"/>
              <a:gd name="csX5" fmla="*/ 7418624 w 12186353"/>
              <a:gd name="csY5" fmla="*/ 457198 h 6854824"/>
              <a:gd name="csX6" fmla="*/ 7418624 w 12186353"/>
              <a:gd name="csY6" fmla="*/ 6400798 h 6854824"/>
              <a:gd name="csX7" fmla="*/ 0 w 12186353"/>
              <a:gd name="csY7" fmla="*/ 6400798 h 685482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4">
                <a:moveTo>
                  <a:pt x="0" y="6854824"/>
                </a:moveTo>
                <a:lnTo>
                  <a:pt x="12186353" y="6854824"/>
                </a:lnTo>
                <a:lnTo>
                  <a:pt x="12186353" y="0"/>
                </a:lnTo>
                <a:lnTo>
                  <a:pt x="0" y="0"/>
                </a:lnTo>
                <a:lnTo>
                  <a:pt x="0" y="457198"/>
                </a:lnTo>
                <a:lnTo>
                  <a:pt x="7418624" y="457198"/>
                </a:lnTo>
                <a:lnTo>
                  <a:pt x="7418624" y="6400798"/>
                </a:lnTo>
                <a:lnTo>
                  <a:pt x="0" y="6400798"/>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918702" y="1856835"/>
            <a:ext cx="3816098" cy="3048276"/>
          </a:xfrm>
          <a:prstGeom prst="rect">
            <a:avLst/>
          </a:prstGeom>
        </p:spPr>
        <p:txBody>
          <a:bodyPr vert="horz" lIns="91440" tIns="45720" rIns="91440" bIns="45720" rtlCol="0" anchor="b">
            <a:normAutofit/>
          </a:bodyPr>
          <a:lstStyle>
            <a:lvl1pPr>
              <a:defRPr lang="en-US" sz="4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918702" y="5362310"/>
            <a:ext cx="3816098" cy="1026767"/>
          </a:xfrm>
        </p:spPr>
        <p:txBody>
          <a:bodyPr vert="horz" lIns="91440" tIns="45720" rIns="91440" bIns="45720" rtlCol="0">
            <a:normAutofit/>
          </a:bodyPr>
          <a:lstStyle>
            <a:lvl1pPr marL="0" indent="0">
              <a:lnSpc>
                <a:spcPct val="100000"/>
              </a:lnSpc>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DCB9363-2EBD-E747-A181-1D3A08C65245}"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80999"/>
          </a:xfrm>
        </p:spPr>
        <p:txBody>
          <a:bodyPr/>
          <a:lstStyle/>
          <a:p>
            <a:r>
              <a:rPr lang="en-US"/>
              <a:t>Sample Footer Text</a:t>
            </a:r>
          </a:p>
        </p:txBody>
      </p:sp>
      <p:sp>
        <p:nvSpPr>
          <p:cNvPr id="9" name="Picture Placeholder 13">
            <a:extLst>
              <a:ext uri="{FF2B5EF4-FFF2-40B4-BE49-F238E27FC236}">
                <a16:creationId xmlns:a16="http://schemas.microsoft.com/office/drawing/2014/main" id="{29ACD8CA-973C-C07A-B4B5-1C33BD62674E}"/>
              </a:ext>
            </a:extLst>
          </p:cNvPr>
          <p:cNvSpPr>
            <a:spLocks noGrp="1"/>
          </p:cNvSpPr>
          <p:nvPr>
            <p:ph type="pic" sz="quarter" idx="14" hasCustomPrompt="1"/>
          </p:nvPr>
        </p:nvSpPr>
        <p:spPr>
          <a:xfrm>
            <a:off x="1" y="457200"/>
            <a:ext cx="742427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1456659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31CBD8CA-F53F-CFB6-D102-6C4CA833B8E6}"/>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200" y="457200"/>
            <a:ext cx="8229600" cy="5414681"/>
          </a:xfrm>
          <a:prstGeom prst="rect">
            <a:avLst/>
          </a:prstGeom>
        </p:spPr>
        <p:txBody>
          <a:bodyPr vert="horz" lIns="91440" tIns="45720" rIns="91440" bIns="45720" rtlCol="0" anchor="b">
            <a:normAutofit/>
          </a:bodyPr>
          <a:lstStyle>
            <a:lvl1pPr>
              <a:defRPr lang="en-US" sz="9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200" y="5943599"/>
            <a:ext cx="10896600" cy="461681"/>
          </a:xfrm>
        </p:spPr>
        <p:txBody>
          <a:bodyPr vert="horz" lIns="91440" tIns="45720" rIns="91440" bIns="45720" rtlCol="0" anchor="b">
            <a:normAutofit/>
          </a:bodyPr>
          <a:lstStyle>
            <a:lvl1pPr marL="0" indent="0">
              <a:buNone/>
              <a:defRPr lang="en-US" sz="2000" dirty="0"/>
            </a:lvl1pPr>
          </a:lstStyle>
          <a:p>
            <a:pPr lvl="0"/>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0" y="87593"/>
            <a:ext cx="914400" cy="365125"/>
          </a:xfrm>
        </p:spPr>
        <p:txBody>
          <a:bodyPr/>
          <a:lstStyle/>
          <a:p>
            <a:fld id="{A43625EB-9CE7-FE4A-962B-ADA6590F06B0}"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9310395" y="87593"/>
            <a:ext cx="2805405"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505803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3"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717588" y="457200"/>
            <a:ext cx="8723871" cy="4419600"/>
          </a:xfrm>
          <a:prstGeom prst="rect">
            <a:avLst/>
          </a:prstGeom>
        </p:spPr>
        <p:txBody>
          <a:bodyPr anchor="b">
            <a:normAutofit/>
          </a:bodyPr>
          <a:lstStyle>
            <a:lvl1pPr algn="ctr">
              <a:defRPr sz="8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467100" y="5483226"/>
            <a:ext cx="5257800" cy="917574"/>
          </a:xfrm>
        </p:spPr>
        <p:txBody>
          <a:bodyPr anchor="b">
            <a:normAutofit/>
          </a:bodyPr>
          <a:lstStyle>
            <a:lvl1pPr marL="0" indent="0" algn="ct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8E0F305-9E38-2F43-A154-0A13A54C557F}"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62696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4">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D933488-440B-D134-7B68-A14A7114C14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9" name="Title 8">
            <a:extLst>
              <a:ext uri="{FF2B5EF4-FFF2-40B4-BE49-F238E27FC236}">
                <a16:creationId xmlns:a16="http://schemas.microsoft.com/office/drawing/2014/main" id="{DDDC27D1-1506-B7FD-BBD8-570878A444FC}"/>
              </a:ext>
            </a:extLst>
          </p:cNvPr>
          <p:cNvSpPr>
            <a:spLocks noGrp="1"/>
          </p:cNvSpPr>
          <p:nvPr>
            <p:ph type="title"/>
          </p:nvPr>
        </p:nvSpPr>
        <p:spPr>
          <a:xfrm>
            <a:off x="457200" y="457200"/>
            <a:ext cx="7380952" cy="6277097"/>
          </a:xfrm>
        </p:spPr>
        <p:txBody>
          <a:bodyPr anchor="b"/>
          <a:lstStyle>
            <a:lvl1pPr>
              <a:defRPr sz="8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295354" y="457200"/>
            <a:ext cx="3439445" cy="2971800"/>
          </a:xfrm>
        </p:spPr>
        <p:txBody>
          <a:bodyPr anchor="t">
            <a:normAutofit/>
          </a:bodyPr>
          <a:lstStyle>
            <a:lvl1pPr marL="0" indent="0" algn="r">
              <a:lnSpc>
                <a:spcPct val="100000"/>
              </a:lnSpc>
              <a:spcBef>
                <a:spcPts val="0"/>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B9258CAE-C0F2-B346-BD4B-417B70F2F6EB}"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30703248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B2BFDAB-1042-6B32-CEEF-4E400B77CFCB}"/>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1" y="3174"/>
            <a:ext cx="12192002" cy="6854824"/>
          </a:xfrm>
          <a:custGeom>
            <a:avLst/>
            <a:gdLst>
              <a:gd name="csX0" fmla="*/ 0 w 5650525"/>
              <a:gd name="csY0" fmla="*/ 0 h 6854824"/>
              <a:gd name="csX1" fmla="*/ 5650525 w 5650525"/>
              <a:gd name="csY1" fmla="*/ 0 h 6854824"/>
              <a:gd name="csX2" fmla="*/ 5650525 w 5650525"/>
              <a:gd name="csY2" fmla="*/ 6854824 h 6854824"/>
              <a:gd name="csX3" fmla="*/ 0 w 5650525"/>
              <a:gd name="csY3" fmla="*/ 6854824 h 6854824"/>
            </a:gdLst>
            <a:ahLst/>
            <a:cxnLst>
              <a:cxn ang="0">
                <a:pos x="csX0" y="csY0"/>
              </a:cxn>
              <a:cxn ang="0">
                <a:pos x="csX1" y="csY1"/>
              </a:cxn>
              <a:cxn ang="0">
                <a:pos x="csX2" y="csY2"/>
              </a:cxn>
              <a:cxn ang="0">
                <a:pos x="csX3" y="csY3"/>
              </a:cxn>
            </a:cxnLst>
            <a:rect l="l" t="t" r="r" b="b"/>
            <a:pathLst>
              <a:path w="5650525" h="6854824">
                <a:moveTo>
                  <a:pt x="0" y="0"/>
                </a:moveTo>
                <a:lnTo>
                  <a:pt x="5650525" y="0"/>
                </a:lnTo>
                <a:lnTo>
                  <a:pt x="5650525" y="6854824"/>
                </a:lnTo>
                <a:lnTo>
                  <a:pt x="0" y="6854824"/>
                </a:lnTo>
                <a:close/>
              </a:path>
            </a:pathLst>
          </a:cu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7845553"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51EF5BDB-72C5-6C45-B365-DB2A3AA7E4EB}"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337823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5515063-D727-8995-60D3-02623A7C2AF1}"/>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199" y="457200"/>
            <a:ext cx="9982201" cy="6172200"/>
          </a:xfrm>
          <a:prstGeom prst="rect">
            <a:avLst/>
          </a:prstGeom>
        </p:spPr>
        <p:txBody>
          <a:bodyPr vert="horz" lIns="91440" tIns="45720" rIns="91440" bIns="45720" rtlCol="0" anchor="b">
            <a:normAutofit/>
          </a:bodyPr>
          <a:lstStyle>
            <a:lvl1pPr>
              <a:defRPr lang="en-US" sz="6000" dirty="0"/>
            </a:lvl1pPr>
          </a:lstStyle>
          <a:p>
            <a:pPr lvl="0"/>
            <a:r>
              <a:rPr lang="en-US"/>
              <a:t>Section Header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6201" y="76201"/>
            <a:ext cx="914400" cy="381000"/>
          </a:xfrm>
        </p:spPr>
        <p:txBody>
          <a:bodyPr/>
          <a:lstStyle/>
          <a:p>
            <a:fld id="{FF6B260B-9C30-8041-A127-55431CED219C}"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096000" y="76201"/>
            <a:ext cx="6019800" cy="365125"/>
          </a:xfrm>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353800" y="6400800"/>
            <a:ext cx="7620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3934272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0E223EA-E781-514C-FE24-98349C5AF91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6386732"/>
              <a:gd name="csY0" fmla="*/ 0 h 6858000"/>
              <a:gd name="csX1" fmla="*/ 6386732 w 6386732"/>
              <a:gd name="csY1" fmla="*/ 0 h 6858000"/>
              <a:gd name="csX2" fmla="*/ 6386732 w 6386732"/>
              <a:gd name="csY2" fmla="*/ 6858000 h 6858000"/>
              <a:gd name="csX3" fmla="*/ 0 w 6386732"/>
              <a:gd name="csY3" fmla="*/ 6858000 h 6858000"/>
            </a:gdLst>
            <a:ahLst/>
            <a:cxnLst>
              <a:cxn ang="0">
                <a:pos x="csX0" y="csY0"/>
              </a:cxn>
              <a:cxn ang="0">
                <a:pos x="csX1" y="csY1"/>
              </a:cxn>
              <a:cxn ang="0">
                <a:pos x="csX2" y="csY2"/>
              </a:cxn>
              <a:cxn ang="0">
                <a:pos x="csX3" y="csY3"/>
              </a:cxn>
            </a:cxnLst>
            <a:rect l="l" t="t" r="r" b="b"/>
            <a:pathLst>
              <a:path w="6386732" h="6858000">
                <a:moveTo>
                  <a:pt x="0" y="0"/>
                </a:moveTo>
                <a:lnTo>
                  <a:pt x="6386732" y="0"/>
                </a:lnTo>
                <a:lnTo>
                  <a:pt x="6386732"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934200" y="457200"/>
            <a:ext cx="4800600"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63FFE14-963B-F240-A047-D4733954729E}" type="datetime1">
              <a:rPr lang="en-US" smtClean="0"/>
              <a:t>2/15/2026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934200" y="3455158"/>
            <a:ext cx="4800600"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7953381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A6842E55-F2D0-924E-CEFB-721E6B52AAD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8718468" cy="2540756"/>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AEC70E42-D83C-0945-8790-6453F9081E20}" type="datetime1">
              <a:rPr lang="en-US" smtClean="0"/>
              <a:t>2/15/2026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8718468" cy="2945641"/>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95245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Agenda with Picture ">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FEFDED5-938A-286B-8D7B-122F48C83FF3}"/>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custGeom>
            <a:avLst/>
            <a:gdLst>
              <a:gd name="csX0" fmla="*/ 0 w 12192000"/>
              <a:gd name="csY0" fmla="*/ 0 h 6858000"/>
              <a:gd name="csX1" fmla="*/ 12192000 w 12192000"/>
              <a:gd name="csY1" fmla="*/ 0 h 6858000"/>
              <a:gd name="csX2" fmla="*/ 12192000 w 12192000"/>
              <a:gd name="csY2" fmla="*/ 457200 h 6858000"/>
              <a:gd name="csX3" fmla="*/ 5715000 w 12192000"/>
              <a:gd name="csY3" fmla="*/ 457200 h 6858000"/>
              <a:gd name="csX4" fmla="*/ 5715000 w 12192000"/>
              <a:gd name="csY4" fmla="*/ 6400800 h 6858000"/>
              <a:gd name="csX5" fmla="*/ 12192000 w 12192000"/>
              <a:gd name="csY5" fmla="*/ 6400800 h 6858000"/>
              <a:gd name="csX6" fmla="*/ 12192000 w 12192000"/>
              <a:gd name="csY6" fmla="*/ 6858000 h 6858000"/>
              <a:gd name="csX7" fmla="*/ 0 w 12192000"/>
              <a:gd name="csY7"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92000" h="6858000">
                <a:moveTo>
                  <a:pt x="0" y="0"/>
                </a:moveTo>
                <a:lnTo>
                  <a:pt x="12192000" y="0"/>
                </a:lnTo>
                <a:lnTo>
                  <a:pt x="12192000" y="457200"/>
                </a:lnTo>
                <a:lnTo>
                  <a:pt x="5715000" y="457200"/>
                </a:lnTo>
                <a:lnTo>
                  <a:pt x="5715000" y="6400800"/>
                </a:lnTo>
                <a:lnTo>
                  <a:pt x="12192000" y="6400800"/>
                </a:lnTo>
                <a:lnTo>
                  <a:pt x="12192000" y="6858000"/>
                </a:lnTo>
                <a:lnTo>
                  <a:pt x="0" y="6858000"/>
                </a:lnTo>
                <a:close/>
              </a:path>
            </a:pathLst>
          </a:cu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0" y="457200"/>
            <a:ext cx="4800600" cy="2540758"/>
          </a:xfrm>
          <a:prstGeom prst="rect">
            <a:avLst/>
          </a:prstGeom>
        </p:spPr>
        <p:txBody>
          <a:bodyPr anchor="t">
            <a:normAutofit/>
          </a:bodyPr>
          <a:lstStyle>
            <a:lvl1pPr>
              <a:defRPr sz="6000">
                <a:solidFill>
                  <a:schemeClr val="tx1"/>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BC14B53C-24D5-7E4A-A014-94F398D5C635}" type="datetime1">
              <a:rPr lang="en-US" smtClean="0"/>
              <a:t>2/15/2026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457200" y="3455158"/>
            <a:ext cx="4800601" cy="2945642"/>
          </a:xfrm>
        </p:spPr>
        <p:txBody>
          <a:bodyPr>
            <a:normAutofit/>
          </a:bodyPr>
          <a:lstStyle>
            <a:lvl1pPr marL="457200" indent="-457200">
              <a:spcBef>
                <a:spcPts val="0"/>
              </a:spcBef>
              <a:buFont typeface="+mj-lt"/>
              <a:buAutoNum type="arabicPeriod"/>
              <a:defRPr sz="2000">
                <a:solidFill>
                  <a:schemeClr val="tx1"/>
                </a:solidFill>
              </a:defRPr>
            </a:lvl1pPr>
            <a:lvl2pPr marL="685800" indent="-457200">
              <a:spcBef>
                <a:spcPts val="0"/>
              </a:spcBef>
              <a:buFont typeface="+mj-lt"/>
              <a:buAutoNum type="arabicPeriod"/>
              <a:defRPr sz="2000">
                <a:solidFill>
                  <a:schemeClr val="tx1"/>
                </a:solidFill>
              </a:defRPr>
            </a:lvl2pPr>
            <a:lvl3pPr marL="800100" indent="-342900">
              <a:spcBef>
                <a:spcPts val="0"/>
              </a:spcBef>
              <a:buFont typeface="+mj-lt"/>
              <a:buAutoNum type="arabicPeriod"/>
              <a:defRPr sz="2000">
                <a:solidFill>
                  <a:schemeClr val="tx1"/>
                </a:solidFill>
              </a:defRPr>
            </a:lvl3pPr>
            <a:lvl4pPr marL="1028700" indent="-342900">
              <a:spcBef>
                <a:spcPts val="0"/>
              </a:spcBef>
              <a:buFont typeface="+mj-lt"/>
              <a:buAutoNum type="arabicPeriod"/>
              <a:defRPr sz="2000">
                <a:solidFill>
                  <a:schemeClr val="tx1"/>
                </a:solidFill>
              </a:defRPr>
            </a:lvl4pPr>
            <a:lvl5pPr marL="1257300" indent="-342900">
              <a:spcBef>
                <a:spcPts val="0"/>
              </a:spcBef>
              <a:buFont typeface="+mj-lt"/>
              <a:buAutoNum type="arabicPeriod"/>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9">
            <a:extLst>
              <a:ext uri="{FF2B5EF4-FFF2-40B4-BE49-F238E27FC236}">
                <a16:creationId xmlns:a16="http://schemas.microsoft.com/office/drawing/2014/main" id="{CF711452-E8CD-4198-878F-62016D1DDAAE}"/>
              </a:ext>
            </a:extLst>
          </p:cNvPr>
          <p:cNvSpPr>
            <a:spLocks noGrp="1"/>
          </p:cNvSpPr>
          <p:nvPr>
            <p:ph type="pic" sz="quarter" idx="14" hasCustomPrompt="1"/>
          </p:nvPr>
        </p:nvSpPr>
        <p:spPr>
          <a:xfrm>
            <a:off x="5715000" y="457200"/>
            <a:ext cx="6480048" cy="5943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a:defRPr/>
            </a:lvl1pPr>
          </a:lstStyle>
          <a:p>
            <a:r>
              <a:rPr lang="en-US" dirty="0"/>
              <a:t>   </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408913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2">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E04AEF0-FD49-9901-2650-A660E32BBD05}"/>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H="1" flipV="1">
            <a:off x="5649" y="3174"/>
            <a:ext cx="12186352" cy="6854823"/>
          </a:xfrm>
          <a:prstGeom prst="rect">
            <a:avLst/>
          </a:prstGeom>
        </p:spPr>
      </p:pic>
      <p:sp>
        <p:nvSpPr>
          <p:cNvPr id="9" name="Title 8">
            <a:extLst>
              <a:ext uri="{FF2B5EF4-FFF2-40B4-BE49-F238E27FC236}">
                <a16:creationId xmlns:a16="http://schemas.microsoft.com/office/drawing/2014/main" id="{1559CC2E-67E0-CD45-1923-3D29474D2A5B}"/>
              </a:ext>
            </a:extLst>
          </p:cNvPr>
          <p:cNvSpPr>
            <a:spLocks noGrp="1"/>
          </p:cNvSpPr>
          <p:nvPr>
            <p:ph type="title"/>
          </p:nvPr>
        </p:nvSpPr>
        <p:spPr>
          <a:xfrm>
            <a:off x="6934200" y="510298"/>
            <a:ext cx="4800600" cy="3381766"/>
          </a:xfr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4123D06D-70B8-D14B-A67C-9271374366C3}"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1" name="Content Placeholder 11">
            <a:extLst>
              <a:ext uri="{FF2B5EF4-FFF2-40B4-BE49-F238E27FC236}">
                <a16:creationId xmlns:a16="http://schemas.microsoft.com/office/drawing/2014/main" id="{7EBA0937-B41B-914E-2AAC-46E2E3534AD2}"/>
              </a:ext>
            </a:extLst>
          </p:cNvPr>
          <p:cNvSpPr>
            <a:spLocks noGrp="1"/>
          </p:cNvSpPr>
          <p:nvPr>
            <p:ph sz="quarter" idx="15"/>
          </p:nvPr>
        </p:nvSpPr>
        <p:spPr>
          <a:xfrm>
            <a:off x="6934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375406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6C589F9-B5E9-4B33-8105-9AC2FFA5989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8" name="Title 7">
            <a:extLst>
              <a:ext uri="{FF2B5EF4-FFF2-40B4-BE49-F238E27FC236}">
                <a16:creationId xmlns:a16="http://schemas.microsoft.com/office/drawing/2014/main" id="{CB78262B-02D6-47C9-67D0-07D0F3357461}"/>
              </a:ext>
            </a:extLst>
          </p:cNvPr>
          <p:cNvSpPr>
            <a:spLocks noGrp="1"/>
          </p:cNvSpPr>
          <p:nvPr>
            <p:ph type="title"/>
          </p:nvPr>
        </p:nvSpPr>
        <p:spPr>
          <a:xfrm>
            <a:off x="457200" y="908537"/>
            <a:ext cx="4800600" cy="2983527"/>
          </a:xfrm>
        </p:spPr>
        <p:txBody>
          <a:bodyPr anchor="b"/>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5AE1D74-C13D-F14A-9B9E-EB7933559C88}"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12" name="Content Placeholder 11">
            <a:extLst>
              <a:ext uri="{FF2B5EF4-FFF2-40B4-BE49-F238E27FC236}">
                <a16:creationId xmlns:a16="http://schemas.microsoft.com/office/drawing/2014/main" id="{2DBB5A5D-0276-D53B-63DA-FE8A52528AC6}"/>
              </a:ext>
            </a:extLst>
          </p:cNvPr>
          <p:cNvSpPr>
            <a:spLocks noGrp="1"/>
          </p:cNvSpPr>
          <p:nvPr>
            <p:ph sz="quarter" idx="15"/>
          </p:nvPr>
        </p:nvSpPr>
        <p:spPr>
          <a:xfrm>
            <a:off x="457200" y="4343400"/>
            <a:ext cx="4800600" cy="2057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40525019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84CEF6-557E-9804-CC9A-89809A5FF7CC}"/>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600200"/>
            <a:ext cx="3657600" cy="3657600"/>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4FB7707-CCB1-0246-9925-E5DB223369A7}"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9" name="Content Placeholder 7">
            <a:extLst>
              <a:ext uri="{FF2B5EF4-FFF2-40B4-BE49-F238E27FC236}">
                <a16:creationId xmlns:a16="http://schemas.microsoft.com/office/drawing/2014/main" id="{847EA967-03AF-58FD-4A3C-C4F2DD0449F3}"/>
              </a:ext>
            </a:extLst>
          </p:cNvPr>
          <p:cNvSpPr>
            <a:spLocks noGrp="1"/>
          </p:cNvSpPr>
          <p:nvPr>
            <p:ph sz="quarter" idx="14"/>
          </p:nvPr>
        </p:nvSpPr>
        <p:spPr>
          <a:xfrm>
            <a:off x="5105400" y="1600200"/>
            <a:ext cx="5565663" cy="3657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269076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5">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0BAAE26-8B0A-A488-121D-8BF5642E9046}"/>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AE76B46A-8201-CC4A-8088-50255B4B9D0D}"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05400" y="1386993"/>
            <a:ext cx="6629400" cy="4083579"/>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481966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6">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960BFB7-1A46-3D6C-10AE-175CE77B8EBC}"/>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0F2D9860-67F8-974D-8794-2C5A1B3DA504}"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105400" y="1050111"/>
            <a:ext cx="6629400" cy="4940661"/>
          </a:xfrm>
        </p:spPr>
        <p:txBody>
          <a:bodyPr anchor="ctr"/>
          <a:lstStyle>
            <a:lvl1pPr>
              <a:defRPr b="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91535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DB91743-0D30-2350-EB44-06EFA20D93F8}"/>
              </a:ext>
            </a:extLst>
          </p:cNvPr>
          <p:cNvSpPr>
            <a:spLocks noGrp="1"/>
          </p:cNvSpPr>
          <p:nvPr>
            <p:ph type="title"/>
          </p:nvPr>
        </p:nvSpPr>
        <p:spPr>
          <a:xfrm>
            <a:off x="457200" y="1386993"/>
            <a:ext cx="3657600" cy="4083579"/>
          </a:xfrm>
          <a:prstGeom prst="rect">
            <a:avLst/>
          </a:prstGeom>
        </p:spPr>
        <p:txBody>
          <a:bodyPr anchor="ctr">
            <a:normAutofit/>
          </a:bodyPr>
          <a:lstStyle>
            <a:lvl1pPr>
              <a:defRPr sz="3600"/>
            </a:lvl1pPr>
          </a:lstStyle>
          <a:p>
            <a:r>
              <a:rPr lang="en-US"/>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76200" y="76200"/>
            <a:ext cx="1447800" cy="381000"/>
          </a:xfrm>
        </p:spPr>
        <p:txBody>
          <a:bodyPr/>
          <a:lstStyle/>
          <a:p>
            <a:fld id="{8351A969-2D26-4F49-AF79-EF4D76632F71}"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3" name="Content Placeholder 7">
            <a:extLst>
              <a:ext uri="{FF2B5EF4-FFF2-40B4-BE49-F238E27FC236}">
                <a16:creationId xmlns:a16="http://schemas.microsoft.com/office/drawing/2014/main" id="{02E3AAFD-6A60-1D0B-28FF-0B5CB92D6A3C}"/>
              </a:ext>
            </a:extLst>
          </p:cNvPr>
          <p:cNvSpPr>
            <a:spLocks noGrp="1"/>
          </p:cNvSpPr>
          <p:nvPr>
            <p:ph sz="quarter" idx="14"/>
          </p:nvPr>
        </p:nvSpPr>
        <p:spPr>
          <a:xfrm>
            <a:off x="5105400" y="457200"/>
            <a:ext cx="6629400" cy="5943600"/>
          </a:xfrm>
        </p:spPr>
        <p:txBody>
          <a:bodyPr anchor="ctr"/>
          <a:lstStyle>
            <a:lvl1pPr>
              <a:lnSpc>
                <a:spcPct val="100000"/>
              </a:lnSpc>
              <a:spcBef>
                <a:spcPts val="0"/>
              </a:spcBef>
              <a:spcAft>
                <a:spcPts val="600"/>
              </a:spcAft>
              <a:defRPr b="0"/>
            </a:lvl1pPr>
            <a:lvl2pPr>
              <a:lnSpc>
                <a:spcPct val="100000"/>
              </a:lnSpc>
              <a:spcBef>
                <a:spcPts val="0"/>
              </a:spcBef>
              <a:spcAft>
                <a:spcPts val="600"/>
              </a:spcAft>
              <a:defRPr/>
            </a:lvl2pPr>
            <a:lvl3pPr>
              <a:lnSpc>
                <a:spcPct val="100000"/>
              </a:lnSpc>
              <a:spcBef>
                <a:spcPts val="0"/>
              </a:spcBef>
              <a:spcAft>
                <a:spcPts val="600"/>
              </a:spcAft>
              <a:defRPr/>
            </a:lvl3pPr>
            <a:lvl4pPr>
              <a:lnSpc>
                <a:spcPct val="100000"/>
              </a:lnSpc>
              <a:spcBef>
                <a:spcPts val="0"/>
              </a:spcBef>
              <a:spcAft>
                <a:spcPts val="600"/>
              </a:spcAft>
              <a:defRPr/>
            </a:lvl4pPr>
            <a:lvl5pPr>
              <a:lnSpc>
                <a:spcPct val="100000"/>
              </a:lnSpc>
              <a:spcBef>
                <a:spcPts val="0"/>
              </a:spcBef>
              <a:spcAft>
                <a:spcPts val="60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1326549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with Picture">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313C0D-237C-145D-6D99-0704931ED3D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3827047 w 12186352"/>
              <a:gd name="csY3" fmla="*/ 454026 h 6854823"/>
              <a:gd name="csX4" fmla="*/ 3827047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3827047" y="454026"/>
                </a:lnTo>
                <a:lnTo>
                  <a:pt x="3827047"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92102" y="457200"/>
            <a:ext cx="2887123" cy="2514601"/>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0" cy="380999"/>
          </a:xfrm>
        </p:spPr>
        <p:txBody>
          <a:bodyPr/>
          <a:lstStyle>
            <a:lvl1pPr>
              <a:defRPr>
                <a:solidFill>
                  <a:schemeClr val="tx1"/>
                </a:solidFill>
                <a:effectLst/>
              </a:defRPr>
            </a:lvl1pPr>
          </a:lstStyle>
          <a:p>
            <a:fld id="{383FCCD6-08E9-5F43-B78A-D6D06FA7D888}" type="datetime1">
              <a:rPr lang="en-US" smtClean="0"/>
              <a:t>2/15/2026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0999"/>
          </a:xfrm>
        </p:spPr>
        <p:txBody>
          <a:bodyPr/>
          <a:lstStyle/>
          <a:p>
            <a:r>
              <a:rPr lang="en-US" dirty="0"/>
              <a:t>Sample Footer Text</a:t>
            </a:r>
          </a:p>
        </p:txBody>
      </p:sp>
      <p:sp>
        <p:nvSpPr>
          <p:cNvPr id="11" name="Content Placeholder 7">
            <a:extLst>
              <a:ext uri="{FF2B5EF4-FFF2-40B4-BE49-F238E27FC236}">
                <a16:creationId xmlns:a16="http://schemas.microsoft.com/office/drawing/2014/main" id="{983E9A5C-C933-60D2-BA0B-5D63E2467D6A}"/>
              </a:ext>
            </a:extLst>
          </p:cNvPr>
          <p:cNvSpPr>
            <a:spLocks noGrp="1"/>
          </p:cNvSpPr>
          <p:nvPr>
            <p:ph sz="quarter" idx="15"/>
          </p:nvPr>
        </p:nvSpPr>
        <p:spPr>
          <a:xfrm>
            <a:off x="492102" y="3429000"/>
            <a:ext cx="2887123" cy="2971799"/>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Picture Placeholder 9">
            <a:extLst>
              <a:ext uri="{FF2B5EF4-FFF2-40B4-BE49-F238E27FC236}">
                <a16:creationId xmlns:a16="http://schemas.microsoft.com/office/drawing/2014/main" id="{74DB69AA-A231-8C00-D853-CD5E094B0681}"/>
              </a:ext>
            </a:extLst>
          </p:cNvPr>
          <p:cNvSpPr>
            <a:spLocks noGrp="1"/>
          </p:cNvSpPr>
          <p:nvPr>
            <p:ph type="pic" sz="quarter" idx="13" hasCustomPrompt="1"/>
          </p:nvPr>
        </p:nvSpPr>
        <p:spPr>
          <a:xfrm>
            <a:off x="3832696" y="457200"/>
            <a:ext cx="8359305"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799"/>
            <a:ext cx="1295400" cy="381001"/>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6758158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with Picture 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7314FBE-6941-996E-732C-BE9042D03FA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4568825 h 6854823"/>
              <a:gd name="csX2" fmla="*/ 11729151 w 12186352"/>
              <a:gd name="csY2" fmla="*/ 4568825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4568825"/>
                </a:lnTo>
                <a:lnTo>
                  <a:pt x="11729151" y="4568825"/>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5029201"/>
            <a:ext cx="3810000" cy="1371600"/>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7D5752D2-CCDE-DA48-AA88-B770548F7575}"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4D0830D9-CC27-C2C3-C727-D0E6E595B28C}"/>
              </a:ext>
            </a:extLst>
          </p:cNvPr>
          <p:cNvSpPr>
            <a:spLocks noGrp="1"/>
          </p:cNvSpPr>
          <p:nvPr>
            <p:ph type="pic" sz="quarter" idx="13" hasCustomPrompt="1"/>
          </p:nvPr>
        </p:nvSpPr>
        <p:spPr>
          <a:xfrm>
            <a:off x="457200" y="457200"/>
            <a:ext cx="11277600" cy="4114799"/>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718751" y="5029200"/>
            <a:ext cx="7016048" cy="1371600"/>
          </a:xfrm>
        </p:spPr>
        <p:txBody>
          <a:bodyPr vert="horz" lIns="91440" tIns="45720" rIns="91440" bIns="45720" rtlCol="0">
            <a:normAutofit/>
          </a:bodyPr>
          <a:lstStyle>
            <a:lvl1pPr marL="0" indent="0">
              <a:lnSpc>
                <a:spcPct val="100000"/>
              </a:lnSpc>
              <a:spcBef>
                <a:spcPts val="0"/>
              </a:spcBef>
              <a:buNone/>
              <a:defRPr lang="en-US" dirty="0"/>
            </a:lvl1pPr>
            <a:lvl2pPr marL="228600" indent="0">
              <a:lnSpc>
                <a:spcPct val="100000"/>
              </a:lnSpc>
              <a:spcBef>
                <a:spcPts val="0"/>
              </a:spcBef>
              <a:buNone/>
              <a:defRPr lang="en-US" dirty="0"/>
            </a:lvl2pPr>
            <a:lvl3pPr marL="457200" indent="0">
              <a:lnSpc>
                <a:spcPct val="100000"/>
              </a:lnSpc>
              <a:spcBef>
                <a:spcPts val="0"/>
              </a:spcBef>
              <a:buNone/>
              <a:defRPr lang="en-US" dirty="0"/>
            </a:lvl3pPr>
            <a:lvl4pPr marL="685800" indent="0">
              <a:lnSpc>
                <a:spcPct val="100000"/>
              </a:lnSpc>
              <a:spcBef>
                <a:spcPts val="0"/>
              </a:spcBef>
              <a:buNone/>
              <a:defRPr lang="en-US" dirty="0"/>
            </a:lvl4pPr>
            <a:lvl5pPr marL="914400" indent="0">
              <a:lnSpc>
                <a:spcPct val="100000"/>
              </a:lnSpc>
              <a:spcBef>
                <a:spcPts val="0"/>
              </a:spcBef>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0940907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with Picture 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3CB3BA5-C3CC-30C6-920A-AFE4D14AF261}"/>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8" y="3177"/>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3 h 6854823"/>
              <a:gd name="csX5" fmla="*/ 4761059 w 12186352"/>
              <a:gd name="csY5" fmla="*/ 6397623 h 6854823"/>
              <a:gd name="csX6" fmla="*/ 4761059 w 12186352"/>
              <a:gd name="csY6" fmla="*/ 454023 h 6854823"/>
              <a:gd name="csX7" fmla="*/ 12186352 w 12186352"/>
              <a:gd name="csY7" fmla="*/ 4540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3"/>
                </a:lnTo>
                <a:lnTo>
                  <a:pt x="4761059" y="6397623"/>
                </a:lnTo>
                <a:lnTo>
                  <a:pt x="4761059" y="454023"/>
                </a:lnTo>
                <a:lnTo>
                  <a:pt x="12186352" y="454023"/>
                </a:lnTo>
                <a:close/>
              </a:path>
            </a:pathLst>
          </a:custGeom>
        </p:spPr>
      </p:pic>
      <p:sp>
        <p:nvSpPr>
          <p:cNvPr id="3" name="Title 1">
            <a:extLst>
              <a:ext uri="{FF2B5EF4-FFF2-40B4-BE49-F238E27FC236}">
                <a16:creationId xmlns:a16="http://schemas.microsoft.com/office/drawing/2014/main" id="{1B804614-19A7-C141-7231-844689471208}"/>
              </a:ext>
            </a:extLst>
          </p:cNvPr>
          <p:cNvSpPr>
            <a:spLocks noGrp="1"/>
          </p:cNvSpPr>
          <p:nvPr>
            <p:ph type="title"/>
          </p:nvPr>
        </p:nvSpPr>
        <p:spPr>
          <a:xfrm>
            <a:off x="7890964" y="457200"/>
            <a:ext cx="3843837" cy="1710063"/>
          </a:xfrm>
          <a:prstGeom prst="rect">
            <a:avLst/>
          </a:prstGeom>
        </p:spPr>
        <p:txBody>
          <a:bodyPr anchor="b">
            <a:normAutofit/>
          </a:bodyPr>
          <a:lstStyle>
            <a:lvl1pPr>
              <a:defRPr sz="3600"/>
            </a:lvl1pPr>
          </a:lstStyle>
          <a:p>
            <a:r>
              <a:rPr lang="en-US" dirty="0"/>
              <a:t>Click to edit Master title style</a:t>
            </a:r>
          </a:p>
        </p:txBody>
      </p:sp>
      <p:sp>
        <p:nvSpPr>
          <p:cNvPr id="7" name="Date Placeholder 3">
            <a:extLst>
              <a:ext uri="{FF2B5EF4-FFF2-40B4-BE49-F238E27FC236}">
                <a16:creationId xmlns:a16="http://schemas.microsoft.com/office/drawing/2014/main" id="{30915B74-DE73-85C6-5754-84F12F96E928}"/>
              </a:ext>
            </a:extLst>
          </p:cNvPr>
          <p:cNvSpPr>
            <a:spLocks noGrp="1"/>
          </p:cNvSpPr>
          <p:nvPr>
            <p:ph type="dt" sz="half" idx="15"/>
          </p:nvPr>
        </p:nvSpPr>
        <p:spPr>
          <a:xfrm>
            <a:off x="76200" y="76200"/>
            <a:ext cx="1295401" cy="381000"/>
          </a:xfrm>
        </p:spPr>
        <p:txBody>
          <a:bodyPr/>
          <a:lstStyle/>
          <a:p>
            <a:fld id="{2E2458BC-FE32-0A45-9DD7-ED7D64447D19}" type="datetime1">
              <a:rPr lang="en-US" smtClean="0"/>
              <a:t>2/15/2026</a:t>
            </a:fld>
            <a:endParaRPr lang="en-US" dirty="0"/>
          </a:p>
        </p:txBody>
      </p:sp>
      <p:sp>
        <p:nvSpPr>
          <p:cNvPr id="6" name="Footer Placeholder 8">
            <a:extLst>
              <a:ext uri="{FF2B5EF4-FFF2-40B4-BE49-F238E27FC236}">
                <a16:creationId xmlns:a16="http://schemas.microsoft.com/office/drawing/2014/main" id="{AF0EABC9-86BA-DDCF-A091-AB6C3E9C93F9}"/>
              </a:ext>
            </a:extLst>
          </p:cNvPr>
          <p:cNvSpPr>
            <a:spLocks noGrp="1"/>
          </p:cNvSpPr>
          <p:nvPr>
            <p:ph type="ftr" sz="quarter" idx="16"/>
          </p:nvPr>
        </p:nvSpPr>
        <p:spPr>
          <a:xfrm>
            <a:off x="6096000" y="76200"/>
            <a:ext cx="6019800" cy="384048"/>
          </a:xfrm>
        </p:spPr>
        <p:txBody>
          <a:bodyPr/>
          <a:lstStyle/>
          <a:p>
            <a:r>
              <a:rPr lang="en-US" dirty="0"/>
              <a:t>Sample Footer Text</a:t>
            </a:r>
          </a:p>
        </p:txBody>
      </p:sp>
      <p:sp>
        <p:nvSpPr>
          <p:cNvPr id="4" name="Picture Placeholder 10">
            <a:extLst>
              <a:ext uri="{FF2B5EF4-FFF2-40B4-BE49-F238E27FC236}">
                <a16:creationId xmlns:a16="http://schemas.microsoft.com/office/drawing/2014/main" id="{B4F324D2-4F52-DFB7-CF7C-C3182974B46A}"/>
              </a:ext>
            </a:extLst>
          </p:cNvPr>
          <p:cNvSpPr>
            <a:spLocks noGrp="1"/>
          </p:cNvSpPr>
          <p:nvPr>
            <p:ph type="pic" sz="quarter" idx="13" hasCustomPrompt="1"/>
          </p:nvPr>
        </p:nvSpPr>
        <p:spPr>
          <a:xfrm>
            <a:off x="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C8445A35-FB03-D828-D87E-A268F3E1E0A3}"/>
              </a:ext>
            </a:extLst>
          </p:cNvPr>
          <p:cNvSpPr>
            <a:spLocks noGrp="1"/>
          </p:cNvSpPr>
          <p:nvPr>
            <p:ph sz="quarter" idx="14"/>
          </p:nvPr>
        </p:nvSpPr>
        <p:spPr>
          <a:xfrm>
            <a:off x="7890964" y="2624462"/>
            <a:ext cx="3843837" cy="3776337"/>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Slide Number Placeholder 9">
            <a:extLst>
              <a:ext uri="{FF2B5EF4-FFF2-40B4-BE49-F238E27FC236}">
                <a16:creationId xmlns:a16="http://schemas.microsoft.com/office/drawing/2014/main" id="{C5C69391-C5F6-E4C0-A8D2-D378757ACC43}"/>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96608221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with Picture 4">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78C312-FD23-D608-5B72-5DB43989560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6 h 6854823"/>
              <a:gd name="csX3" fmla="*/ 4755412 w 12186352"/>
              <a:gd name="csY3" fmla="*/ 454026 h 6854823"/>
              <a:gd name="csX4" fmla="*/ 4755412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6"/>
                </a:lnTo>
                <a:lnTo>
                  <a:pt x="4755412" y="454026"/>
                </a:lnTo>
                <a:lnTo>
                  <a:pt x="4755412" y="6397626"/>
                </a:lnTo>
                <a:lnTo>
                  <a:pt x="12186352" y="6397626"/>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813714" cy="1710064"/>
          </a:xfrm>
          <a:prstGeom prst="rect">
            <a:avLst/>
          </a:prstGeom>
        </p:spPr>
        <p:txBody>
          <a:bodyPr anchor="b">
            <a:normAutofit/>
          </a:bodyPr>
          <a:lstStyle>
            <a:lvl1pPr>
              <a:defRPr sz="3600"/>
            </a:lvl1pPr>
          </a:lstStyle>
          <a:p>
            <a:r>
              <a:rPr lang="en-US" dirty="0"/>
              <a:t>Click to edit Master title style</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76200" y="76201"/>
            <a:ext cx="1295400" cy="381000"/>
          </a:xfrm>
        </p:spPr>
        <p:txBody>
          <a:bodyPr/>
          <a:lstStyle/>
          <a:p>
            <a:fld id="{1233975F-0E53-0840-98CD-E03B319E6BC3}" type="datetime1">
              <a:rPr lang="en-US" smtClean="0"/>
              <a:t>2/15/2026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096000" y="76201"/>
            <a:ext cx="6019799" cy="381000"/>
          </a:xfrm>
        </p:spPr>
        <p:txBody>
          <a:bodyPr/>
          <a:lstStyle/>
          <a:p>
            <a:r>
              <a:rPr lang="en-US" dirty="0"/>
              <a:t>Sample Footer Text</a:t>
            </a:r>
          </a:p>
        </p:txBody>
      </p:sp>
      <p:sp>
        <p:nvSpPr>
          <p:cNvPr id="6" name="Content Placeholder 7">
            <a:extLst>
              <a:ext uri="{FF2B5EF4-FFF2-40B4-BE49-F238E27FC236}">
                <a16:creationId xmlns:a16="http://schemas.microsoft.com/office/drawing/2014/main" id="{C04AEB09-C22F-E34F-DEF8-A875003EEE36}"/>
              </a:ext>
            </a:extLst>
          </p:cNvPr>
          <p:cNvSpPr>
            <a:spLocks noGrp="1"/>
          </p:cNvSpPr>
          <p:nvPr>
            <p:ph sz="quarter" idx="18"/>
          </p:nvPr>
        </p:nvSpPr>
        <p:spPr>
          <a:xfrm>
            <a:off x="457201" y="2621290"/>
            <a:ext cx="3813714" cy="377951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0">
            <a:extLst>
              <a:ext uri="{FF2B5EF4-FFF2-40B4-BE49-F238E27FC236}">
                <a16:creationId xmlns:a16="http://schemas.microsoft.com/office/drawing/2014/main" id="{B255439D-9DD5-19F0-DFF1-101A9899DFC7}"/>
              </a:ext>
            </a:extLst>
          </p:cNvPr>
          <p:cNvSpPr>
            <a:spLocks noGrp="1"/>
          </p:cNvSpPr>
          <p:nvPr>
            <p:ph type="pic" sz="quarter" idx="13" hasCustomPrompt="1"/>
          </p:nvPr>
        </p:nvSpPr>
        <p:spPr>
          <a:xfrm>
            <a:off x="4761061" y="457200"/>
            <a:ext cx="7430940" cy="59436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7370759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ith Picture 5">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5DD87899-462F-D06B-5D64-3ED065B39543}"/>
              </a:ext>
            </a:extLst>
          </p:cNvPr>
          <p:cNvSpPr>
            <a:spLocks noGrp="1"/>
          </p:cNvSpPr>
          <p:nvPr>
            <p:ph type="title"/>
          </p:nvPr>
        </p:nvSpPr>
        <p:spPr>
          <a:xfrm>
            <a:off x="6999060" y="457200"/>
            <a:ext cx="4735740" cy="1306009"/>
          </a:xfrm>
          <a:prstGeom prst="rect">
            <a:avLst/>
          </a:prstGeom>
        </p:spPr>
        <p:txBody>
          <a:bodyPr anchor="b"/>
          <a:lstStyle/>
          <a:p>
            <a:r>
              <a:rPr lang="en-US" dirty="0"/>
              <a:t>Click to edit Master title style</a:t>
            </a:r>
          </a:p>
        </p:txBody>
      </p:sp>
      <p:sp>
        <p:nvSpPr>
          <p:cNvPr id="4" name="Date Placeholder 4">
            <a:extLst>
              <a:ext uri="{FF2B5EF4-FFF2-40B4-BE49-F238E27FC236}">
                <a16:creationId xmlns:a16="http://schemas.microsoft.com/office/drawing/2014/main" id="{634F943B-FBB0-AD70-5392-FF1249A8D95F}"/>
              </a:ext>
            </a:extLst>
          </p:cNvPr>
          <p:cNvSpPr>
            <a:spLocks noGrp="1"/>
          </p:cNvSpPr>
          <p:nvPr>
            <p:ph type="dt" sz="half" idx="10"/>
          </p:nvPr>
        </p:nvSpPr>
        <p:spPr>
          <a:xfrm>
            <a:off x="76201" y="76201"/>
            <a:ext cx="1295400" cy="380999"/>
          </a:xfrm>
        </p:spPr>
        <p:txBody>
          <a:bodyPr/>
          <a:lstStyle/>
          <a:p>
            <a:fld id="{D0CA20AB-D25D-704E-83C3-6B013E02E645}" type="datetime1">
              <a:rPr lang="en-US" smtClean="0"/>
              <a:t>2/15/2026</a:t>
            </a:fld>
            <a:endParaRPr lang="en-US" dirty="0"/>
          </a:p>
        </p:txBody>
      </p:sp>
      <p:sp>
        <p:nvSpPr>
          <p:cNvPr id="9" name="Footer Placeholder 5">
            <a:extLst>
              <a:ext uri="{FF2B5EF4-FFF2-40B4-BE49-F238E27FC236}">
                <a16:creationId xmlns:a16="http://schemas.microsoft.com/office/drawing/2014/main" id="{53A7B337-CA3D-E1B0-7039-CA1FCFDEEFF1}"/>
              </a:ext>
            </a:extLst>
          </p:cNvPr>
          <p:cNvSpPr>
            <a:spLocks noGrp="1"/>
          </p:cNvSpPr>
          <p:nvPr>
            <p:ph type="ftr" sz="quarter" idx="11"/>
          </p:nvPr>
        </p:nvSpPr>
        <p:spPr>
          <a:xfrm>
            <a:off x="6096000" y="76201"/>
            <a:ext cx="6019799" cy="380999"/>
          </a:xfrm>
        </p:spPr>
        <p:txBody>
          <a:bodyPr/>
          <a:lstStyle>
            <a:lvl1pPr>
              <a:defRPr>
                <a:solidFill>
                  <a:schemeClr val="tx1"/>
                </a:solidFill>
                <a:effectLst/>
              </a:defRPr>
            </a:lvl1pPr>
          </a:lstStyle>
          <a:p>
            <a:r>
              <a:rPr lang="en-US" dirty="0"/>
              <a:t>Sample Footer Text</a:t>
            </a:r>
          </a:p>
        </p:txBody>
      </p:sp>
      <p:sp>
        <p:nvSpPr>
          <p:cNvPr id="6" name="Picture Placeholder 10">
            <a:extLst>
              <a:ext uri="{FF2B5EF4-FFF2-40B4-BE49-F238E27FC236}">
                <a16:creationId xmlns:a16="http://schemas.microsoft.com/office/drawing/2014/main" id="{805F337F-4512-E680-8F5A-95C181282643}"/>
              </a:ext>
            </a:extLst>
          </p:cNvPr>
          <p:cNvSpPr>
            <a:spLocks noGrp="1"/>
          </p:cNvSpPr>
          <p:nvPr>
            <p:ph type="pic" sz="quarter" idx="13" hasCustomPrompt="1"/>
          </p:nvPr>
        </p:nvSpPr>
        <p:spPr>
          <a:xfrm>
            <a:off x="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3" name="Content Placeholder 7">
            <a:extLst>
              <a:ext uri="{FF2B5EF4-FFF2-40B4-BE49-F238E27FC236}">
                <a16:creationId xmlns:a16="http://schemas.microsoft.com/office/drawing/2014/main" id="{C68F33D8-4565-CA0E-DF2E-27FBE006F917}"/>
              </a:ext>
            </a:extLst>
          </p:cNvPr>
          <p:cNvSpPr>
            <a:spLocks noGrp="1"/>
          </p:cNvSpPr>
          <p:nvPr>
            <p:ph sz="quarter" idx="14"/>
          </p:nvPr>
        </p:nvSpPr>
        <p:spPr>
          <a:xfrm>
            <a:off x="6999060"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6">
            <a:extLst>
              <a:ext uri="{FF2B5EF4-FFF2-40B4-BE49-F238E27FC236}">
                <a16:creationId xmlns:a16="http://schemas.microsoft.com/office/drawing/2014/main" id="{A52E7D2F-742D-CB2D-2766-5AF678F3B879}"/>
              </a:ext>
            </a:extLst>
          </p:cNvPr>
          <p:cNvSpPr>
            <a:spLocks noGrp="1"/>
          </p:cNvSpPr>
          <p:nvPr>
            <p:ph type="sldNum" sz="quarter" idx="12"/>
          </p:nvPr>
        </p:nvSpPr>
        <p:spPr>
          <a:xfrm>
            <a:off x="10820399" y="6400800"/>
            <a:ext cx="1295399"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40697869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ith Picture 6">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2693257-E100-0525-B4C7-8CA75053567B}"/>
              </a:ext>
            </a:extLst>
          </p:cNvPr>
          <p:cNvSpPr>
            <a:spLocks noGrp="1"/>
          </p:cNvSpPr>
          <p:nvPr>
            <p:ph type="title"/>
          </p:nvPr>
        </p:nvSpPr>
        <p:spPr>
          <a:xfrm>
            <a:off x="445860" y="457200"/>
            <a:ext cx="4796699" cy="1306009"/>
          </a:xfrm>
          <a:prstGeom prst="rect">
            <a:avLst/>
          </a:prstGeom>
        </p:spPr>
        <p:txBody>
          <a:bodyPr anchor="b"/>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0" y="76201"/>
            <a:ext cx="1295401" cy="380999"/>
          </a:xfrm>
        </p:spPr>
        <p:txBody>
          <a:bodyPr/>
          <a:lstStyle/>
          <a:p>
            <a:fld id="{B31F77D0-31D8-5446-A1F3-FE6147C324EC}" type="datetime1">
              <a:rPr lang="en-US" smtClean="0"/>
              <a:t>2/15/2026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2"/>
            <a:ext cx="6019800" cy="380998"/>
          </a:xfrm>
        </p:spPr>
        <p:txBody>
          <a:bodyPr/>
          <a:lstStyle>
            <a:lvl1pPr>
              <a:defRPr>
                <a:solidFill>
                  <a:schemeClr val="tx1"/>
                </a:solidFill>
                <a:effectLst/>
              </a:defRPr>
            </a:lvl1pPr>
          </a:lstStyle>
          <a:p>
            <a:r>
              <a:rPr lang="en-US" dirty="0"/>
              <a:t>Sample Footer Text</a:t>
            </a:r>
          </a:p>
        </p:txBody>
      </p:sp>
      <p:sp>
        <p:nvSpPr>
          <p:cNvPr id="4" name="Content Placeholder 7">
            <a:extLst>
              <a:ext uri="{FF2B5EF4-FFF2-40B4-BE49-F238E27FC236}">
                <a16:creationId xmlns:a16="http://schemas.microsoft.com/office/drawing/2014/main" id="{EAC9A1BA-A83A-E476-1A91-3DB0B544DF34}"/>
              </a:ext>
            </a:extLst>
          </p:cNvPr>
          <p:cNvSpPr>
            <a:spLocks noGrp="1"/>
          </p:cNvSpPr>
          <p:nvPr>
            <p:ph sz="quarter" idx="14"/>
          </p:nvPr>
        </p:nvSpPr>
        <p:spPr>
          <a:xfrm>
            <a:off x="484835" y="2209800"/>
            <a:ext cx="4735740" cy="4191000"/>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A90998F5-C9FB-EC52-B802-B62AA63E4263}"/>
              </a:ext>
            </a:extLst>
          </p:cNvPr>
          <p:cNvSpPr>
            <a:spLocks noGrp="1"/>
          </p:cNvSpPr>
          <p:nvPr>
            <p:ph type="pic" sz="quarter" idx="13" hasCustomPrompt="1"/>
          </p:nvPr>
        </p:nvSpPr>
        <p:spPr>
          <a:xfrm>
            <a:off x="5699761" y="457200"/>
            <a:ext cx="6492240" cy="5943600"/>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400" cy="381000"/>
          </a:xfrm>
        </p:spPr>
        <p:txBody>
          <a:bodyPr/>
          <a:lstStyle>
            <a:lvl1pPr>
              <a:defRPr>
                <a:solidFill>
                  <a:schemeClr val="tx1"/>
                </a:solidFill>
                <a:effectLst/>
              </a:defRPr>
            </a:lvl1pPr>
          </a:lstStyle>
          <a:p>
            <a:fld id="{AEAA3239-9EA4-4A65-A281-97F994456D9F}" type="slidenum">
              <a:rPr lang="en-US" smtClean="0"/>
              <a:t>‹#›</a:t>
            </a:fld>
            <a:endParaRPr lang="en-US" dirty="0"/>
          </a:p>
        </p:txBody>
      </p:sp>
    </p:spTree>
    <p:extLst>
      <p:ext uri="{BB962C8B-B14F-4D97-AF65-F5344CB8AC3E}">
        <p14:creationId xmlns:p14="http://schemas.microsoft.com/office/powerpoint/2010/main" val="39606013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with Picture 7">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E46F2B-72CE-C947-0021-F34244B43444}"/>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454026 h 6854823"/>
              <a:gd name="csX1" fmla="*/ 451551 w 12186352"/>
              <a:gd name="csY1" fmla="*/ 3654426 h 6854823"/>
              <a:gd name="csX2" fmla="*/ 11729151 w 12186352"/>
              <a:gd name="csY2" fmla="*/ 3654426 h 6854823"/>
              <a:gd name="csX3" fmla="*/ 11729151 w 12186352"/>
              <a:gd name="csY3" fmla="*/ 454026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454026"/>
                </a:moveTo>
                <a:lnTo>
                  <a:pt x="451551" y="3654426"/>
                </a:lnTo>
                <a:lnTo>
                  <a:pt x="11729151" y="3654426"/>
                </a:lnTo>
                <a:lnTo>
                  <a:pt x="11729151" y="454026"/>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111624"/>
            <a:ext cx="3219343" cy="228917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005CF00-6C05-B849-B141-54CC9A394B3C}"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endParaRPr lang="en-US" dirty="0"/>
          </a:p>
        </p:txBody>
      </p:sp>
      <p:sp>
        <p:nvSpPr>
          <p:cNvPr id="9" name="Picture Placeholder 10">
            <a:extLst>
              <a:ext uri="{FF2B5EF4-FFF2-40B4-BE49-F238E27FC236}">
                <a16:creationId xmlns:a16="http://schemas.microsoft.com/office/drawing/2014/main" id="{5CCD5774-AB2C-F489-2BCD-75A5731FA857}"/>
              </a:ext>
            </a:extLst>
          </p:cNvPr>
          <p:cNvSpPr>
            <a:spLocks noGrp="1"/>
          </p:cNvSpPr>
          <p:nvPr>
            <p:ph type="pic" sz="quarter" idx="13" hasCustomPrompt="1"/>
          </p:nvPr>
        </p:nvSpPr>
        <p:spPr>
          <a:xfrm>
            <a:off x="457200" y="457200"/>
            <a:ext cx="11277600" cy="3200400"/>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8092" y="4111624"/>
            <a:ext cx="7606708" cy="228917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88283268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with Picture 8">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64D3EA0-3FE9-3CAB-830E-268B27509F72}"/>
              </a:ext>
            </a:extLst>
          </p:cNvPr>
          <p:cNvPicPr/>
          <p:nvPr userDrawn="1"/>
        </p:nvPicPr>
        <p:blipFill>
          <a:blip r:embed="rId2">
            <a:extLst>
              <a:ext uri="{28A0092B-C50C-407E-A947-70E740481C1C}">
                <a14:useLocalDpi xmlns:a14="http://schemas.microsoft.com/office/drawing/2010/main" val="0"/>
              </a:ext>
            </a:extLst>
          </a:blip>
          <a:srcRect/>
          <a:stretch/>
        </p:blipFill>
        <p:spPr>
          <a:xfrm flipV="1">
            <a:off x="5649" y="3174"/>
            <a:ext cx="12186352" cy="6854823"/>
          </a:xfrm>
          <a:custGeom>
            <a:avLst/>
            <a:gdLst>
              <a:gd name="csX0" fmla="*/ 451551 w 12186352"/>
              <a:gd name="csY0" fmla="*/ 3638875 h 6854823"/>
              <a:gd name="csX1" fmla="*/ 451551 w 12186352"/>
              <a:gd name="csY1" fmla="*/ 438477 h 6854823"/>
              <a:gd name="csX2" fmla="*/ 11729151 w 12186352"/>
              <a:gd name="csY2" fmla="*/ 438477 h 6854823"/>
              <a:gd name="csX3" fmla="*/ 11729151 w 12186352"/>
              <a:gd name="csY3" fmla="*/ 3638875 h 6854823"/>
              <a:gd name="csX4" fmla="*/ 0 w 12186352"/>
              <a:gd name="csY4" fmla="*/ 6854823 h 6854823"/>
              <a:gd name="csX5" fmla="*/ 12186352 w 12186352"/>
              <a:gd name="csY5" fmla="*/ 6854823 h 6854823"/>
              <a:gd name="csX6" fmla="*/ 12186352 w 12186352"/>
              <a:gd name="csY6" fmla="*/ 0 h 6854823"/>
              <a:gd name="csX7" fmla="*/ 0 w 12186352"/>
              <a:gd name="csY7" fmla="*/ 0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3638875"/>
                </a:moveTo>
                <a:lnTo>
                  <a:pt x="451551" y="438477"/>
                </a:lnTo>
                <a:lnTo>
                  <a:pt x="11729151" y="438477"/>
                </a:lnTo>
                <a:lnTo>
                  <a:pt x="11729151" y="3638875"/>
                </a:lnTo>
                <a:close/>
                <a:moveTo>
                  <a:pt x="0" y="6854823"/>
                </a:moveTo>
                <a:lnTo>
                  <a:pt x="12186352" y="6854823"/>
                </a:lnTo>
                <a:lnTo>
                  <a:pt x="12186352" y="0"/>
                </a:lnTo>
                <a:lnTo>
                  <a:pt x="0" y="0"/>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3200400" cy="2307896"/>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6201" y="76201"/>
            <a:ext cx="1295400" cy="381000"/>
          </a:xfrm>
        </p:spPr>
        <p:txBody>
          <a:bodyPr/>
          <a:lstStyle/>
          <a:p>
            <a:fld id="{66499679-3EA0-9342-AF62-C5FAA18B6EFA}" type="datetime1">
              <a:rPr lang="en-US" smtClean="0"/>
              <a:t>2/15/2026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0" y="76201"/>
            <a:ext cx="6019800" cy="381000"/>
          </a:xfrm>
        </p:spPr>
        <p:txBody>
          <a:bodyPr/>
          <a:lstStyle/>
          <a:p>
            <a:r>
              <a:rPr lang="en-US" dirty="0"/>
              <a:t>Sample Footer Text</a:t>
            </a:r>
          </a:p>
        </p:txBody>
      </p:sp>
      <p:sp>
        <p:nvSpPr>
          <p:cNvPr id="11" name="Content Placeholder 7">
            <a:extLst>
              <a:ext uri="{FF2B5EF4-FFF2-40B4-BE49-F238E27FC236}">
                <a16:creationId xmlns:a16="http://schemas.microsoft.com/office/drawing/2014/main" id="{FAF7E276-884D-AF00-1E18-715F56A8A905}"/>
              </a:ext>
            </a:extLst>
          </p:cNvPr>
          <p:cNvSpPr>
            <a:spLocks noGrp="1"/>
          </p:cNvSpPr>
          <p:nvPr>
            <p:ph sz="quarter" idx="15"/>
          </p:nvPr>
        </p:nvSpPr>
        <p:spPr>
          <a:xfrm>
            <a:off x="4122370" y="457200"/>
            <a:ext cx="7612430" cy="2307896"/>
          </a:xfrm>
        </p:spPr>
        <p:txBody>
          <a:bodyPr vert="horz" lIns="91440" tIns="45720" rIns="91440" bIns="45720" rtlCol="0">
            <a:normAutofit/>
          </a:bodyPr>
          <a:lstStyle>
            <a:lvl1pPr marL="0" indent="0">
              <a:buNone/>
              <a:defRPr lang="en-US" b="0"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B1DE11C5-B5A8-F8F8-2A43-C0C95802637E}"/>
              </a:ext>
            </a:extLst>
          </p:cNvPr>
          <p:cNvSpPr>
            <a:spLocks noGrp="1"/>
          </p:cNvSpPr>
          <p:nvPr>
            <p:ph type="pic" sz="quarter" idx="13" hasCustomPrompt="1"/>
          </p:nvPr>
        </p:nvSpPr>
        <p:spPr>
          <a:xfrm>
            <a:off x="457200" y="3219122"/>
            <a:ext cx="11277600" cy="3200398"/>
          </a:xfrm>
          <a:blipFill>
            <a:blip r:embed="rId3"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5536262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with Picture 9">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268A4B-F698-5EDC-1790-BA10F89CD8F3}"/>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12186352 w 12186352"/>
              <a:gd name="csY0" fmla="*/ 0 h 6854823"/>
              <a:gd name="csX1" fmla="*/ 0 w 12186352"/>
              <a:gd name="csY1" fmla="*/ 0 h 6854823"/>
              <a:gd name="csX2" fmla="*/ 0 w 12186352"/>
              <a:gd name="csY2" fmla="*/ 6854823 h 6854823"/>
              <a:gd name="csX3" fmla="*/ 12186352 w 12186352"/>
              <a:gd name="csY3" fmla="*/ 6854823 h 6854823"/>
              <a:gd name="csX4" fmla="*/ 12186352 w 12186352"/>
              <a:gd name="csY4" fmla="*/ 6397626 h 6854823"/>
              <a:gd name="csX5" fmla="*/ 7467253 w 12186352"/>
              <a:gd name="csY5" fmla="*/ 6397626 h 6854823"/>
              <a:gd name="csX6" fmla="*/ 7467253 w 12186352"/>
              <a:gd name="csY6" fmla="*/ 454025 h 6854823"/>
              <a:gd name="csX7" fmla="*/ 12186352 w 12186352"/>
              <a:gd name="csY7" fmla="*/ 454025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12186352" y="0"/>
                </a:moveTo>
                <a:lnTo>
                  <a:pt x="0" y="0"/>
                </a:lnTo>
                <a:lnTo>
                  <a:pt x="0" y="6854823"/>
                </a:lnTo>
                <a:lnTo>
                  <a:pt x="12186352" y="6854823"/>
                </a:lnTo>
                <a:lnTo>
                  <a:pt x="12186352" y="6397626"/>
                </a:lnTo>
                <a:lnTo>
                  <a:pt x="7467253" y="6397626"/>
                </a:lnTo>
                <a:lnTo>
                  <a:pt x="7467253" y="454025"/>
                </a:lnTo>
                <a:lnTo>
                  <a:pt x="12186352" y="454025"/>
                </a:lnTo>
                <a:close/>
              </a:path>
            </a:pathLst>
          </a:custGeom>
        </p:spPr>
      </p:pic>
      <p:sp>
        <p:nvSpPr>
          <p:cNvPr id="12" name="Title 1">
            <a:extLst>
              <a:ext uri="{FF2B5EF4-FFF2-40B4-BE49-F238E27FC236}">
                <a16:creationId xmlns:a16="http://schemas.microsoft.com/office/drawing/2014/main" id="{93B9DEC9-1D26-F04D-4F91-7BE751BC626C}"/>
              </a:ext>
            </a:extLst>
          </p:cNvPr>
          <p:cNvSpPr>
            <a:spLocks noGrp="1"/>
          </p:cNvSpPr>
          <p:nvPr>
            <p:ph type="title"/>
          </p:nvPr>
        </p:nvSpPr>
        <p:spPr>
          <a:xfrm>
            <a:off x="5181949" y="457199"/>
            <a:ext cx="6552851" cy="1555845"/>
          </a:xfrm>
          <a:prstGeom prst="rect">
            <a:avLst/>
          </a:prstGeom>
        </p:spPr>
        <p:txBody>
          <a:bodyPr anchor="b"/>
          <a:lstStyle/>
          <a:p>
            <a:r>
              <a:rPr lang="en-US" dirty="0"/>
              <a:t>Click to edit Master title style</a:t>
            </a:r>
          </a:p>
        </p:txBody>
      </p:sp>
      <p:sp>
        <p:nvSpPr>
          <p:cNvPr id="7" name="Date Placeholder 8">
            <a:extLst>
              <a:ext uri="{FF2B5EF4-FFF2-40B4-BE49-F238E27FC236}">
                <a16:creationId xmlns:a16="http://schemas.microsoft.com/office/drawing/2014/main" id="{1E168D7B-B77A-72AC-AA72-64FBAA8D378C}"/>
              </a:ext>
            </a:extLst>
          </p:cNvPr>
          <p:cNvSpPr>
            <a:spLocks noGrp="1"/>
          </p:cNvSpPr>
          <p:nvPr>
            <p:ph type="dt" sz="half" idx="15"/>
          </p:nvPr>
        </p:nvSpPr>
        <p:spPr>
          <a:xfrm>
            <a:off x="76200" y="76201"/>
            <a:ext cx="1295400" cy="380998"/>
          </a:xfrm>
        </p:spPr>
        <p:txBody>
          <a:bodyPr/>
          <a:lstStyle/>
          <a:p>
            <a:fld id="{3C97155C-DE68-4440-8202-CC9478E27F07}" type="datetime1">
              <a:rPr lang="en-US" smtClean="0"/>
              <a:t>2/15/2026</a:t>
            </a:fld>
            <a:endParaRPr lang="en-US" dirty="0"/>
          </a:p>
        </p:txBody>
      </p:sp>
      <p:sp>
        <p:nvSpPr>
          <p:cNvPr id="6" name="Footer Placeholder 9">
            <a:extLst>
              <a:ext uri="{FF2B5EF4-FFF2-40B4-BE49-F238E27FC236}">
                <a16:creationId xmlns:a16="http://schemas.microsoft.com/office/drawing/2014/main" id="{4014B883-B832-AE53-6858-8E25B13C5BC7}"/>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4" name="Picture Placeholder 13">
            <a:extLst>
              <a:ext uri="{FF2B5EF4-FFF2-40B4-BE49-F238E27FC236}">
                <a16:creationId xmlns:a16="http://schemas.microsoft.com/office/drawing/2014/main" id="{CC1B439C-57E0-A299-9A98-A81BFA738C83}"/>
              </a:ext>
            </a:extLst>
          </p:cNvPr>
          <p:cNvSpPr>
            <a:spLocks noGrp="1"/>
          </p:cNvSpPr>
          <p:nvPr>
            <p:ph type="pic" sz="quarter" idx="13" hasCustomPrompt="1"/>
          </p:nvPr>
        </p:nvSpPr>
        <p:spPr>
          <a:xfrm>
            <a:off x="0"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5" name="Content Placeholder 7">
            <a:extLst>
              <a:ext uri="{FF2B5EF4-FFF2-40B4-BE49-F238E27FC236}">
                <a16:creationId xmlns:a16="http://schemas.microsoft.com/office/drawing/2014/main" id="{7D22B98A-40DC-D510-5762-8D7E05344EF8}"/>
              </a:ext>
            </a:extLst>
          </p:cNvPr>
          <p:cNvSpPr>
            <a:spLocks noGrp="1"/>
          </p:cNvSpPr>
          <p:nvPr>
            <p:ph sz="quarter" idx="14"/>
          </p:nvPr>
        </p:nvSpPr>
        <p:spPr>
          <a:xfrm>
            <a:off x="5181949"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Slide Number Placeholder 11">
            <a:extLst>
              <a:ext uri="{FF2B5EF4-FFF2-40B4-BE49-F238E27FC236}">
                <a16:creationId xmlns:a16="http://schemas.microsoft.com/office/drawing/2014/main" id="{7CA11211-0281-DD36-148E-3ABC6374978F}"/>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92797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with Picture 10">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D4C1286-F0A1-DDC1-4A24-85A9D3462CB1}"/>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454025 h 6854823"/>
              <a:gd name="csX3" fmla="*/ 7461604 w 12186352"/>
              <a:gd name="csY3" fmla="*/ 454025 h 6854823"/>
              <a:gd name="csX4" fmla="*/ 7461604 w 12186352"/>
              <a:gd name="csY4" fmla="*/ 6397626 h 6854823"/>
              <a:gd name="csX5" fmla="*/ 12186352 w 12186352"/>
              <a:gd name="csY5" fmla="*/ 6397626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454025"/>
                </a:lnTo>
                <a:lnTo>
                  <a:pt x="7461604" y="454025"/>
                </a:lnTo>
                <a:lnTo>
                  <a:pt x="7461604" y="6397626"/>
                </a:lnTo>
                <a:lnTo>
                  <a:pt x="12186352" y="6397626"/>
                </a:lnTo>
                <a:lnTo>
                  <a:pt x="12186352" y="6854823"/>
                </a:lnTo>
                <a:lnTo>
                  <a:pt x="0" y="6854823"/>
                </a:lnTo>
                <a:close/>
              </a:path>
            </a:pathLst>
          </a:custGeom>
        </p:spPr>
      </p:pic>
      <p:sp>
        <p:nvSpPr>
          <p:cNvPr id="3" name="Title 1">
            <a:extLst>
              <a:ext uri="{FF2B5EF4-FFF2-40B4-BE49-F238E27FC236}">
                <a16:creationId xmlns:a16="http://schemas.microsoft.com/office/drawing/2014/main" id="{D7F3BC77-0C60-6C24-E5FE-6B80D4812824}"/>
              </a:ext>
            </a:extLst>
          </p:cNvPr>
          <p:cNvSpPr>
            <a:spLocks noGrp="1"/>
          </p:cNvSpPr>
          <p:nvPr>
            <p:ph type="title"/>
          </p:nvPr>
        </p:nvSpPr>
        <p:spPr>
          <a:xfrm>
            <a:off x="457200" y="457200"/>
            <a:ext cx="6549553" cy="1549495"/>
          </a:xfrm>
          <a:prstGeom prst="rect">
            <a:avLst/>
          </a:prstGeom>
        </p:spPr>
        <p:txBody>
          <a:bodyPr anchor="b"/>
          <a:lstStyle/>
          <a:p>
            <a:r>
              <a:rPr lang="en-US" dirty="0"/>
              <a:t>Click to edit Master title style</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76200" y="76201"/>
            <a:ext cx="1295400" cy="380999"/>
          </a:xfrm>
        </p:spPr>
        <p:txBody>
          <a:bodyPr/>
          <a:lstStyle/>
          <a:p>
            <a:fld id="{2B9DA8F7-1BE7-954A-B654-92996DBA4E86}" type="datetime1">
              <a:rPr lang="en-US" smtClean="0"/>
              <a:t>2/15/2026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096000" y="76201"/>
            <a:ext cx="6019800" cy="380998"/>
          </a:xfrm>
        </p:spPr>
        <p:txBody>
          <a:bodyPr/>
          <a:lstStyle/>
          <a:p>
            <a:r>
              <a:rPr lang="en-US" dirty="0"/>
              <a:t>Sample Footer Text</a:t>
            </a:r>
          </a:p>
        </p:txBody>
      </p:sp>
      <p:sp>
        <p:nvSpPr>
          <p:cNvPr id="15" name="Content Placeholder 7">
            <a:extLst>
              <a:ext uri="{FF2B5EF4-FFF2-40B4-BE49-F238E27FC236}">
                <a16:creationId xmlns:a16="http://schemas.microsoft.com/office/drawing/2014/main" id="{F0A2831D-F063-09A6-A707-24AC43E312D9}"/>
              </a:ext>
            </a:extLst>
          </p:cNvPr>
          <p:cNvSpPr>
            <a:spLocks noGrp="1"/>
          </p:cNvSpPr>
          <p:nvPr>
            <p:ph sz="quarter" idx="14"/>
          </p:nvPr>
        </p:nvSpPr>
        <p:spPr>
          <a:xfrm>
            <a:off x="453902" y="2470242"/>
            <a:ext cx="6552851" cy="3930558"/>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13">
            <a:extLst>
              <a:ext uri="{FF2B5EF4-FFF2-40B4-BE49-F238E27FC236}">
                <a16:creationId xmlns:a16="http://schemas.microsoft.com/office/drawing/2014/main" id="{FEC7CBEB-1BF7-2607-DBAA-531A9067F8B1}"/>
              </a:ext>
            </a:extLst>
          </p:cNvPr>
          <p:cNvSpPr>
            <a:spLocks noGrp="1"/>
          </p:cNvSpPr>
          <p:nvPr>
            <p:ph type="pic" sz="quarter" idx="19" hasCustomPrompt="1"/>
          </p:nvPr>
        </p:nvSpPr>
        <p:spPr>
          <a:xfrm>
            <a:off x="7467253" y="457199"/>
            <a:ext cx="4724748" cy="5943601"/>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r>
              <a:rPr lang="en-US" dirty="0"/>
              <a:t>   </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9776884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with Picture 11">
    <p:bg>
      <p:bgRef idx="1001">
        <a:schemeClr val="bg2"/>
      </p:bgRef>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1A7354-C3D2-8AD8-40DE-4E850BDFCC68}"/>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6533074 w 12186352"/>
              <a:gd name="csY0" fmla="*/ 1858587 h 6854823"/>
              <a:gd name="csX1" fmla="*/ 6533074 w 12186352"/>
              <a:gd name="csY1" fmla="*/ 6397626 h 6854823"/>
              <a:gd name="csX2" fmla="*/ 3 w 12186352"/>
              <a:gd name="csY2" fmla="*/ 6397626 h 6854823"/>
              <a:gd name="csX3" fmla="*/ 3 w 12186352"/>
              <a:gd name="csY3" fmla="*/ 1858587 h 6854823"/>
              <a:gd name="csX4" fmla="*/ 12186352 w 12186352"/>
              <a:gd name="csY4" fmla="*/ 0 h 6854823"/>
              <a:gd name="csX5" fmla="*/ 0 w 12186352"/>
              <a:gd name="csY5" fmla="*/ 0 h 6854823"/>
              <a:gd name="csX6" fmla="*/ 0 w 12186352"/>
              <a:gd name="csY6" fmla="*/ 6854823 h 6854823"/>
              <a:gd name="csX7" fmla="*/ 12186352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6533074" y="1858587"/>
                </a:moveTo>
                <a:lnTo>
                  <a:pt x="6533074" y="6397626"/>
                </a:lnTo>
                <a:lnTo>
                  <a:pt x="3" y="6397626"/>
                </a:lnTo>
                <a:lnTo>
                  <a:pt x="3"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E2067BC-DC4F-D794-A7F8-65900B7934E0}"/>
              </a:ext>
            </a:extLst>
          </p:cNvPr>
          <p:cNvSpPr>
            <a:spLocks noGrp="1"/>
          </p:cNvSpPr>
          <p:nvPr>
            <p:ph type="title"/>
          </p:nvPr>
        </p:nvSpPr>
        <p:spPr>
          <a:xfrm>
            <a:off x="457200" y="490161"/>
            <a:ext cx="11277599" cy="914400"/>
          </a:xfrm>
          <a:prstGeom prst="rect">
            <a:avLst/>
          </a:prstGeom>
        </p:spPr>
        <p:txBody>
          <a:bodyPr anchor="b"/>
          <a:lstStyle/>
          <a:p>
            <a:r>
              <a:rPr lang="en-US" dirty="0"/>
              <a:t>Click to edit Master title style</a:t>
            </a:r>
          </a:p>
        </p:txBody>
      </p:sp>
      <p:sp>
        <p:nvSpPr>
          <p:cNvPr id="7" name="Date Placeholder 3">
            <a:extLst>
              <a:ext uri="{FF2B5EF4-FFF2-40B4-BE49-F238E27FC236}">
                <a16:creationId xmlns:a16="http://schemas.microsoft.com/office/drawing/2014/main" id="{61FAF02C-8E8E-0257-0307-15E6853700FC}"/>
              </a:ext>
            </a:extLst>
          </p:cNvPr>
          <p:cNvSpPr>
            <a:spLocks noGrp="1"/>
          </p:cNvSpPr>
          <p:nvPr>
            <p:ph type="dt" sz="half" idx="15"/>
          </p:nvPr>
        </p:nvSpPr>
        <p:spPr>
          <a:xfrm>
            <a:off x="76201" y="76201"/>
            <a:ext cx="1295400" cy="380999"/>
          </a:xfrm>
        </p:spPr>
        <p:txBody>
          <a:bodyPr/>
          <a:lstStyle/>
          <a:p>
            <a:fld id="{5447FF96-6068-D045-B983-6A2E1F44124F}" type="datetime1">
              <a:rPr lang="en-US" smtClean="0"/>
              <a:t>2/15/2026</a:t>
            </a:fld>
            <a:endParaRPr lang="en-US" dirty="0"/>
          </a:p>
        </p:txBody>
      </p:sp>
      <p:sp>
        <p:nvSpPr>
          <p:cNvPr id="6" name="Footer Placeholder 8">
            <a:extLst>
              <a:ext uri="{FF2B5EF4-FFF2-40B4-BE49-F238E27FC236}">
                <a16:creationId xmlns:a16="http://schemas.microsoft.com/office/drawing/2014/main" id="{12F6119E-6325-71C5-AFDB-160A100A21B2}"/>
              </a:ext>
            </a:extLst>
          </p:cNvPr>
          <p:cNvSpPr>
            <a:spLocks noGrp="1"/>
          </p:cNvSpPr>
          <p:nvPr>
            <p:ph type="ftr" sz="quarter" idx="16"/>
          </p:nvPr>
        </p:nvSpPr>
        <p:spPr>
          <a:xfrm>
            <a:off x="6096000" y="76201"/>
            <a:ext cx="6019800" cy="380999"/>
          </a:xfrm>
        </p:spPr>
        <p:txBody>
          <a:bodyPr/>
          <a:lstStyle/>
          <a:p>
            <a:r>
              <a:rPr lang="en-US" dirty="0"/>
              <a:t>Sample Footer Text</a:t>
            </a:r>
          </a:p>
        </p:txBody>
      </p:sp>
      <p:sp>
        <p:nvSpPr>
          <p:cNvPr id="5" name="Content Placeholder 7">
            <a:extLst>
              <a:ext uri="{FF2B5EF4-FFF2-40B4-BE49-F238E27FC236}">
                <a16:creationId xmlns:a16="http://schemas.microsoft.com/office/drawing/2014/main" id="{DAF060C4-6682-AB70-5937-47DB8276FDCD}"/>
              </a:ext>
            </a:extLst>
          </p:cNvPr>
          <p:cNvSpPr>
            <a:spLocks noGrp="1"/>
          </p:cNvSpPr>
          <p:nvPr>
            <p:ph sz="quarter" idx="14"/>
          </p:nvPr>
        </p:nvSpPr>
        <p:spPr>
          <a:xfrm>
            <a:off x="45720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1">
            <a:extLst>
              <a:ext uri="{FF2B5EF4-FFF2-40B4-BE49-F238E27FC236}">
                <a16:creationId xmlns:a16="http://schemas.microsoft.com/office/drawing/2014/main" id="{4E3FB443-D4CA-E6C5-2187-4A649A47F28A}"/>
              </a:ext>
            </a:extLst>
          </p:cNvPr>
          <p:cNvSpPr>
            <a:spLocks noGrp="1"/>
          </p:cNvSpPr>
          <p:nvPr>
            <p:ph type="pic" sz="quarter" idx="13" hasCustomPrompt="1"/>
          </p:nvPr>
        </p:nvSpPr>
        <p:spPr>
          <a:xfrm>
            <a:off x="5658927" y="1861761"/>
            <a:ext cx="6533071" cy="4539039"/>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1" name="Slide Number Placeholder 9">
            <a:extLst>
              <a:ext uri="{FF2B5EF4-FFF2-40B4-BE49-F238E27FC236}">
                <a16:creationId xmlns:a16="http://schemas.microsoft.com/office/drawing/2014/main" id="{339D0113-D166-6E44-FF30-39C61CD13791}"/>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972742715"/>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with Picture 12">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FABB22AD-DA7B-73AE-1F66-31345119900C}"/>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315201 w 12186352"/>
              <a:gd name="csY0" fmla="*/ 1858587 h 6854823"/>
              <a:gd name="csX1" fmla="*/ 7315201 w 12186352"/>
              <a:gd name="csY1" fmla="*/ 6397626 h 6854823"/>
              <a:gd name="csX2" fmla="*/ 2 w 12186352"/>
              <a:gd name="csY2" fmla="*/ 6397626 h 6854823"/>
              <a:gd name="csX3" fmla="*/ 2 w 12186352"/>
              <a:gd name="csY3" fmla="*/ 1858587 h 6854823"/>
              <a:gd name="csX4" fmla="*/ 457201 w 12186352"/>
              <a:gd name="csY4" fmla="*/ 1858587 h 6854823"/>
              <a:gd name="csX5" fmla="*/ 6533074 w 12186352"/>
              <a:gd name="csY5" fmla="*/ 1858587 h 6854823"/>
              <a:gd name="csX6" fmla="*/ 12186352 w 12186352"/>
              <a:gd name="csY6" fmla="*/ 0 h 6854823"/>
              <a:gd name="csX7" fmla="*/ 0 w 12186352"/>
              <a:gd name="csY7" fmla="*/ 0 h 6854823"/>
              <a:gd name="csX8" fmla="*/ 0 w 12186352"/>
              <a:gd name="csY8" fmla="*/ 6854823 h 6854823"/>
              <a:gd name="csX9" fmla="*/ 12186352 w 12186352"/>
              <a:gd name="csY9"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Lst>
            <a:rect l="l" t="t" r="r" b="b"/>
            <a:pathLst>
              <a:path w="12186352" h="6854823">
                <a:moveTo>
                  <a:pt x="7315201" y="1858587"/>
                </a:moveTo>
                <a:lnTo>
                  <a:pt x="7315201" y="6397626"/>
                </a:lnTo>
                <a:lnTo>
                  <a:pt x="2" y="6397626"/>
                </a:lnTo>
                <a:lnTo>
                  <a:pt x="2" y="1858587"/>
                </a:lnTo>
                <a:lnTo>
                  <a:pt x="457201" y="1858587"/>
                </a:lnTo>
                <a:lnTo>
                  <a:pt x="6533074" y="1858587"/>
                </a:lnTo>
                <a:close/>
                <a:moveTo>
                  <a:pt x="12186352" y="0"/>
                </a:moveTo>
                <a:lnTo>
                  <a:pt x="0" y="0"/>
                </a:lnTo>
                <a:lnTo>
                  <a:pt x="0" y="6854823"/>
                </a:lnTo>
                <a:lnTo>
                  <a:pt x="12186352" y="6854823"/>
                </a:lnTo>
                <a:close/>
              </a:path>
            </a:pathLst>
          </a:custGeom>
        </p:spPr>
      </p:pic>
      <p:sp>
        <p:nvSpPr>
          <p:cNvPr id="3" name="Title 1">
            <a:extLst>
              <a:ext uri="{FF2B5EF4-FFF2-40B4-BE49-F238E27FC236}">
                <a16:creationId xmlns:a16="http://schemas.microsoft.com/office/drawing/2014/main" id="{0FFB7B32-3B46-FEC3-8857-8E1A162E4308}"/>
              </a:ext>
            </a:extLst>
          </p:cNvPr>
          <p:cNvSpPr>
            <a:spLocks noGrp="1"/>
          </p:cNvSpPr>
          <p:nvPr>
            <p:ph type="title"/>
          </p:nvPr>
        </p:nvSpPr>
        <p:spPr>
          <a:xfrm>
            <a:off x="457200" y="497349"/>
            <a:ext cx="11277599"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C195F3F8-9E31-7F42-8188-F6043F071A39}" type="datetime1">
              <a:rPr lang="en-US" smtClean="0"/>
              <a:t>2/15/2026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5999" y="76201"/>
            <a:ext cx="6019800" cy="380999"/>
          </a:xfrm>
        </p:spPr>
        <p:txBody>
          <a:bodyPr/>
          <a:lstStyle/>
          <a:p>
            <a:r>
              <a:rPr lang="en-US" dirty="0"/>
              <a:t>Sample Footer Text</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1" y="1861761"/>
            <a:ext cx="3886199"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Picture Placeholder 5">
            <a:extLst>
              <a:ext uri="{FF2B5EF4-FFF2-40B4-BE49-F238E27FC236}">
                <a16:creationId xmlns:a16="http://schemas.microsoft.com/office/drawing/2014/main" id="{9BB8F855-8399-5C2F-8FFE-3445E6ACC133}"/>
              </a:ext>
            </a:extLst>
          </p:cNvPr>
          <p:cNvSpPr>
            <a:spLocks noGrp="1"/>
          </p:cNvSpPr>
          <p:nvPr>
            <p:ph type="pic" sz="quarter" idx="13" hasCustomPrompt="1"/>
          </p:nvPr>
        </p:nvSpPr>
        <p:spPr>
          <a:xfrm>
            <a:off x="4876800" y="1861761"/>
            <a:ext cx="7315199" cy="4539039"/>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3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5078864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Picture 13">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7870277-9BEA-773F-5ABC-0478C95CF73B}"/>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0 w 12186352"/>
              <a:gd name="csY0" fmla="*/ 0 h 6854823"/>
              <a:gd name="csX1" fmla="*/ 12186352 w 12186352"/>
              <a:gd name="csY1" fmla="*/ 0 h 6854823"/>
              <a:gd name="csX2" fmla="*/ 12186352 w 12186352"/>
              <a:gd name="csY2" fmla="*/ 6854823 h 6854823"/>
              <a:gd name="csX3" fmla="*/ 0 w 12186352"/>
              <a:gd name="csY3" fmla="*/ 6854823 h 6854823"/>
              <a:gd name="csX4" fmla="*/ 0 w 12186352"/>
              <a:gd name="csY4" fmla="*/ 6377154 h 6854823"/>
              <a:gd name="csX5" fmla="*/ 6527422 w 12186352"/>
              <a:gd name="csY5" fmla="*/ 6377154 h 6854823"/>
              <a:gd name="csX6" fmla="*/ 6527422 w 12186352"/>
              <a:gd name="csY6" fmla="*/ 1858587 h 6854823"/>
              <a:gd name="csX7" fmla="*/ 0 w 12186352"/>
              <a:gd name="csY7" fmla="*/ 1858587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0" y="0"/>
                </a:moveTo>
                <a:lnTo>
                  <a:pt x="12186352" y="0"/>
                </a:lnTo>
                <a:lnTo>
                  <a:pt x="12186352" y="6854823"/>
                </a:lnTo>
                <a:lnTo>
                  <a:pt x="0" y="6854823"/>
                </a:lnTo>
                <a:lnTo>
                  <a:pt x="0" y="6377154"/>
                </a:lnTo>
                <a:lnTo>
                  <a:pt x="6527422" y="6377154"/>
                </a:lnTo>
                <a:lnTo>
                  <a:pt x="6527422" y="1858587"/>
                </a:lnTo>
                <a:lnTo>
                  <a:pt x="0" y="1858587"/>
                </a:lnTo>
                <a:close/>
              </a:path>
            </a:pathLst>
          </a:custGeom>
        </p:spPr>
      </p:pic>
      <p:sp>
        <p:nvSpPr>
          <p:cNvPr id="7" name="Title 1">
            <a:extLst>
              <a:ext uri="{FF2B5EF4-FFF2-40B4-BE49-F238E27FC236}">
                <a16:creationId xmlns:a16="http://schemas.microsoft.com/office/drawing/2014/main" id="{C5CBF9ED-624B-FB83-6E83-BB42410F285F}"/>
              </a:ext>
            </a:extLst>
          </p:cNvPr>
          <p:cNvSpPr>
            <a:spLocks noGrp="1"/>
          </p:cNvSpPr>
          <p:nvPr>
            <p:ph type="title"/>
          </p:nvPr>
        </p:nvSpPr>
        <p:spPr>
          <a:xfrm>
            <a:off x="457200" y="490162"/>
            <a:ext cx="11277597" cy="914400"/>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1"/>
            <a:ext cx="1295400" cy="380999"/>
          </a:xfrm>
        </p:spPr>
        <p:txBody>
          <a:bodyPr/>
          <a:lstStyle/>
          <a:p>
            <a:fld id="{AE8BA31F-10E3-B74C-A113-9DB8A6700F67}" type="datetime1">
              <a:rPr lang="en-US" smtClean="0"/>
              <a:t>2/15/2026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1" y="76201"/>
            <a:ext cx="6019798" cy="380999"/>
          </a:xfrm>
        </p:spPr>
        <p:txBody>
          <a:bodyPr/>
          <a:lstStyle/>
          <a:p>
            <a:r>
              <a:rPr lang="en-US" dirty="0"/>
              <a:t>Sample Footer Text</a:t>
            </a:r>
          </a:p>
        </p:txBody>
      </p:sp>
      <p:sp>
        <p:nvSpPr>
          <p:cNvPr id="8" name="Picture Placeholder 11">
            <a:extLst>
              <a:ext uri="{FF2B5EF4-FFF2-40B4-BE49-F238E27FC236}">
                <a16:creationId xmlns:a16="http://schemas.microsoft.com/office/drawing/2014/main" id="{9BCDC3DB-8BBB-CC92-23DB-44BEC6BD61F7}"/>
              </a:ext>
            </a:extLst>
          </p:cNvPr>
          <p:cNvSpPr>
            <a:spLocks noGrp="1"/>
          </p:cNvSpPr>
          <p:nvPr>
            <p:ph type="pic" sz="quarter" idx="19" hasCustomPrompt="1"/>
          </p:nvPr>
        </p:nvSpPr>
        <p:spPr>
          <a:xfrm>
            <a:off x="0" y="1861761"/>
            <a:ext cx="6533071" cy="4518567"/>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a:blip r:embed="rId3" cstate="email">
              <a:alphaModFix amt="60000"/>
              <a:extLst>
                <a:ext uri="{28A0092B-C50C-407E-A947-70E740481C1C}">
                  <a14:useLocalDpi xmlns:a14="http://schemas.microsoft.com/office/drawing/2010/main"/>
                </a:ext>
              </a:extLst>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6" name="Content Placeholder 7">
            <a:extLst>
              <a:ext uri="{FF2B5EF4-FFF2-40B4-BE49-F238E27FC236}">
                <a16:creationId xmlns:a16="http://schemas.microsoft.com/office/drawing/2014/main" id="{7C7B1CAB-4A9F-B8E9-3C1E-15C58564C1FF}"/>
              </a:ext>
            </a:extLst>
          </p:cNvPr>
          <p:cNvSpPr>
            <a:spLocks noGrp="1"/>
          </p:cNvSpPr>
          <p:nvPr>
            <p:ph sz="quarter" idx="18"/>
          </p:nvPr>
        </p:nvSpPr>
        <p:spPr>
          <a:xfrm>
            <a:off x="6990270" y="1861761"/>
            <a:ext cx="4744527" cy="453903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744199" y="6400800"/>
            <a:ext cx="1371599"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13761393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with Picture 14">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D7B64117-148B-10E8-7721-A4C85F0BDEAD}"/>
              </a:ext>
            </a:extLst>
          </p:cNvPr>
          <p:cNvSpPr>
            <a:spLocks noGrp="1"/>
          </p:cNvSpPr>
          <p:nvPr>
            <p:ph type="title"/>
          </p:nvPr>
        </p:nvSpPr>
        <p:spPr>
          <a:xfrm>
            <a:off x="4480561" y="457200"/>
            <a:ext cx="7254240" cy="1173708"/>
          </a:xfrm>
          <a:prstGeom prst="rect">
            <a:avLst/>
          </a:prstGeom>
        </p:spPr>
        <p:txBody>
          <a:bodyPr anchor="b"/>
          <a:lstStyle/>
          <a:p>
            <a:r>
              <a:rPr lang="en-US" dirty="0"/>
              <a:t>Click to edit Master title style</a:t>
            </a:r>
          </a:p>
        </p:txBody>
      </p:sp>
      <p:sp>
        <p:nvSpPr>
          <p:cNvPr id="12" name="Date Placeholder 3">
            <a:extLst>
              <a:ext uri="{FF2B5EF4-FFF2-40B4-BE49-F238E27FC236}">
                <a16:creationId xmlns:a16="http://schemas.microsoft.com/office/drawing/2014/main" id="{CACEC350-F243-8E48-2F30-905D6999DFE7}"/>
              </a:ext>
            </a:extLst>
          </p:cNvPr>
          <p:cNvSpPr>
            <a:spLocks noGrp="1"/>
          </p:cNvSpPr>
          <p:nvPr>
            <p:ph type="dt" sz="half" idx="15"/>
          </p:nvPr>
        </p:nvSpPr>
        <p:spPr>
          <a:xfrm>
            <a:off x="76200" y="76200"/>
            <a:ext cx="1295401" cy="380999"/>
          </a:xfrm>
        </p:spPr>
        <p:txBody>
          <a:bodyPr/>
          <a:lstStyle/>
          <a:p>
            <a:fld id="{3596BBB1-49AB-C544-9861-84EE6CF53403}" type="datetime1">
              <a:rPr lang="en-US" smtClean="0"/>
              <a:t>2/15/2026</a:t>
            </a:fld>
            <a:endParaRPr lang="en-US" dirty="0"/>
          </a:p>
        </p:txBody>
      </p:sp>
      <p:sp>
        <p:nvSpPr>
          <p:cNvPr id="10" name="Footer Placeholder 8">
            <a:extLst>
              <a:ext uri="{FF2B5EF4-FFF2-40B4-BE49-F238E27FC236}">
                <a16:creationId xmlns:a16="http://schemas.microsoft.com/office/drawing/2014/main" id="{693FD3A5-45B7-3678-FCC8-1AA49237E7B7}"/>
              </a:ext>
            </a:extLst>
          </p:cNvPr>
          <p:cNvSpPr>
            <a:spLocks noGrp="1"/>
          </p:cNvSpPr>
          <p:nvPr>
            <p:ph type="ftr" sz="quarter" idx="16"/>
          </p:nvPr>
        </p:nvSpPr>
        <p:spPr>
          <a:xfrm>
            <a:off x="6096000" y="76201"/>
            <a:ext cx="6019800" cy="381000"/>
          </a:xfrm>
        </p:spPr>
        <p:txBody>
          <a:bodyPr/>
          <a:lstStyle/>
          <a:p>
            <a:r>
              <a:rPr lang="en-US" dirty="0"/>
              <a:t>Sample Footer Text</a:t>
            </a:r>
          </a:p>
        </p:txBody>
      </p:sp>
      <p:sp>
        <p:nvSpPr>
          <p:cNvPr id="4" name="Picture Placeholder 10">
            <a:extLst>
              <a:ext uri="{FF2B5EF4-FFF2-40B4-BE49-F238E27FC236}">
                <a16:creationId xmlns:a16="http://schemas.microsoft.com/office/drawing/2014/main" id="{90E31D68-951A-2336-5424-6671B2E929A3}"/>
              </a:ext>
            </a:extLst>
          </p:cNvPr>
          <p:cNvSpPr>
            <a:spLocks noGrp="1"/>
          </p:cNvSpPr>
          <p:nvPr>
            <p:ph type="pic" sz="quarter" idx="13" hasCustomPrompt="1"/>
          </p:nvPr>
        </p:nvSpPr>
        <p:spPr>
          <a:xfrm>
            <a:off x="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7" name="Content Placeholder 7">
            <a:extLst>
              <a:ext uri="{FF2B5EF4-FFF2-40B4-BE49-F238E27FC236}">
                <a16:creationId xmlns:a16="http://schemas.microsoft.com/office/drawing/2014/main" id="{679495B1-3D42-5CC6-1177-BBB5CCDEF14A}"/>
              </a:ext>
            </a:extLst>
          </p:cNvPr>
          <p:cNvSpPr>
            <a:spLocks noGrp="1"/>
          </p:cNvSpPr>
          <p:nvPr>
            <p:ph sz="quarter" idx="14"/>
          </p:nvPr>
        </p:nvSpPr>
        <p:spPr>
          <a:xfrm>
            <a:off x="4480560"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Slide Number Placeholder 9">
            <a:extLst>
              <a:ext uri="{FF2B5EF4-FFF2-40B4-BE49-F238E27FC236}">
                <a16:creationId xmlns:a16="http://schemas.microsoft.com/office/drawing/2014/main" id="{05F3D1FB-5F83-6976-2FDE-42146116FF09}"/>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20799621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ontent with Picture 15">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40E5C046-40A5-D694-E725-EA0ABE0B80B9}"/>
              </a:ext>
            </a:extLst>
          </p:cNvPr>
          <p:cNvSpPr>
            <a:spLocks noGrp="1"/>
          </p:cNvSpPr>
          <p:nvPr>
            <p:ph type="title"/>
          </p:nvPr>
        </p:nvSpPr>
        <p:spPr>
          <a:xfrm>
            <a:off x="457201" y="457199"/>
            <a:ext cx="7254239" cy="1173712"/>
          </a:xfrm>
          <a:prstGeom prst="rect">
            <a:avLst/>
          </a:prstGeom>
        </p:spPr>
        <p:txBody>
          <a:bodyPr anchor="b"/>
          <a:lstStyle/>
          <a:p>
            <a:r>
              <a:rPr lang="en-US" dirty="0"/>
              <a:t>Click to edit Master title style</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76201" y="76200"/>
            <a:ext cx="1295400" cy="380999"/>
          </a:xfrm>
        </p:spPr>
        <p:txBody>
          <a:bodyPr/>
          <a:lstStyle/>
          <a:p>
            <a:fld id="{9D50FFC8-0737-944F-9B20-403A2248B3E7}" type="datetime1">
              <a:rPr lang="en-US" smtClean="0"/>
              <a:t>2/15/2026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096000" y="76200"/>
            <a:ext cx="6019800" cy="380999"/>
          </a:xfrm>
        </p:spPr>
        <p:txBody>
          <a:bodyPr/>
          <a:lstStyle/>
          <a:p>
            <a:r>
              <a:rPr lang="en-US" dirty="0"/>
              <a:t>Sample Footer Text</a:t>
            </a:r>
          </a:p>
        </p:txBody>
      </p:sp>
      <p:sp>
        <p:nvSpPr>
          <p:cNvPr id="6" name="Content Placeholder 7">
            <a:extLst>
              <a:ext uri="{FF2B5EF4-FFF2-40B4-BE49-F238E27FC236}">
                <a16:creationId xmlns:a16="http://schemas.microsoft.com/office/drawing/2014/main" id="{4E5FB0DF-C175-C1BD-BDD9-3536A2F7E448}"/>
              </a:ext>
            </a:extLst>
          </p:cNvPr>
          <p:cNvSpPr>
            <a:spLocks noGrp="1"/>
          </p:cNvSpPr>
          <p:nvPr>
            <p:ph sz="quarter" idx="18"/>
          </p:nvPr>
        </p:nvSpPr>
        <p:spPr>
          <a:xfrm>
            <a:off x="457201" y="2088108"/>
            <a:ext cx="7254240" cy="4312692"/>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Picture Placeholder 10">
            <a:extLst>
              <a:ext uri="{FF2B5EF4-FFF2-40B4-BE49-F238E27FC236}">
                <a16:creationId xmlns:a16="http://schemas.microsoft.com/office/drawing/2014/main" id="{7C20B94A-DE1D-8112-79D8-ADD778F243A9}"/>
              </a:ext>
            </a:extLst>
          </p:cNvPr>
          <p:cNvSpPr>
            <a:spLocks noGrp="1"/>
          </p:cNvSpPr>
          <p:nvPr>
            <p:ph type="pic" sz="quarter" idx="13" hasCustomPrompt="1"/>
          </p:nvPr>
        </p:nvSpPr>
        <p:spPr>
          <a:xfrm>
            <a:off x="8168640" y="457199"/>
            <a:ext cx="4023360" cy="5943601"/>
          </a:xfrm>
          <a:blipFill>
            <a:blip r:embed="rId2" cstate="email">
              <a:alphaModFix amt="60000"/>
              <a:extLst>
                <a:ext uri="{28A0092B-C50C-407E-A947-70E740481C1C}">
                  <a14:useLocalDpi xmlns:a14="http://schemas.microsoft.com/office/drawing/2010/main"/>
                </a:ext>
              </a:extLst>
            </a:blip>
            <a:stretch>
              <a:fillRect/>
            </a:stretch>
          </a:blipFill>
        </p:spPr>
        <p:txBody>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0820400" y="6400800"/>
            <a:ext cx="1295400" cy="381000"/>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20443100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ontent with Picture 16">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160961-81A4-744C-57F0-3A91AB73281C}"/>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1"/>
            <a:ext cx="5029200" cy="1519083"/>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E45DA7B-3D23-9747-B64E-78D5DD68C6C7}"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10" name="Picture Placeholder 10">
            <a:extLst>
              <a:ext uri="{FF2B5EF4-FFF2-40B4-BE49-F238E27FC236}">
                <a16:creationId xmlns:a16="http://schemas.microsoft.com/office/drawing/2014/main" id="{802CE9A6-F23E-1299-6CEA-8B0DBFBE2016}"/>
              </a:ext>
            </a:extLst>
          </p:cNvPr>
          <p:cNvSpPr>
            <a:spLocks noGrp="1"/>
          </p:cNvSpPr>
          <p:nvPr>
            <p:ph type="pic" sz="quarter" idx="13" hasCustomPrompt="1"/>
          </p:nvPr>
        </p:nvSpPr>
        <p:spPr>
          <a:xfrm>
            <a:off x="457200" y="2357283"/>
            <a:ext cx="5029199" cy="4043516"/>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457200"/>
            <a:ext cx="5638799"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19310574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ontent with Picture 17">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E292B07A-D9A0-38E9-B941-74C38124D599}"/>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custGeom>
            <a:avLst/>
            <a:gdLst>
              <a:gd name="csX0" fmla="*/ 451551 w 12186352"/>
              <a:gd name="csY0" fmla="*/ 2354110 h 6854823"/>
              <a:gd name="csX1" fmla="*/ 451551 w 12186352"/>
              <a:gd name="csY1" fmla="*/ 6397626 h 6854823"/>
              <a:gd name="csX2" fmla="*/ 5480751 w 12186352"/>
              <a:gd name="csY2" fmla="*/ 6397626 h 6854823"/>
              <a:gd name="csX3" fmla="*/ 5480751 w 12186352"/>
              <a:gd name="csY3" fmla="*/ 2354110 h 6854823"/>
              <a:gd name="csX4" fmla="*/ 0 w 12186352"/>
              <a:gd name="csY4" fmla="*/ 0 h 6854823"/>
              <a:gd name="csX5" fmla="*/ 12186352 w 12186352"/>
              <a:gd name="csY5" fmla="*/ 0 h 6854823"/>
              <a:gd name="csX6" fmla="*/ 12186352 w 12186352"/>
              <a:gd name="csY6" fmla="*/ 6854823 h 6854823"/>
              <a:gd name="csX7" fmla="*/ 0 w 12186352"/>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2" h="6854823">
                <a:moveTo>
                  <a:pt x="451551" y="2354110"/>
                </a:moveTo>
                <a:lnTo>
                  <a:pt x="451551" y="6397626"/>
                </a:lnTo>
                <a:lnTo>
                  <a:pt x="5480751" y="6397626"/>
                </a:lnTo>
                <a:lnTo>
                  <a:pt x="5480751" y="2354110"/>
                </a:lnTo>
                <a:close/>
                <a:moveTo>
                  <a:pt x="0" y="0"/>
                </a:moveTo>
                <a:lnTo>
                  <a:pt x="12186352" y="0"/>
                </a:lnTo>
                <a:lnTo>
                  <a:pt x="12186352" y="6854823"/>
                </a:lnTo>
                <a:lnTo>
                  <a:pt x="0" y="6854823"/>
                </a:lnTo>
                <a:close/>
              </a:path>
            </a:pathLst>
          </a:cu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716844" cy="1919945"/>
          </a:xfrm>
          <a:prstGeom prst="rect">
            <a:avLst/>
          </a:prstGeom>
        </p:spPr>
        <p:txBody>
          <a:bodyPr anchor="t">
            <a:normAutofit/>
          </a:bodyPr>
          <a:lstStyle>
            <a:lvl1pPr>
              <a:defRPr sz="3600"/>
            </a:lvl1pPr>
          </a:lstStyle>
          <a:p>
            <a:r>
              <a:rPr lang="en-US" dirty="0"/>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313040DD-291F-D14A-B0CD-056B01183946}"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9" name="Picture Placeholder 10">
            <a:extLst>
              <a:ext uri="{FF2B5EF4-FFF2-40B4-BE49-F238E27FC236}">
                <a16:creationId xmlns:a16="http://schemas.microsoft.com/office/drawing/2014/main" id="{115A2C62-B33D-41E9-D363-2E5B5EC4C673}"/>
              </a:ext>
            </a:extLst>
          </p:cNvPr>
          <p:cNvSpPr>
            <a:spLocks noGrp="1"/>
          </p:cNvSpPr>
          <p:nvPr>
            <p:ph type="pic" sz="quarter" idx="13" hasCustomPrompt="1"/>
          </p:nvPr>
        </p:nvSpPr>
        <p:spPr>
          <a:xfrm>
            <a:off x="457200" y="2743200"/>
            <a:ext cx="3716845" cy="3657600"/>
          </a:xfrm>
          <a:blipFill dpi="0" rotWithShape="1">
            <a:blip r:embed="rId3"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724399" y="457201"/>
            <a:ext cx="7010401" cy="5943599"/>
          </a:xfrm>
        </p:spPr>
        <p:txBody>
          <a:bodyPr/>
          <a:lstStyle>
            <a:lvl1pPr>
              <a:defRPr b="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89724918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DD16EBF9-B68A-0B06-1D11-8A73C8F97835}"/>
              </a:ext>
            </a:extLst>
          </p:cNvPr>
          <p:cNvSpPr>
            <a:spLocks noGrp="1"/>
          </p:cNvSpPr>
          <p:nvPr>
            <p:ph type="title"/>
          </p:nvPr>
        </p:nvSpPr>
        <p:spPr>
          <a:xfrm>
            <a:off x="457200" y="5349242"/>
            <a:ext cx="5638800" cy="1051558"/>
          </a:xfrm>
        </p:spPr>
        <p:txBody>
          <a:bodyPr anchor="b"/>
          <a:lstStyle>
            <a:lvl1pPr>
              <a:lnSpc>
                <a:spcPct val="110000"/>
              </a:lnSpc>
              <a:defRPr sz="2000">
                <a:latin typeface="+mn-lt"/>
              </a:defRPr>
            </a:lvl1pPr>
          </a:lstStyle>
          <a:p>
            <a:r>
              <a:rPr lang="en-US" dirty="0"/>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F20AA6F4-6FEB-A645-BC84-8FD86BB56A56}" type="datetime1">
              <a:rPr lang="en-US" smtClean="0"/>
              <a:t>2/15/2026</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FC49D795-05CD-88A6-65D2-CE59AB098CDC}"/>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119919895"/>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Number Large 2">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362229AA-0D53-41CE-F2F6-A43A58F408A6}"/>
              </a:ext>
            </a:extLst>
          </p:cNvPr>
          <p:cNvSpPr>
            <a:spLocks noGrp="1"/>
          </p:cNvSpPr>
          <p:nvPr>
            <p:ph type="title"/>
          </p:nvPr>
        </p:nvSpPr>
        <p:spPr>
          <a:xfrm>
            <a:off x="457200" y="5334002"/>
            <a:ext cx="5638800" cy="1066798"/>
          </a:xfrm>
        </p:spPr>
        <p:txBody>
          <a:bodyPr anchor="b"/>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19C1F0A-369C-694C-9034-23649A99EDDB}" type="datetime1">
              <a:rPr lang="en-US" smtClean="0"/>
              <a:t>2/15/2026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0" name="Content Placeholder 10">
            <a:extLst>
              <a:ext uri="{FF2B5EF4-FFF2-40B4-BE49-F238E27FC236}">
                <a16:creationId xmlns:a16="http://schemas.microsoft.com/office/drawing/2014/main" id="{2685CAE8-3040-D343-9736-69ED07ADEE28}"/>
              </a:ext>
            </a:extLst>
          </p:cNvPr>
          <p:cNvSpPr>
            <a:spLocks noGrp="1"/>
          </p:cNvSpPr>
          <p:nvPr>
            <p:ph sz="quarter" idx="14" hasCustomPrompt="1"/>
          </p:nvPr>
        </p:nvSpPr>
        <p:spPr>
          <a:xfrm>
            <a:off x="457200" y="152400"/>
            <a:ext cx="11277600" cy="4434840"/>
          </a:xfrm>
        </p:spPr>
        <p:txBody>
          <a:bodyPr anchor="t"/>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419981247"/>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Number Large 3">
    <p:bg>
      <p:bgRef idx="1001">
        <a:schemeClr val="bg2"/>
      </p:bgRef>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9D779F90-4233-5235-D44A-38B021C817C4}"/>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8" name="Title 7">
            <a:extLst>
              <a:ext uri="{FF2B5EF4-FFF2-40B4-BE49-F238E27FC236}">
                <a16:creationId xmlns:a16="http://schemas.microsoft.com/office/drawing/2014/main" id="{F9AC97C7-C18C-1AFB-595D-1164216CB3A0}"/>
              </a:ext>
            </a:extLst>
          </p:cNvPr>
          <p:cNvSpPr>
            <a:spLocks noGrp="1"/>
          </p:cNvSpPr>
          <p:nvPr>
            <p:ph type="title"/>
          </p:nvPr>
        </p:nvSpPr>
        <p:spPr>
          <a:xfrm>
            <a:off x="8991600" y="457200"/>
            <a:ext cx="2743200" cy="5943600"/>
          </a:xfrm>
        </p:spPr>
        <p:txBody>
          <a:bodyPr anchor="ctr"/>
          <a:lstStyle>
            <a:lvl1pPr>
              <a:lnSpc>
                <a:spcPct val="110000"/>
              </a:lnSpc>
              <a:defRPr sz="2000">
                <a:latin typeface="+mn-lt"/>
              </a:defRPr>
            </a:lvl1pPr>
          </a:lstStyle>
          <a:p>
            <a:r>
              <a:rPr lang="en-US"/>
              <a:t>Click to edit Master title style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C05CB68B-3B3F-204E-812A-7CA74DAAFECC}" type="datetime1">
              <a:rPr lang="en-US" smtClean="0"/>
              <a:t>2/15/2026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11" name="Content Placeholder 10">
            <a:extLst>
              <a:ext uri="{FF2B5EF4-FFF2-40B4-BE49-F238E27FC236}">
                <a16:creationId xmlns:a16="http://schemas.microsoft.com/office/drawing/2014/main" id="{0794CDEE-6628-D8C2-4DD7-A2AF2B148E2B}"/>
              </a:ext>
            </a:extLst>
          </p:cNvPr>
          <p:cNvSpPr>
            <a:spLocks noGrp="1"/>
          </p:cNvSpPr>
          <p:nvPr>
            <p:ph sz="quarter" idx="14" hasCustomPrompt="1"/>
          </p:nvPr>
        </p:nvSpPr>
        <p:spPr>
          <a:xfrm>
            <a:off x="457200" y="762000"/>
            <a:ext cx="8077200" cy="5943600"/>
          </a:xfrm>
        </p:spPr>
        <p:txBody>
          <a:bodyPr anchor="ctr"/>
          <a:lstStyle>
            <a:lvl1pPr>
              <a:lnSpc>
                <a:spcPct val="90000"/>
              </a:lnSpc>
              <a:defRPr sz="30000">
                <a:latin typeface="+mj-lt"/>
              </a:defRPr>
            </a:lvl1pPr>
          </a:lstStyle>
          <a:p>
            <a:pPr lvl="0"/>
            <a:r>
              <a:rPr lang="en-US" dirty="0"/>
              <a:t>XX%</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775854323"/>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D963A025-A5F8-BC41-857C-074A129970DD}" type="datetime1">
              <a:rPr lang="en-US" smtClean="0"/>
              <a:t>2/15/2026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ctr">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6706717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67E1A02B-DBB0-A046-81B0-FEDCAC57CE71}" type="datetime1">
              <a:rPr lang="en-US" smtClean="0"/>
              <a:t>2/15/2026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b">
            <a:normAutofit/>
          </a:bodyPr>
          <a:lstStyle>
            <a:lvl1pPr marL="0" indent="0">
              <a:lnSpc>
                <a:spcPct val="90000"/>
              </a:lnSpc>
              <a:spcBef>
                <a:spcPts val="0"/>
              </a:spcBef>
              <a:buNone/>
              <a:defRPr sz="6000" b="0">
                <a:latin typeface="+mj-lt"/>
              </a:defRPr>
            </a:lvl1pPr>
            <a:lvl2pPr marL="228600" indent="0">
              <a:lnSpc>
                <a:spcPct val="90000"/>
              </a:lnSpc>
              <a:spcBef>
                <a:spcPts val="0"/>
              </a:spcBef>
              <a:buNone/>
              <a:defRPr sz="6000" b="0">
                <a:latin typeface="+mj-lt"/>
              </a:defRPr>
            </a:lvl2pPr>
            <a:lvl3pPr marL="457200" indent="0">
              <a:lnSpc>
                <a:spcPct val="90000"/>
              </a:lnSpc>
              <a:spcBef>
                <a:spcPts val="0"/>
              </a:spcBef>
              <a:buNone/>
              <a:defRPr sz="6000" b="0">
                <a:latin typeface="+mj-lt"/>
              </a:defRPr>
            </a:lvl3pPr>
            <a:lvl4pPr marL="685800" indent="0">
              <a:lnSpc>
                <a:spcPct val="90000"/>
              </a:lnSpc>
              <a:spcBef>
                <a:spcPts val="0"/>
              </a:spcBef>
              <a:buNone/>
              <a:defRPr sz="6000" b="0">
                <a:latin typeface="+mj-lt"/>
              </a:defRPr>
            </a:lvl4pPr>
            <a:lvl5pPr marL="914400" indent="0">
              <a:lnSpc>
                <a:spcPct val="90000"/>
              </a:lnSpc>
              <a:spcBef>
                <a:spcPts val="0"/>
              </a:spcBef>
              <a:buNone/>
              <a:defRPr sz="6000" b="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428282128"/>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83016C-84F5-4C07-5F48-21162DFAD7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1"/>
                </a:solidFill>
              </a:defRPr>
            </a:lvl1pPr>
          </a:lstStyle>
          <a:p>
            <a:fld id="{192E1041-C021-CE4A-9D2F-9EE16EB193AE}" type="datetime1">
              <a:rPr lang="en-US" smtClean="0"/>
              <a:t>2/15/2026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0" y="457200"/>
            <a:ext cx="7848600" cy="5943600"/>
          </a:xfrm>
        </p:spPr>
        <p:txBody>
          <a:bodyPr anchor="t">
            <a:normAutofit/>
          </a:bodyPr>
          <a:lstStyle>
            <a:lvl1pPr marL="0" indent="0">
              <a:lnSpc>
                <a:spcPct val="90000"/>
              </a:lnSpc>
              <a:spcBef>
                <a:spcPts val="0"/>
              </a:spcBef>
              <a:buNone/>
              <a:defRPr sz="6000" b="0">
                <a:solidFill>
                  <a:schemeClr val="tx1"/>
                </a:solidFill>
                <a:latin typeface="+mj-lt"/>
              </a:defRPr>
            </a:lvl1pPr>
            <a:lvl2pPr marL="228600" indent="0">
              <a:lnSpc>
                <a:spcPct val="90000"/>
              </a:lnSpc>
              <a:spcBef>
                <a:spcPts val="0"/>
              </a:spcBef>
              <a:buNone/>
              <a:defRPr sz="6000" b="0">
                <a:solidFill>
                  <a:schemeClr val="tx1"/>
                </a:solidFill>
                <a:latin typeface="+mj-lt"/>
              </a:defRPr>
            </a:lvl2pPr>
            <a:lvl3pPr marL="457200" indent="0">
              <a:lnSpc>
                <a:spcPct val="90000"/>
              </a:lnSpc>
              <a:spcBef>
                <a:spcPts val="0"/>
              </a:spcBef>
              <a:buNone/>
              <a:defRPr sz="6000" b="0">
                <a:solidFill>
                  <a:schemeClr val="tx1"/>
                </a:solidFill>
                <a:latin typeface="+mj-lt"/>
              </a:defRPr>
            </a:lvl3pPr>
            <a:lvl4pPr marL="685800" indent="0">
              <a:lnSpc>
                <a:spcPct val="90000"/>
              </a:lnSpc>
              <a:spcBef>
                <a:spcPts val="0"/>
              </a:spcBef>
              <a:buNone/>
              <a:defRPr sz="6000" b="0">
                <a:solidFill>
                  <a:schemeClr val="tx1"/>
                </a:solidFill>
                <a:latin typeface="+mj-lt"/>
              </a:defRPr>
            </a:lvl4pPr>
            <a:lvl5pPr marL="914400" indent="0">
              <a:lnSpc>
                <a:spcPct val="90000"/>
              </a:lnSpc>
              <a:spcBef>
                <a:spcPts val="0"/>
              </a:spcBef>
              <a:buNone/>
              <a:defRPr sz="6000" b="0">
                <a:solidFill>
                  <a:schemeClr val="tx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817368"/>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991598" y="457200"/>
            <a:ext cx="2743200" cy="5943600"/>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B19110DB-B309-8C4D-B2B7-2B6318BF3864}" type="datetime1">
              <a:rPr lang="en-US" smtClean="0"/>
              <a:t>2/15/2026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7" name="Content Placeholder 7">
            <a:extLst>
              <a:ext uri="{FF2B5EF4-FFF2-40B4-BE49-F238E27FC236}">
                <a16:creationId xmlns:a16="http://schemas.microsoft.com/office/drawing/2014/main" id="{F2B13095-060E-7C64-69EA-E7821D5019ED}"/>
              </a:ext>
            </a:extLst>
          </p:cNvPr>
          <p:cNvSpPr>
            <a:spLocks noGrp="1"/>
          </p:cNvSpPr>
          <p:nvPr>
            <p:ph sz="quarter" idx="15" hasCustomPrompt="1"/>
          </p:nvPr>
        </p:nvSpPr>
        <p:spPr>
          <a:xfrm>
            <a:off x="457200" y="457200"/>
            <a:ext cx="7848600" cy="5943600"/>
          </a:xfrm>
        </p:spPr>
        <p:txBody>
          <a:bodyPr anchor="t"/>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92753556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457200" y="5937084"/>
            <a:ext cx="9144000" cy="466344"/>
          </a:xfrm>
          <a:prstGeom prst="rect">
            <a:avLst/>
          </a:prstGeom>
        </p:spPr>
        <p:txBody>
          <a:bodyPr anchor="b">
            <a:normAutofit/>
          </a:bodyPr>
          <a:lstStyle>
            <a:lvl1pPr>
              <a:lnSpc>
                <a:spcPct val="120000"/>
              </a:lnSpc>
              <a:defRPr sz="2000" b="0" i="0" spc="0">
                <a:solidFill>
                  <a:schemeClr val="tx1"/>
                </a:solidFill>
                <a:latin typeface="+mn-lt"/>
              </a:defRPr>
            </a:lvl1pPr>
          </a:lstStyle>
          <a:p>
            <a:r>
              <a:rPr lang="en-US"/>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FCCD263F-17D1-DD49-AE75-3B385E0CFFA9}" type="datetime1">
              <a:rPr lang="en-US" smtClean="0"/>
              <a:t>2/15/2026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Content Placeholder 7">
            <a:extLst>
              <a:ext uri="{FF2B5EF4-FFF2-40B4-BE49-F238E27FC236}">
                <a16:creationId xmlns:a16="http://schemas.microsoft.com/office/drawing/2014/main" id="{58A7DA2E-06EC-D8CE-ACE3-28D98B5AC26C}"/>
              </a:ext>
            </a:extLst>
          </p:cNvPr>
          <p:cNvSpPr>
            <a:spLocks noGrp="1"/>
          </p:cNvSpPr>
          <p:nvPr>
            <p:ph sz="quarter" idx="15" hasCustomPrompt="1"/>
          </p:nvPr>
        </p:nvSpPr>
        <p:spPr>
          <a:xfrm>
            <a:off x="457200" y="454572"/>
            <a:ext cx="11277600" cy="5417308"/>
          </a:xfrm>
        </p:spPr>
        <p:txBody>
          <a:bodyPr anchor="b"/>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89162274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Quote 3">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BD18808-DE46-2A18-8307-D05A834D3087}"/>
              </a:ext>
            </a:extLst>
          </p:cNvPr>
          <p:cNvPicPr>
            <a:picLocks noGrp="1" noRot="1" noChangeAspect="1" noMove="1" noResize="1" noEditPoints="1" noAdjustHandles="1" noChangeArrowheads="1" noChangeShapeType="1" noCrop="1"/>
          </p:cNvPicPr>
          <p:nvPr userDrawn="1"/>
        </p:nvPicPr>
        <p:blipFill>
          <a:blip r:embed="rId2">
            <a:extLst>
              <a:ext uri="{28A0092B-C50C-407E-A947-70E740481C1C}">
                <a14:useLocalDpi xmlns:a14="http://schemas.microsoft.com/office/drawing/2010/main" val="0"/>
              </a:ext>
            </a:extLst>
          </a:blip>
          <a:srcRect/>
          <a:stretch/>
        </p:blipFill>
        <p:spPr>
          <a:xfrm>
            <a:off x="0" y="0"/>
            <a:ext cx="12192000" cy="6858000"/>
          </a:xfrm>
          <a:prstGeom prst="rect">
            <a:avLst/>
          </a:prstGeom>
        </p:spPr>
      </p:pic>
      <p:sp>
        <p:nvSpPr>
          <p:cNvPr id="9" name="Title 1">
            <a:extLst>
              <a:ext uri="{FF2B5EF4-FFF2-40B4-BE49-F238E27FC236}">
                <a16:creationId xmlns:a16="http://schemas.microsoft.com/office/drawing/2014/main" id="{79726570-6B1E-6E56-BA3E-287729FA2846}"/>
              </a:ext>
            </a:extLst>
          </p:cNvPr>
          <p:cNvSpPr>
            <a:spLocks noGrp="1"/>
          </p:cNvSpPr>
          <p:nvPr>
            <p:ph type="title" hasCustomPrompt="1"/>
          </p:nvPr>
        </p:nvSpPr>
        <p:spPr>
          <a:xfrm>
            <a:off x="8763000" y="457200"/>
            <a:ext cx="2971800" cy="5946228"/>
          </a:xfrm>
          <a:prstGeom prst="rect">
            <a:avLst/>
          </a:prstGeom>
        </p:spPr>
        <p:txBody>
          <a:bodyPr anchor="ctr">
            <a:normAutofit/>
          </a:bodyPr>
          <a:lstStyle>
            <a:lvl1pPr>
              <a:lnSpc>
                <a:spcPct val="120000"/>
              </a:lnSpc>
              <a:defRPr sz="2000" b="0" i="0" spc="0">
                <a:solidFill>
                  <a:schemeClr val="tx1"/>
                </a:solidFill>
                <a:latin typeface="+mn-lt"/>
              </a:defRPr>
            </a:lvl1pPr>
          </a:lstStyle>
          <a:p>
            <a:r>
              <a:rPr lang="en-US" dirty="0"/>
              <a:t>Quote Author</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1664374B-BFF6-3C4D-A435-E85D19EC7285}" type="datetime1">
              <a:rPr lang="en-US" smtClean="0"/>
              <a:t>2/15/2026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8" name="Content Placeholder 7">
            <a:extLst>
              <a:ext uri="{FF2B5EF4-FFF2-40B4-BE49-F238E27FC236}">
                <a16:creationId xmlns:a16="http://schemas.microsoft.com/office/drawing/2014/main" id="{3BD97FB3-18C6-51BD-4179-B642A2A709C5}"/>
              </a:ext>
            </a:extLst>
          </p:cNvPr>
          <p:cNvSpPr>
            <a:spLocks noGrp="1"/>
          </p:cNvSpPr>
          <p:nvPr>
            <p:ph sz="quarter" idx="15" hasCustomPrompt="1"/>
          </p:nvPr>
        </p:nvSpPr>
        <p:spPr>
          <a:xfrm>
            <a:off x="457200" y="457200"/>
            <a:ext cx="7848600" cy="5943600"/>
          </a:xfrm>
        </p:spPr>
        <p:txBody>
          <a:bodyPr anchor="ctr"/>
          <a:lstStyle>
            <a:lvl1pPr>
              <a:lnSpc>
                <a:spcPct val="90000"/>
              </a:lnSpc>
              <a:defRPr sz="600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25523730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75431640-8AD9-CB9D-CC0B-964AF3B74D51}"/>
              </a:ext>
            </a:extLst>
          </p:cNvPr>
          <p:cNvSpPr>
            <a:spLocks noGrp="1"/>
          </p:cNvSpPr>
          <p:nvPr>
            <p:ph type="title"/>
          </p:nvPr>
        </p:nvSpPr>
        <p:spPr>
          <a:xfrm>
            <a:off x="457201" y="457201"/>
            <a:ext cx="11277598" cy="914400"/>
          </a:xfrm>
          <a:prstGeom prst="rect">
            <a:avLst/>
          </a:prstGeom>
        </p:spPr>
        <p:txBody>
          <a:bodyPr anchor="t"/>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9C4FF47-482A-5A42-BC2B-D17760A60D7C}"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4"/>
            <a:ext cx="5230495" cy="4575175"/>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504307" y="1825625"/>
            <a:ext cx="5230493" cy="4575174"/>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384898708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CDF3CAC-6CE7-7E83-9091-EB44FB9BBAEA}"/>
              </a:ext>
            </a:extLst>
          </p:cNvPr>
          <p:cNvSpPr>
            <a:spLocks noGrp="1"/>
          </p:cNvSpPr>
          <p:nvPr>
            <p:ph type="title"/>
          </p:nvPr>
        </p:nvSpPr>
        <p:spPr>
          <a:xfrm>
            <a:off x="457200" y="457200"/>
            <a:ext cx="11277600" cy="914400"/>
          </a:xfrm>
          <a:prstGeom prst="rect">
            <a:avLst/>
          </a:prstGeom>
        </p:spPr>
        <p:txBody>
          <a:bodyPr anchor="t"/>
          <a:lstStyle/>
          <a:p>
            <a:r>
              <a:rPr lang="en-US"/>
              <a:t>Click to edit Master title style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0E0A138-5AFC-9A4D-A014-96125C4D80CC}" type="datetime1">
              <a:rPr lang="en-US" smtClean="0"/>
              <a:t>2/15/2026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823847"/>
            <a:ext cx="5227320" cy="354857"/>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286000"/>
            <a:ext cx="522763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501381" y="1823847"/>
            <a:ext cx="5233417" cy="354858"/>
          </a:xfrm>
        </p:spPr>
        <p:txBody>
          <a:bodyPr anchor="t">
            <a:normAutofit/>
          </a:bodyPr>
          <a:lstStyle>
            <a:lvl1pPr marL="0" indent="0">
              <a:lnSpc>
                <a:spcPct val="90000"/>
              </a:lnSpc>
              <a:buNone/>
              <a:defRPr sz="16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501092" y="2286000"/>
            <a:ext cx="5233708" cy="4114800"/>
          </a:xfrm>
        </p:spPr>
        <p:txBody>
          <a:bodyPr/>
          <a:lstStyle>
            <a:lvl1pPr>
              <a:lnSpc>
                <a:spcPct val="100000"/>
              </a:lnSpc>
              <a:spcBef>
                <a:spcPts val="0"/>
              </a:spcBef>
              <a:defRPr b="0"/>
            </a:lvl1pPr>
            <a:lvl2pPr>
              <a:lnSpc>
                <a:spcPct val="100000"/>
              </a:lnSpc>
              <a:spcBef>
                <a:spcPts val="0"/>
              </a:spcBef>
              <a:defRPr/>
            </a:lvl2pPr>
            <a:lvl3pPr>
              <a:lnSpc>
                <a:spcPct val="100000"/>
              </a:lnSpc>
              <a:spcBef>
                <a:spcPts val="0"/>
              </a:spcBef>
              <a:defRPr/>
            </a:lvl3pPr>
            <a:lvl4pPr>
              <a:lnSpc>
                <a:spcPct val="100000"/>
              </a:lnSpc>
              <a:spcBef>
                <a:spcPts val="0"/>
              </a:spcBef>
              <a:defRPr/>
            </a:lvl4pPr>
            <a:lvl5pPr>
              <a:lnSpc>
                <a:spcPct val="100000"/>
              </a:lnSpc>
              <a:spcBef>
                <a:spcPts val="0"/>
              </a:spcBef>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51419061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1"/>
            <a:ext cx="11277600" cy="914400"/>
          </a:xfrm>
          <a:prstGeom prst="rect">
            <a:avLst/>
          </a:prstGeo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3BF1EA9-87CF-8343-9776-D1D52A179B2E}" type="datetime1">
              <a:rPr lang="en-US" smtClean="0"/>
              <a:t>2/15/2026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39082217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889506F-D76B-DF43-A96B-B8A73BD734D5}" type="datetime1">
              <a:rPr lang="en-US" smtClean="0"/>
              <a:t>2/15/2026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542379939"/>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DB8EF09-85B4-2CB8-82A3-EECAE01D45AD}"/>
              </a:ext>
            </a:extLst>
          </p:cNvPr>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200" y="457201"/>
            <a:ext cx="3810000" cy="16764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B2777B30-84C4-E14A-AD9D-99C744B58D2B}" type="datetime1">
              <a:rPr lang="en-US" smtClean="0"/>
              <a:t>2/15/2026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458616"/>
            <a:ext cx="3810000" cy="3942184"/>
          </a:xfrm>
        </p:spPr>
        <p:txBody>
          <a:bodyPr anchor="t">
            <a:normAutofit/>
          </a:bodyPr>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800600" y="457200"/>
            <a:ext cx="6934200" cy="5943600"/>
          </a:xfrm>
        </p:spPr>
        <p:txBody>
          <a:bodyPr vert="horz" lIns="91440" tIns="45720" rIns="91440" bIns="45720" rtlCol="0">
            <a:normAutofit/>
          </a:bodyPr>
          <a:lstStyle>
            <a:lvl1pPr>
              <a:spcBef>
                <a:spcPts val="0"/>
              </a:spcBef>
              <a:defRPr lang="en-US" b="0" dirty="0"/>
            </a:lvl1pPr>
            <a:lvl2pPr>
              <a:spcBef>
                <a:spcPts val="0"/>
              </a:spcBef>
              <a:defRPr lang="en-US" dirty="0"/>
            </a:lvl2pPr>
            <a:lvl3pPr>
              <a:spcBef>
                <a:spcPts val="0"/>
              </a:spcBef>
              <a:defRPr lang="en-US" dirty="0"/>
            </a:lvl3pPr>
            <a:lvl4pPr>
              <a:spcBef>
                <a:spcPts val="0"/>
              </a:spcBef>
              <a:defRPr lang="en-US" dirty="0"/>
            </a:lvl4pPr>
            <a:lvl5pPr>
              <a:spcBef>
                <a:spcPts val="0"/>
              </a:spcBef>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058795679"/>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0935E8B-BB8A-9B48-4EC5-768D5E3A1DD2}"/>
              </a:ext>
            </a:extLst>
          </p:cNvPr>
          <p:cNvPicPr/>
          <p:nvPr userDrawn="1"/>
        </p:nvPicPr>
        <p:blipFill>
          <a:blip r:embed="rId2">
            <a:extLst>
              <a:ext uri="{28A0092B-C50C-407E-A947-70E740481C1C}">
                <a14:useLocalDpi xmlns:a14="http://schemas.microsoft.com/office/drawing/2010/main" val="0"/>
              </a:ext>
            </a:extLst>
          </a:blip>
          <a:srcRect/>
          <a:stretch/>
        </p:blipFill>
        <p:spPr>
          <a:xfrm flipH="1">
            <a:off x="5649" y="3174"/>
            <a:ext cx="12186352" cy="6854823"/>
          </a:xfrm>
          <a:custGeom>
            <a:avLst/>
            <a:gdLst>
              <a:gd name="csX0" fmla="*/ 7467602 w 12186353"/>
              <a:gd name="csY0" fmla="*/ 454026 h 6854823"/>
              <a:gd name="csX1" fmla="*/ 7467602 w 12186353"/>
              <a:gd name="csY1" fmla="*/ 6397626 h 6854823"/>
              <a:gd name="csX2" fmla="*/ 457203 w 12186353"/>
              <a:gd name="csY2" fmla="*/ 6397626 h 6854823"/>
              <a:gd name="csX3" fmla="*/ 457203 w 12186353"/>
              <a:gd name="csY3" fmla="*/ 454026 h 6854823"/>
              <a:gd name="csX4" fmla="*/ 12186353 w 12186353"/>
              <a:gd name="csY4" fmla="*/ 0 h 6854823"/>
              <a:gd name="csX5" fmla="*/ 0 w 12186353"/>
              <a:gd name="csY5" fmla="*/ 0 h 6854823"/>
              <a:gd name="csX6" fmla="*/ 0 w 12186353"/>
              <a:gd name="csY6" fmla="*/ 6854823 h 6854823"/>
              <a:gd name="csX7" fmla="*/ 12186353 w 12186353"/>
              <a:gd name="csY7" fmla="*/ 6854823 h 685482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Lst>
            <a:rect l="l" t="t" r="r" b="b"/>
            <a:pathLst>
              <a:path w="12186353" h="6854823">
                <a:moveTo>
                  <a:pt x="7467602" y="454026"/>
                </a:moveTo>
                <a:lnTo>
                  <a:pt x="7467602" y="6397626"/>
                </a:lnTo>
                <a:lnTo>
                  <a:pt x="457203" y="6397626"/>
                </a:lnTo>
                <a:lnTo>
                  <a:pt x="457203" y="454026"/>
                </a:lnTo>
                <a:close/>
                <a:moveTo>
                  <a:pt x="12186353" y="0"/>
                </a:moveTo>
                <a:lnTo>
                  <a:pt x="0" y="0"/>
                </a:lnTo>
                <a:lnTo>
                  <a:pt x="0" y="6854823"/>
                </a:lnTo>
                <a:lnTo>
                  <a:pt x="12186353" y="6854823"/>
                </a:lnTo>
                <a:close/>
              </a:path>
            </a:pathLst>
          </a:custGeom>
        </p:spPr>
      </p:pic>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810000" cy="2971800"/>
          </a:xfrm>
          <a:prstGeom prst="rect">
            <a:avLst/>
          </a:prstGeom>
        </p:spPr>
        <p:txBody>
          <a:bodyPr anchor="t">
            <a:normAutofit/>
          </a:bodyPr>
          <a:lstStyle>
            <a:lvl1pPr>
              <a:defRPr sz="3600"/>
            </a:lvl1pPr>
          </a:lstStyle>
          <a:p>
            <a:r>
              <a:rPr lang="en-US"/>
              <a:t>Click to edit Master title style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DAB2B00D-D41F-AF4D-9311-8F7464F57478}" type="datetime1">
              <a:rPr lang="en-US" smtClean="0"/>
              <a:t>2/15/2026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3810000"/>
            <a:ext cx="3810000" cy="2590800"/>
          </a:xfrm>
        </p:spPr>
        <p:txBody>
          <a:bodyPr anchor="b"/>
          <a:lstStyle>
            <a:lvl1pPr marL="0" indent="0">
              <a:lnSpc>
                <a:spcPct val="100000"/>
              </a:lnSpc>
              <a:spcBef>
                <a:spcPts val="0"/>
              </a:spcBef>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0" name="Picture Placeholder 2">
            <a:extLst>
              <a:ext uri="{FF2B5EF4-FFF2-40B4-BE49-F238E27FC236}">
                <a16:creationId xmlns:a16="http://schemas.microsoft.com/office/drawing/2014/main" id="{0D567F4A-97DA-0A34-ED21-0C003CA8AF5F}"/>
              </a:ext>
            </a:extLst>
          </p:cNvPr>
          <p:cNvSpPr>
            <a:spLocks noGrp="1"/>
          </p:cNvSpPr>
          <p:nvPr>
            <p:ph type="pic" idx="1" hasCustomPrompt="1"/>
          </p:nvPr>
        </p:nvSpPr>
        <p:spPr>
          <a:xfrm>
            <a:off x="4724400" y="457200"/>
            <a:ext cx="7010399" cy="5943600"/>
          </a:xfrm>
          <a:blipFill>
            <a:blip r:embed="rId3" cstate="email">
              <a:alphaModFix amt="60000"/>
              <a:extLst>
                <a:ext uri="{28A0092B-C50C-407E-A947-70E740481C1C}">
                  <a14:useLocalDpi xmlns:a14="http://schemas.microsoft.com/office/drawing/2010/main"/>
                </a:ext>
              </a:extLst>
            </a:blip>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42496092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4087CE1-ACE0-D6A3-D3B7-DF95BF55950D}"/>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457200"/>
            <a:ext cx="8305801" cy="2971800"/>
          </a:xfrm>
          <a:prstGeom prst="rect">
            <a:avLst/>
          </a:prstGeom>
        </p:spPr>
        <p:txBody>
          <a:bodyPr anchor="b">
            <a:normAutofit/>
          </a:bodyPr>
          <a:lstStyle>
            <a:lvl1pPr>
              <a:defRPr sz="6000">
                <a:solidFill>
                  <a:schemeClr val="tx1"/>
                </a:solidFill>
              </a:defRPr>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D1D72C-8184-5840-B481-389540A01A17}"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198" y="3733800"/>
            <a:ext cx="11277599" cy="2666998"/>
          </a:xfrm>
        </p:spPr>
        <p:txBody>
          <a:bodyPr/>
          <a:lstStyle>
            <a:lvl1pPr marL="0" indent="0">
              <a:lnSpc>
                <a:spcPct val="100000"/>
              </a:lnSpc>
              <a:spcBef>
                <a:spcPts val="0"/>
              </a:spcBef>
              <a:buNone/>
              <a:defRPr>
                <a:solidFill>
                  <a:schemeClr val="tx1"/>
                </a:solidFill>
              </a:defRPr>
            </a:lvl1pPr>
            <a:lvl2pPr marL="228600" indent="0">
              <a:lnSpc>
                <a:spcPct val="100000"/>
              </a:lnSpc>
              <a:spcBef>
                <a:spcPts val="0"/>
              </a:spcBef>
              <a:buNone/>
              <a:defRPr>
                <a:solidFill>
                  <a:schemeClr val="tx1"/>
                </a:solidFill>
              </a:defRPr>
            </a:lvl2pPr>
            <a:lvl3pPr marL="457200" indent="0">
              <a:lnSpc>
                <a:spcPct val="100000"/>
              </a:lnSpc>
              <a:spcBef>
                <a:spcPts val="0"/>
              </a:spcBef>
              <a:buNone/>
              <a:defRPr>
                <a:solidFill>
                  <a:schemeClr val="tx1"/>
                </a:solidFill>
              </a:defRPr>
            </a:lvl3pPr>
            <a:lvl4pPr marL="685800" indent="0">
              <a:lnSpc>
                <a:spcPct val="100000"/>
              </a:lnSpc>
              <a:spcBef>
                <a:spcPts val="0"/>
              </a:spcBef>
              <a:buNone/>
              <a:defRPr>
                <a:solidFill>
                  <a:schemeClr val="tx1"/>
                </a:solidFill>
              </a:defRPr>
            </a:lvl4pPr>
            <a:lvl5pPr marL="914400" indent="0">
              <a:lnSpc>
                <a:spcPct val="100000"/>
              </a:lnSpc>
              <a:spcBef>
                <a:spcPts val="0"/>
              </a:spcBef>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241661672"/>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2"/>
      </p:bgRef>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DF1DC1-62BC-8F1C-64E5-A5FBEAB8F408}"/>
              </a:ext>
            </a:extLst>
          </p:cNvPr>
          <p:cNvPicPr>
            <a:picLocks noChangeAspect="1"/>
          </p:cNvPicPr>
          <p:nvPr userDrawn="1"/>
        </p:nvPicPr>
        <p:blipFill>
          <a:blip r:embed="rId2">
            <a:extLst>
              <a:ext uri="{28A0092B-C50C-407E-A947-70E740481C1C}">
                <a14:useLocalDpi xmlns:a14="http://schemas.microsoft.com/office/drawing/2010/main" val="0"/>
              </a:ext>
            </a:extLst>
          </a:blip>
          <a:srcRect/>
          <a:stretch/>
        </p:blipFill>
        <p:spPr>
          <a:xfrm>
            <a:off x="5649" y="3174"/>
            <a:ext cx="12186352" cy="6854823"/>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1" y="457200"/>
            <a:ext cx="5638799" cy="2971800"/>
          </a:xfrm>
          <a:prstGeom prst="rect">
            <a:avLst/>
          </a:prstGeom>
        </p:spPr>
        <p:txBody>
          <a:bodyPr anchor="t">
            <a:noAutofit/>
          </a:bodyPr>
          <a:lstStyle>
            <a:lvl1pPr>
              <a:defRPr sz="6000"/>
            </a:lvl1pPr>
          </a:lstStyle>
          <a:p>
            <a:r>
              <a:rPr lang="en-US" dirty="0"/>
              <a:t>Click to edit Master title style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B32C1FE-0BA1-514C-8495-D43A7528783D}"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1" y="3810000"/>
            <a:ext cx="8382000" cy="2590800"/>
          </a:xfrm>
        </p:spPr>
        <p:txBody>
          <a:bodyPr anchor="b">
            <a:normAutofit/>
          </a:bodyPr>
          <a:lstStyle>
            <a:lvl1pPr marL="0" indent="0">
              <a:lnSpc>
                <a:spcPct val="100000"/>
              </a:lnSpc>
              <a:spcBef>
                <a:spcPts val="0"/>
              </a:spcBef>
              <a:buNone/>
              <a:defRPr sz="2000"/>
            </a:lvl1pPr>
            <a:lvl2pPr marL="228600" indent="0">
              <a:lnSpc>
                <a:spcPct val="100000"/>
              </a:lnSpc>
              <a:spcBef>
                <a:spcPts val="0"/>
              </a:spcBef>
              <a:buNone/>
              <a:defRPr sz="2000"/>
            </a:lvl2pPr>
            <a:lvl3pPr marL="457200" indent="0">
              <a:lnSpc>
                <a:spcPct val="100000"/>
              </a:lnSpc>
              <a:spcBef>
                <a:spcPts val="0"/>
              </a:spcBef>
              <a:buNone/>
              <a:defRPr sz="2000"/>
            </a:lvl3pPr>
            <a:lvl4pPr marL="685800" indent="0">
              <a:lnSpc>
                <a:spcPct val="100000"/>
              </a:lnSpc>
              <a:spcBef>
                <a:spcPts val="0"/>
              </a:spcBef>
              <a:buNone/>
              <a:defRPr sz="2000"/>
            </a:lvl4pPr>
            <a:lvl5pPr marL="914400" indent="0">
              <a:lnSpc>
                <a:spcPct val="100000"/>
              </a:lnSpc>
              <a:spcBef>
                <a:spcPts val="0"/>
              </a:spcBef>
              <a:buNone/>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2913855209"/>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57200" y="457201"/>
            <a:ext cx="11277600" cy="9144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57200" y="1752601"/>
            <a:ext cx="11277599" cy="464819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76200" y="76201"/>
            <a:ext cx="1447800" cy="381000"/>
          </a:xfrm>
          <a:prstGeom prst="rect">
            <a:avLst/>
          </a:prstGeom>
        </p:spPr>
        <p:txBody>
          <a:bodyPr vert="horz" lIns="91440" tIns="45720" rIns="91440" bIns="45720" rtlCol="0" anchor="t"/>
          <a:lstStyle>
            <a:lvl1pPr algn="l" rtl="0">
              <a:defRPr sz="900" b="0" i="0" cap="all" spc="50" baseline="0">
                <a:solidFill>
                  <a:schemeClr val="tx1"/>
                </a:solidFill>
                <a:latin typeface="+mn-lt"/>
              </a:defRPr>
            </a:lvl1pPr>
          </a:lstStyle>
          <a:p>
            <a:fld id="{ABF82D58-E94F-DA46-9A9B-DBAB917AB2DD}" type="datetime1">
              <a:rPr lang="en-US" smtClean="0"/>
              <a:pPr/>
              <a:t>2/15/2026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096000" y="76201"/>
            <a:ext cx="6019800" cy="381000"/>
          </a:xfrm>
          <a:prstGeom prst="rect">
            <a:avLst/>
          </a:prstGeom>
        </p:spPr>
        <p:txBody>
          <a:bodyPr vert="horz" lIns="91440" tIns="45720" rIns="91440" bIns="45720" rtlCol="0" anchor="t"/>
          <a:lstStyle>
            <a:lvl1pPr algn="r" rtl="0">
              <a:defRPr sz="900" b="0" i="0" cap="all" spc="50" baseline="0">
                <a:solidFill>
                  <a:schemeClr val="tx1"/>
                </a:solidFill>
                <a:latin typeface="+mn-lt"/>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0820400" y="6400800"/>
            <a:ext cx="1295400" cy="381000"/>
          </a:xfrm>
          <a:prstGeom prst="rect">
            <a:avLst/>
          </a:prstGeom>
        </p:spPr>
        <p:txBody>
          <a:bodyPr vert="horz" lIns="91440" tIns="45720" rIns="91440" bIns="45720" rtlCol="0" anchor="b"/>
          <a:lstStyle>
            <a:lvl1pPr algn="r" rtl="0">
              <a:defRPr sz="900" b="0" i="0" cap="all" spc="50" baseline="0">
                <a:solidFill>
                  <a:schemeClr val="tx1"/>
                </a:solidFill>
                <a:latin typeface="+mn-lt"/>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15406036"/>
      </p:ext>
    </p:extLst>
  </p:cSld>
  <p:clrMap bg1="lt1" tx1="dk1" bg2="lt2" tx2="dk2" accent1="accent1" accent2="accent2" accent3="accent3" accent4="accent4" accent5="accent5" accent6="accent6" hlink="hlink" folHlink="folHlink"/>
  <p:sldLayoutIdLst>
    <p:sldLayoutId id="2147483980" r:id="rId1"/>
    <p:sldLayoutId id="2147483981" r:id="rId2"/>
    <p:sldLayoutId id="2147483982" r:id="rId3"/>
    <p:sldLayoutId id="2147483983" r:id="rId4"/>
    <p:sldLayoutId id="2147483984" r:id="rId5"/>
    <p:sldLayoutId id="2147483985" r:id="rId6"/>
    <p:sldLayoutId id="2147483986" r:id="rId7"/>
    <p:sldLayoutId id="2147483987" r:id="rId8"/>
    <p:sldLayoutId id="2147483988" r:id="rId9"/>
    <p:sldLayoutId id="2147483989" r:id="rId10"/>
    <p:sldLayoutId id="2147483990" r:id="rId11"/>
    <p:sldLayoutId id="2147483991" r:id="rId12"/>
    <p:sldLayoutId id="2147483992" r:id="rId13"/>
    <p:sldLayoutId id="2147483993" r:id="rId14"/>
    <p:sldLayoutId id="2147483994" r:id="rId15"/>
    <p:sldLayoutId id="2147483995" r:id="rId16"/>
    <p:sldLayoutId id="2147483996" r:id="rId17"/>
    <p:sldLayoutId id="2147483997" r:id="rId18"/>
    <p:sldLayoutId id="2147483998" r:id="rId19"/>
    <p:sldLayoutId id="2147483999" r:id="rId20"/>
    <p:sldLayoutId id="2147484000" r:id="rId21"/>
    <p:sldLayoutId id="2147484001" r:id="rId22"/>
    <p:sldLayoutId id="2147484002" r:id="rId23"/>
    <p:sldLayoutId id="2147484003" r:id="rId24"/>
    <p:sldLayoutId id="2147484004" r:id="rId25"/>
    <p:sldLayoutId id="2147484005" r:id="rId26"/>
    <p:sldLayoutId id="2147484006" r:id="rId27"/>
    <p:sldLayoutId id="2147484007" r:id="rId28"/>
    <p:sldLayoutId id="2147484008" r:id="rId29"/>
    <p:sldLayoutId id="2147484009" r:id="rId30"/>
    <p:sldLayoutId id="2147484010" r:id="rId31"/>
    <p:sldLayoutId id="2147484011" r:id="rId32"/>
    <p:sldLayoutId id="2147484012" r:id="rId33"/>
    <p:sldLayoutId id="2147484013" r:id="rId34"/>
    <p:sldLayoutId id="2147484014" r:id="rId35"/>
    <p:sldLayoutId id="2147484015" r:id="rId36"/>
    <p:sldLayoutId id="2147484016" r:id="rId37"/>
    <p:sldLayoutId id="2147484017" r:id="rId38"/>
    <p:sldLayoutId id="2147484018" r:id="rId39"/>
    <p:sldLayoutId id="2147484019" r:id="rId40"/>
    <p:sldLayoutId id="2147484020" r:id="rId41"/>
    <p:sldLayoutId id="2147484021" r:id="rId42"/>
    <p:sldLayoutId id="2147484022" r:id="rId43"/>
    <p:sldLayoutId id="2147484023" r:id="rId44"/>
    <p:sldLayoutId id="2147484024" r:id="rId45"/>
    <p:sldLayoutId id="2147484025" r:id="rId46"/>
    <p:sldLayoutId id="2147484026" r:id="rId47"/>
    <p:sldLayoutId id="2147484027" r:id="rId48"/>
    <p:sldLayoutId id="2147484028" r:id="rId49"/>
    <p:sldLayoutId id="2147484029" r:id="rId50"/>
    <p:sldLayoutId id="2147484030" r:id="rId51"/>
    <p:sldLayoutId id="2147484031" r:id="rId52"/>
    <p:sldLayoutId id="2147484032" r:id="rId53"/>
  </p:sldLayoutIdLst>
  <p:hf sldNum="0" hdr="0" ftr="0" dt="0"/>
  <p:txStyles>
    <p:titleStyle>
      <a:lvl1pPr algn="l" defTabSz="914400" rtl="0" eaLnBrk="1" latinLnBrk="0" hangingPunct="1">
        <a:lnSpc>
          <a:spcPct val="80000"/>
        </a:lnSpc>
        <a:spcBef>
          <a:spcPct val="0"/>
        </a:spcBef>
        <a:buNone/>
        <a:defRPr sz="3600" b="0" kern="1200" spc="0" baseline="0">
          <a:solidFill>
            <a:schemeClr val="tx1"/>
          </a:solidFill>
          <a:latin typeface="+mj-lt"/>
          <a:ea typeface="+mj-ea"/>
          <a:cs typeface="Biome" panose="020B0503030204020804" pitchFamily="34" charset="0"/>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b="0" i="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3" orient="horz" pos="2160" userDrawn="1">
          <p15:clr>
            <a:srgbClr val="F26B43"/>
          </p15:clr>
        </p15:guide>
        <p15:guide id="24" pos="3840" userDrawn="1">
          <p15:clr>
            <a:srgbClr val="F26B43"/>
          </p15:clr>
        </p15:guide>
        <p15:guide id="31" orient="horz" pos="48" userDrawn="1">
          <p15:clr>
            <a:srgbClr val="F26B43"/>
          </p15:clr>
        </p15:guide>
        <p15:guide id="32" orient="horz" pos="4272" userDrawn="1">
          <p15:clr>
            <a:srgbClr val="F26B43"/>
          </p15:clr>
        </p15:guide>
        <p15:guide id="33" pos="48" userDrawn="1">
          <p15:clr>
            <a:srgbClr val="F26B43"/>
          </p15:clr>
        </p15:guide>
        <p15:guide id="34" pos="7632" userDrawn="1">
          <p15:clr>
            <a:srgbClr val="F26B43"/>
          </p15:clr>
        </p15:guide>
        <p15:guide id="35" orient="horz" pos="288" userDrawn="1">
          <p15:clr>
            <a:srgbClr val="F26B43"/>
          </p15:clr>
        </p15:guide>
        <p15:guide id="36" orient="horz" pos="4032" userDrawn="1">
          <p15:clr>
            <a:srgbClr val="F26B43"/>
          </p15:clr>
        </p15:guide>
        <p15:guide id="37" pos="7392" userDrawn="1">
          <p15:clr>
            <a:srgbClr val="F26B43"/>
          </p15:clr>
        </p15:guide>
        <p15:guide id="38" pos="2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wm-organizationalbehavior/chapter/what-is-conflict/" TargetMode="External"/><Relationship Id="rId2" Type="http://schemas.openxmlformats.org/officeDocument/2006/relationships/image" Target="../media/image45.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implypsychology.org/bowlby.html" TargetMode="External"/><Relationship Id="rId7" Type="http://schemas.openxmlformats.org/officeDocument/2006/relationships/hyperlink" Target="https://www.scie.org.uk/providing-care/young-carers-breaks/providing/" TargetMode="External"/><Relationship Id="rId2" Type="http://schemas.openxmlformats.org/officeDocument/2006/relationships/hyperlink" Target="https://pubmed.ncbi.nlm.nih.gov/17615391/" TargetMode="External"/><Relationship Id="rId1" Type="http://schemas.openxmlformats.org/officeDocument/2006/relationships/slideLayout" Target="../slideLayouts/slideLayout12.xml"/><Relationship Id="rId6" Type="http://schemas.openxmlformats.org/officeDocument/2006/relationships/hyperlink" Target="https://www.childrenssociety.org.uk/sites/default/files/2020-10/supporting-young-carers-and-their-families_0.pdf" TargetMode="External"/><Relationship Id="rId5" Type="http://schemas.openxmlformats.org/officeDocument/2006/relationships/hyperlink" Target="https://fundingawards.nihr.ac.uk/award/NIHR129645" TargetMode="External"/><Relationship Id="rId4" Type="http://schemas.openxmlformats.org/officeDocument/2006/relationships/hyperlink" Target="https://en.wikipedia.org/wiki/Erikson%27s_stages_of_psychosocial_develop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872FD-7E92-C3C8-5956-A6C41548252E}"/>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F01FB9CD-CBF7-C634-8B2F-5E2490FDF9F0}"/>
              </a:ext>
            </a:extLst>
          </p:cNvPr>
          <p:cNvSpPr>
            <a:spLocks noGrp="1"/>
          </p:cNvSpPr>
          <p:nvPr>
            <p:ph type="ctrTitle"/>
          </p:nvPr>
        </p:nvSpPr>
        <p:spPr/>
        <p:txBody>
          <a:bodyPr>
            <a:normAutofit/>
          </a:bodyPr>
          <a:lstStyle/>
          <a:p>
            <a:r>
              <a:rPr lang="en-US">
                <a:cs typeface="Biome"/>
              </a:rPr>
              <a:t>Individual Assessment-</a:t>
            </a:r>
            <a:br>
              <a:rPr lang="en-US">
                <a:cs typeface="Biome"/>
              </a:rPr>
            </a:br>
            <a:r>
              <a:rPr lang="en-US" sz="3600">
                <a:cs typeface="Biome"/>
              </a:rPr>
              <a:t>Theory and concepts to support Jenny </a:t>
            </a:r>
            <a:endParaRPr lang="en-US" sz="3600"/>
          </a:p>
        </p:txBody>
      </p:sp>
      <p:sp>
        <p:nvSpPr>
          <p:cNvPr id="4" name="Subtitle 3">
            <a:extLst>
              <a:ext uri="{FF2B5EF4-FFF2-40B4-BE49-F238E27FC236}">
                <a16:creationId xmlns:a16="http://schemas.microsoft.com/office/drawing/2014/main" id="{D8319D33-1EDC-2FD6-1393-613ECEB01295}"/>
              </a:ext>
            </a:extLst>
          </p:cNvPr>
          <p:cNvSpPr>
            <a:spLocks noGrp="1"/>
          </p:cNvSpPr>
          <p:nvPr>
            <p:ph type="subTitle" idx="1"/>
          </p:nvPr>
        </p:nvSpPr>
        <p:spPr>
          <a:xfrm>
            <a:off x="457200" y="457200"/>
            <a:ext cx="4092572" cy="1139825"/>
          </a:xfrm>
        </p:spPr>
        <p:txBody>
          <a:bodyPr anchor="t">
            <a:normAutofit fontScale="92500"/>
          </a:bodyPr>
          <a:lstStyle/>
          <a:p>
            <a:r>
              <a:rPr lang="en-US"/>
              <a:t>Aisha Hussain </a:t>
            </a:r>
          </a:p>
          <a:p>
            <a:r>
              <a:rPr lang="en-US"/>
              <a:t>2431992</a:t>
            </a:r>
          </a:p>
          <a:p>
            <a:r>
              <a:rPr lang="en-US"/>
              <a:t>Psychology in Health and Social care </a:t>
            </a:r>
          </a:p>
        </p:txBody>
      </p:sp>
    </p:spTree>
    <p:extLst>
      <p:ext uri="{BB962C8B-B14F-4D97-AF65-F5344CB8AC3E}">
        <p14:creationId xmlns:p14="http://schemas.microsoft.com/office/powerpoint/2010/main" val="2329614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A4C6A9E-15A8-D890-B4E1-5FB6FF9C75E3}"/>
              </a:ext>
            </a:extLst>
          </p:cNvPr>
          <p:cNvSpPr>
            <a:spLocks noGrp="1"/>
          </p:cNvSpPr>
          <p:nvPr>
            <p:ph type="title"/>
          </p:nvPr>
        </p:nvSpPr>
        <p:spPr>
          <a:xfrm>
            <a:off x="457200" y="457200"/>
            <a:ext cx="8718468" cy="870620"/>
          </a:xfrm>
        </p:spPr>
        <p:txBody>
          <a:bodyPr/>
          <a:lstStyle/>
          <a:p>
            <a:r>
              <a:rPr lang="en-US" dirty="0">
                <a:cs typeface="Biome"/>
              </a:rPr>
              <a:t>Introduction </a:t>
            </a:r>
            <a:endParaRPr lang="en-US" dirty="0"/>
          </a:p>
        </p:txBody>
      </p:sp>
      <p:sp>
        <p:nvSpPr>
          <p:cNvPr id="10" name="Content Placeholder 2">
            <a:extLst>
              <a:ext uri="{FF2B5EF4-FFF2-40B4-BE49-F238E27FC236}">
                <a16:creationId xmlns:a16="http://schemas.microsoft.com/office/drawing/2014/main" id="{79EAC614-43BB-0C4E-2584-80C017DB1BD2}"/>
              </a:ext>
            </a:extLst>
          </p:cNvPr>
          <p:cNvSpPr>
            <a:spLocks noGrp="1"/>
          </p:cNvSpPr>
          <p:nvPr>
            <p:ph sz="quarter" idx="13"/>
          </p:nvPr>
        </p:nvSpPr>
        <p:spPr>
          <a:xfrm>
            <a:off x="457200" y="1325733"/>
            <a:ext cx="8718468" cy="5095942"/>
          </a:xfrm>
        </p:spPr>
        <p:txBody>
          <a:bodyPr vert="horz" lIns="91440" tIns="45720" rIns="91440" bIns="45720" rtlCol="0" anchor="t">
            <a:normAutofit lnSpcReduction="10000"/>
          </a:bodyPr>
          <a:lstStyle/>
          <a:p>
            <a:pPr marL="0" indent="0">
              <a:buNone/>
            </a:pPr>
            <a:r>
              <a:rPr lang="en-US" sz="2400" dirty="0"/>
              <a:t>How will the theory of Erikson (1950) will apply to our case study of Jenny.</a:t>
            </a:r>
          </a:p>
          <a:p>
            <a:pPr marL="0" indent="0">
              <a:buNone/>
            </a:pPr>
            <a:endParaRPr lang="en-US" sz="2400" dirty="0"/>
          </a:p>
          <a:p>
            <a:pPr marL="0" indent="0">
              <a:buNone/>
            </a:pPr>
            <a:r>
              <a:rPr lang="en-US" sz="2400" dirty="0"/>
              <a:t>Jenny is 16yrs old and has been a young carer for five years since her father died </a:t>
            </a:r>
          </a:p>
          <a:p>
            <a:pPr marL="0" indent="0">
              <a:buNone/>
            </a:pPr>
            <a:r>
              <a:rPr lang="en-US" sz="2400" dirty="0"/>
              <a:t>Carer for her mother who suffers with mobility issues, memory loss and low mood</a:t>
            </a:r>
          </a:p>
          <a:p>
            <a:pPr marL="0" indent="0">
              <a:buNone/>
            </a:pPr>
            <a:r>
              <a:rPr lang="en-US" sz="2400" dirty="0"/>
              <a:t>Jenny provides practical support around the home and admin support.</a:t>
            </a:r>
          </a:p>
          <a:p>
            <a:pPr marL="0" indent="0">
              <a:buNone/>
            </a:pPr>
            <a:endParaRPr lang="en-US" sz="2400" dirty="0"/>
          </a:p>
          <a:p>
            <a:pPr marL="0" indent="0">
              <a:buNone/>
            </a:pPr>
            <a:r>
              <a:rPr lang="en-US" sz="2400" dirty="0"/>
              <a:t>My aim today is to investigate and explore the impact all this has had on her development and devise a support plan </a:t>
            </a:r>
          </a:p>
          <a:p>
            <a:pPr marL="0" indent="0">
              <a:buNone/>
            </a:pPr>
            <a:endParaRPr lang="en-US" dirty="0"/>
          </a:p>
        </p:txBody>
      </p:sp>
    </p:spTree>
    <p:extLst>
      <p:ext uri="{BB962C8B-B14F-4D97-AF65-F5344CB8AC3E}">
        <p14:creationId xmlns:p14="http://schemas.microsoft.com/office/powerpoint/2010/main" val="2072295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A4147-D410-D780-1EC3-B554F55A5198}"/>
              </a:ext>
            </a:extLst>
          </p:cNvPr>
          <p:cNvSpPr>
            <a:spLocks noGrp="1"/>
          </p:cNvSpPr>
          <p:nvPr>
            <p:ph type="title"/>
          </p:nvPr>
        </p:nvSpPr>
        <p:spPr>
          <a:xfrm>
            <a:off x="457200" y="457200"/>
            <a:ext cx="8718468" cy="954126"/>
          </a:xfrm>
        </p:spPr>
        <p:txBody>
          <a:bodyPr/>
          <a:lstStyle/>
          <a:p>
            <a:r>
              <a:rPr lang="en-GB" dirty="0">
                <a:cs typeface="Biome"/>
              </a:rPr>
              <a:t>Erikson's theory </a:t>
            </a:r>
            <a:endParaRPr lang="en-GB" dirty="0"/>
          </a:p>
        </p:txBody>
      </p:sp>
      <p:sp>
        <p:nvSpPr>
          <p:cNvPr id="3" name="Content Placeholder 2">
            <a:extLst>
              <a:ext uri="{FF2B5EF4-FFF2-40B4-BE49-F238E27FC236}">
                <a16:creationId xmlns:a16="http://schemas.microsoft.com/office/drawing/2014/main" id="{AF2AD6C9-5DE7-217C-E74B-1CF05F479D1B}"/>
              </a:ext>
            </a:extLst>
          </p:cNvPr>
          <p:cNvSpPr>
            <a:spLocks noGrp="1"/>
          </p:cNvSpPr>
          <p:nvPr>
            <p:ph sz="quarter" idx="13"/>
          </p:nvPr>
        </p:nvSpPr>
        <p:spPr>
          <a:xfrm>
            <a:off x="457200" y="1701515"/>
            <a:ext cx="8718468" cy="4699284"/>
          </a:xfrm>
        </p:spPr>
        <p:txBody>
          <a:bodyPr vert="horz" lIns="91440" tIns="45720" rIns="91440" bIns="45720" rtlCol="0" anchor="t">
            <a:normAutofit lnSpcReduction="10000"/>
          </a:bodyPr>
          <a:lstStyle/>
          <a:p>
            <a:pPr marL="0" indent="0">
              <a:buNone/>
            </a:pPr>
            <a:r>
              <a:rPr lang="en-GB" sz="2400" dirty="0"/>
              <a:t>His theory 'identifies a series  of eight stages that a healthy individual should pass through.' </a:t>
            </a:r>
            <a:r>
              <a:rPr lang="en-GB" sz="2400" dirty="0" err="1"/>
              <a:t>Wikepedia</a:t>
            </a:r>
            <a:r>
              <a:rPr lang="en-GB" sz="2400" dirty="0"/>
              <a:t> (2026) Erikson's theory proposed the idea that development occurs over one's full lifespan. </a:t>
            </a:r>
            <a:endParaRPr lang="en-GB"/>
          </a:p>
          <a:p>
            <a:pPr marL="0" indent="0">
              <a:buNone/>
            </a:pPr>
            <a:r>
              <a:rPr lang="en-GB" sz="2400" dirty="0"/>
              <a:t>His theory states there are 8 stages of development each in which include a psychological conflict which influences later life and their wellbeing.</a:t>
            </a:r>
          </a:p>
          <a:p>
            <a:pPr marL="0" indent="0">
              <a:buNone/>
            </a:pPr>
            <a:endParaRPr lang="en-GB" sz="2400" dirty="0"/>
          </a:p>
          <a:p>
            <a:pPr marL="0" indent="0">
              <a:buNone/>
            </a:pPr>
            <a:r>
              <a:rPr lang="en-GB" sz="2400" dirty="0"/>
              <a:t>Adolescence is the key time in which identity forms </a:t>
            </a:r>
          </a:p>
          <a:p>
            <a:pPr marL="0" indent="0">
              <a:buNone/>
            </a:pPr>
            <a:r>
              <a:rPr lang="en-GB" sz="2400" dirty="0"/>
              <a:t>And is the stage Jenny is experiencing currently.</a:t>
            </a:r>
          </a:p>
          <a:p>
            <a:pPr marL="0" indent="0">
              <a:buNone/>
            </a:pPr>
            <a:r>
              <a:rPr lang="en-GB" sz="2400"/>
              <a:t>(identity vs confusion)</a:t>
            </a:r>
            <a:endParaRPr lang="en-GB" sz="2400" dirty="0"/>
          </a:p>
          <a:p>
            <a:pPr marL="0" indent="0">
              <a:buNone/>
            </a:pPr>
            <a:endParaRPr lang="en-GB" sz="2400" dirty="0"/>
          </a:p>
          <a:p>
            <a:pPr marL="0" indent="0">
              <a:buNone/>
            </a:pPr>
            <a:endParaRPr lang="en-GB" sz="2400" dirty="0"/>
          </a:p>
          <a:p>
            <a:pPr marL="0" indent="0">
              <a:buNone/>
            </a:pPr>
            <a:endParaRPr lang="en-GB" dirty="0"/>
          </a:p>
        </p:txBody>
      </p:sp>
      <p:pic>
        <p:nvPicPr>
          <p:cNvPr id="5" name="Picture 4" descr="A diagram of stages of social development&#10;&#10;AI-generated content may be incorrect.">
            <a:extLst>
              <a:ext uri="{FF2B5EF4-FFF2-40B4-BE49-F238E27FC236}">
                <a16:creationId xmlns:a16="http://schemas.microsoft.com/office/drawing/2014/main" id="{51C3D440-D40C-8C64-C567-1F8BD92F28B7}"/>
              </a:ext>
            </a:extLst>
          </p:cNvPr>
          <p:cNvPicPr>
            <a:picLocks noChangeAspect="1"/>
          </p:cNvPicPr>
          <p:nvPr/>
        </p:nvPicPr>
        <p:blipFill>
          <a:blip r:embed="rId2"/>
          <a:stretch>
            <a:fillRect/>
          </a:stretch>
        </p:blipFill>
        <p:spPr>
          <a:xfrm>
            <a:off x="7169390" y="3433762"/>
            <a:ext cx="4909552" cy="3184613"/>
          </a:xfrm>
          <a:prstGeom prst="rect">
            <a:avLst/>
          </a:prstGeom>
        </p:spPr>
      </p:pic>
    </p:spTree>
    <p:extLst>
      <p:ext uri="{BB962C8B-B14F-4D97-AF65-F5344CB8AC3E}">
        <p14:creationId xmlns:p14="http://schemas.microsoft.com/office/powerpoint/2010/main" val="1903595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FEEF-0FE0-5DC1-DC77-81F4F87DE3DC}"/>
              </a:ext>
            </a:extLst>
          </p:cNvPr>
          <p:cNvSpPr>
            <a:spLocks noGrp="1"/>
          </p:cNvSpPr>
          <p:nvPr>
            <p:ph type="title"/>
          </p:nvPr>
        </p:nvSpPr>
        <p:spPr>
          <a:xfrm>
            <a:off x="457200" y="457200"/>
            <a:ext cx="8718468" cy="1089826"/>
          </a:xfrm>
        </p:spPr>
        <p:txBody>
          <a:bodyPr>
            <a:normAutofit/>
          </a:bodyPr>
          <a:lstStyle/>
          <a:p>
            <a:r>
              <a:rPr lang="en-GB">
                <a:cs typeface="Biome"/>
              </a:rPr>
              <a:t>Eriksons Theory </a:t>
            </a:r>
            <a:r>
              <a:rPr lang="en-GB" sz="2800">
                <a:cs typeface="Biome"/>
              </a:rPr>
              <a:t>(continued)</a:t>
            </a:r>
            <a:endParaRPr lang="en-GB" sz="2800"/>
          </a:p>
        </p:txBody>
      </p:sp>
      <p:sp>
        <p:nvSpPr>
          <p:cNvPr id="3" name="Content Placeholder 2">
            <a:extLst>
              <a:ext uri="{FF2B5EF4-FFF2-40B4-BE49-F238E27FC236}">
                <a16:creationId xmlns:a16="http://schemas.microsoft.com/office/drawing/2014/main" id="{E3399576-4295-819E-095D-1792A8EA5B15}"/>
              </a:ext>
            </a:extLst>
          </p:cNvPr>
          <p:cNvSpPr>
            <a:spLocks noGrp="1"/>
          </p:cNvSpPr>
          <p:nvPr>
            <p:ph sz="quarter" idx="13"/>
          </p:nvPr>
        </p:nvSpPr>
        <p:spPr>
          <a:xfrm>
            <a:off x="457200" y="1899843"/>
            <a:ext cx="8718468" cy="4500956"/>
          </a:xfrm>
        </p:spPr>
        <p:txBody>
          <a:bodyPr vert="horz" lIns="91440" tIns="45720" rIns="91440" bIns="45720" rtlCol="0" anchor="t">
            <a:normAutofit/>
          </a:bodyPr>
          <a:lstStyle/>
          <a:p>
            <a:pPr marL="0" indent="0">
              <a:buNone/>
            </a:pPr>
            <a:r>
              <a:rPr lang="en-GB" sz="2400" dirty="0"/>
              <a:t>As Jenny is now her </a:t>
            </a:r>
            <a:r>
              <a:rPr lang="en-GB" sz="2400"/>
              <a:t>mother's</a:t>
            </a:r>
            <a:r>
              <a:rPr lang="en-GB" sz="2400" dirty="0"/>
              <a:t> carer, at this age it will affect the stage of Identity vs role confusion. Her caring role may force her into an early adult role. Which will in turn cause problems in:</a:t>
            </a:r>
            <a:endParaRPr lang="en-US" dirty="0"/>
          </a:p>
          <a:p>
            <a:pPr marL="342900" indent="-342900">
              <a:buFont typeface="Arial"/>
              <a:buChar char="•"/>
            </a:pPr>
            <a:r>
              <a:rPr lang="en-GB" sz="2400"/>
              <a:t>Her formation of identity </a:t>
            </a:r>
          </a:p>
          <a:p>
            <a:pPr marL="342900" indent="-342900">
              <a:buFont typeface="Arial"/>
              <a:buChar char="•"/>
            </a:pPr>
            <a:r>
              <a:rPr lang="en-GB" sz="2400" dirty="0"/>
              <a:t>Affect her </a:t>
            </a:r>
            <a:r>
              <a:rPr lang="en-GB" sz="2400"/>
              <a:t>friendships </a:t>
            </a:r>
            <a:endParaRPr lang="en-GB" sz="2400" dirty="0"/>
          </a:p>
          <a:p>
            <a:pPr marL="342900" indent="-342900">
              <a:buFont typeface="Arial"/>
              <a:buChar char="•"/>
            </a:pPr>
            <a:r>
              <a:rPr lang="en-GB" sz="2400" dirty="0"/>
              <a:t>Cause her mental health issues </a:t>
            </a:r>
            <a:r>
              <a:rPr lang="en-GB" sz="2400"/>
              <a:t>such as stress and anxiety </a:t>
            </a:r>
            <a:endParaRPr lang="en-GB" sz="2400" dirty="0"/>
          </a:p>
          <a:p>
            <a:pPr marL="342900" indent="-342900">
              <a:buFont typeface="Arial"/>
              <a:buChar char="•"/>
            </a:pPr>
            <a:r>
              <a:rPr lang="en-GB" sz="2400"/>
              <a:t>Lower her confidence </a:t>
            </a:r>
            <a:endParaRPr lang="en-GB" sz="2400" dirty="0"/>
          </a:p>
          <a:p>
            <a:pPr marL="0" indent="0">
              <a:buNone/>
            </a:pPr>
            <a:r>
              <a:rPr lang="en-GB" sz="2400" dirty="0">
                <a:ea typeface="+mn-lt"/>
                <a:cs typeface="+mn-lt"/>
              </a:rPr>
              <a:t>'Almost a third of young carers surveyed (29%), reported that their </a:t>
            </a:r>
            <a:r>
              <a:rPr lang="en-GB" sz="2400">
                <a:ea typeface="+mn-lt"/>
                <a:cs typeface="+mn-lt"/>
              </a:rPr>
              <a:t>own physical health was ‘just OK’  The Children's Society (2018)</a:t>
            </a:r>
          </a:p>
          <a:p>
            <a:pPr marL="0" indent="0">
              <a:buNone/>
            </a:pPr>
            <a:endParaRPr lang="en-GB" sz="2400" dirty="0"/>
          </a:p>
          <a:p>
            <a:pPr marL="0" indent="0">
              <a:buNone/>
            </a:pPr>
            <a:endParaRPr lang="en-GB" sz="2400" dirty="0"/>
          </a:p>
        </p:txBody>
      </p:sp>
    </p:spTree>
    <p:extLst>
      <p:ext uri="{BB962C8B-B14F-4D97-AF65-F5344CB8AC3E}">
        <p14:creationId xmlns:p14="http://schemas.microsoft.com/office/powerpoint/2010/main" val="3934399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B3A4D-8391-2EC8-F481-DE7309A63B33}"/>
              </a:ext>
            </a:extLst>
          </p:cNvPr>
          <p:cNvSpPr>
            <a:spLocks noGrp="1"/>
          </p:cNvSpPr>
          <p:nvPr>
            <p:ph type="title"/>
          </p:nvPr>
        </p:nvSpPr>
        <p:spPr>
          <a:xfrm flipH="1">
            <a:off x="-260605" y="-732773"/>
            <a:ext cx="101942" cy="244318"/>
          </a:xfrm>
        </p:spPr>
        <p:txBody>
          <a:bodyPr>
            <a:normAutofit fontScale="90000"/>
          </a:bodyPr>
          <a:lstStyle/>
          <a:p>
            <a:r>
              <a:rPr lang="en-GB"/>
              <a:t>i</a:t>
            </a:r>
          </a:p>
        </p:txBody>
      </p:sp>
      <p:sp>
        <p:nvSpPr>
          <p:cNvPr id="3" name="Content Placeholder 2">
            <a:extLst>
              <a:ext uri="{FF2B5EF4-FFF2-40B4-BE49-F238E27FC236}">
                <a16:creationId xmlns:a16="http://schemas.microsoft.com/office/drawing/2014/main" id="{E7016B5D-C5ED-7973-8C28-72C02492B370}"/>
              </a:ext>
            </a:extLst>
          </p:cNvPr>
          <p:cNvSpPr>
            <a:spLocks noGrp="1"/>
          </p:cNvSpPr>
          <p:nvPr>
            <p:ph sz="quarter" idx="13"/>
          </p:nvPr>
        </p:nvSpPr>
        <p:spPr>
          <a:xfrm>
            <a:off x="457200" y="354967"/>
            <a:ext cx="8718468" cy="6045832"/>
          </a:xfrm>
        </p:spPr>
        <p:txBody>
          <a:bodyPr vert="horz" lIns="91440" tIns="45720" rIns="91440" bIns="45720" rtlCol="0" anchor="t">
            <a:normAutofit/>
          </a:bodyPr>
          <a:lstStyle/>
          <a:p>
            <a:pPr marL="0" indent="0">
              <a:buNone/>
            </a:pPr>
            <a:r>
              <a:rPr lang="en-GB" sz="2400" dirty="0"/>
              <a:t>This significant change in her life may have also affected her previously in the stage of Industry vs Inferiority where she would she would realise her worth and usefulness, she may have found that she lacks confidence in general life and social skills.</a:t>
            </a:r>
          </a:p>
          <a:p>
            <a:pPr marL="0" indent="0">
              <a:buNone/>
            </a:pPr>
            <a:endParaRPr lang="en-GB" sz="2400" dirty="0"/>
          </a:p>
          <a:p>
            <a:pPr marL="0" indent="0">
              <a:buNone/>
            </a:pPr>
            <a:r>
              <a:rPr lang="en-GB" sz="2400" dirty="0"/>
              <a:t>As well as that Erikson's theory can help us explain and explore potential future risks to Jenny's development. There will be a possible conflict in the stage Intimacy vs Isolation. </a:t>
            </a:r>
          </a:p>
        </p:txBody>
      </p:sp>
      <p:pic>
        <p:nvPicPr>
          <p:cNvPr id="5" name="Graphic 4">
            <a:extLst>
              <a:ext uri="{FF2B5EF4-FFF2-40B4-BE49-F238E27FC236}">
                <a16:creationId xmlns:a16="http://schemas.microsoft.com/office/drawing/2014/main" id="{C498A277-50DF-EF23-B226-B49328635F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57942" y="4091484"/>
            <a:ext cx="3342884" cy="2192757"/>
          </a:xfrm>
          <a:prstGeom prst="rect">
            <a:avLst/>
          </a:prstGeom>
        </p:spPr>
      </p:pic>
      <p:sp>
        <p:nvSpPr>
          <p:cNvPr id="6" name="TextBox 5">
            <a:extLst>
              <a:ext uri="{FF2B5EF4-FFF2-40B4-BE49-F238E27FC236}">
                <a16:creationId xmlns:a16="http://schemas.microsoft.com/office/drawing/2014/main" id="{C6A945FE-989A-45DE-1090-4DF1FDA7AC71}"/>
              </a:ext>
            </a:extLst>
          </p:cNvPr>
          <p:cNvSpPr txBox="1"/>
          <p:nvPr/>
        </p:nvSpPr>
        <p:spPr>
          <a:xfrm>
            <a:off x="5619750" y="6513513"/>
            <a:ext cx="4324350" cy="317500"/>
          </a:xfrm>
          <a:prstGeom prst="rect">
            <a:avLst/>
          </a:prstGeom>
        </p:spPr>
        <p:txBody>
          <a:bodyPr lIns="91440" tIns="45720" rIns="91440" bIns="45720" anchor="t">
            <a:normAutofit fontScale="92500" lnSpcReduction="20000"/>
          </a:bodyPr>
          <a:lstStyle/>
          <a:p>
            <a:r>
              <a:rPr lang="en-US"/>
              <a:t>.</a:t>
            </a:r>
          </a:p>
        </p:txBody>
      </p:sp>
    </p:spTree>
    <p:extLst>
      <p:ext uri="{BB962C8B-B14F-4D97-AF65-F5344CB8AC3E}">
        <p14:creationId xmlns:p14="http://schemas.microsoft.com/office/powerpoint/2010/main" val="4006886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BC389-9E08-FCFA-B642-4AF9B8922F72}"/>
              </a:ext>
            </a:extLst>
          </p:cNvPr>
          <p:cNvSpPr>
            <a:spLocks noGrp="1"/>
          </p:cNvSpPr>
          <p:nvPr>
            <p:ph type="title"/>
          </p:nvPr>
        </p:nvSpPr>
        <p:spPr>
          <a:xfrm>
            <a:off x="457200" y="457200"/>
            <a:ext cx="9282139" cy="1058510"/>
          </a:xfrm>
        </p:spPr>
        <p:txBody>
          <a:bodyPr/>
          <a:lstStyle/>
          <a:p>
            <a:r>
              <a:rPr lang="en-GB">
                <a:cs typeface="Biome"/>
              </a:rPr>
              <a:t>Strategies and Support </a:t>
            </a:r>
            <a:r>
              <a:rPr lang="en-GB" dirty="0">
                <a:cs typeface="Biome"/>
              </a:rPr>
              <a:t>plan </a:t>
            </a:r>
            <a:endParaRPr lang="en-GB" dirty="0"/>
          </a:p>
        </p:txBody>
      </p:sp>
      <p:sp>
        <p:nvSpPr>
          <p:cNvPr id="3" name="Content Placeholder 2">
            <a:extLst>
              <a:ext uri="{FF2B5EF4-FFF2-40B4-BE49-F238E27FC236}">
                <a16:creationId xmlns:a16="http://schemas.microsoft.com/office/drawing/2014/main" id="{E5DF15C3-A665-D8EE-F025-494E81F64950}"/>
              </a:ext>
            </a:extLst>
          </p:cNvPr>
          <p:cNvSpPr>
            <a:spLocks noGrp="1"/>
          </p:cNvSpPr>
          <p:nvPr>
            <p:ph sz="quarter" idx="13"/>
          </p:nvPr>
        </p:nvSpPr>
        <p:spPr>
          <a:xfrm>
            <a:off x="457200" y="1513625"/>
            <a:ext cx="10221591" cy="4887174"/>
          </a:xfrm>
        </p:spPr>
        <p:txBody>
          <a:bodyPr vert="horz" lIns="91440" tIns="45720" rIns="91440" bIns="45720" rtlCol="0" anchor="t">
            <a:normAutofit fontScale="85000" lnSpcReduction="10000"/>
          </a:bodyPr>
          <a:lstStyle/>
          <a:p>
            <a:pPr marL="0" indent="0">
              <a:buNone/>
            </a:pPr>
            <a:r>
              <a:rPr lang="en-GB" sz="2400" dirty="0"/>
              <a:t>There are various different strategies in which we can aid Jenny's development throughout her future and current stages through a structured support plan consisting of:</a:t>
            </a:r>
          </a:p>
          <a:p>
            <a:pPr marL="342900" indent="-342900">
              <a:buFont typeface="Arial"/>
              <a:buChar char="•"/>
            </a:pPr>
            <a:r>
              <a:rPr lang="en-GB" sz="2400" dirty="0"/>
              <a:t>Social worker's assessments- They will look into the carer strain that she is dealing with and may be able to provide support </a:t>
            </a:r>
            <a:r>
              <a:rPr lang="en-GB" sz="2400" dirty="0">
                <a:solidFill>
                  <a:srgbClr val="2A0053"/>
                </a:solidFill>
                <a:ea typeface="+mn-lt"/>
                <a:cs typeface="+mn-lt"/>
              </a:rPr>
              <a:t>' Some levels of caring responsibility are inappropriate for a child or young person- when their development is being affected- and the aim of support should be to change this situation' Social Care Institution for excellence (2023)</a:t>
            </a:r>
            <a:endParaRPr lang="en-GB" sz="1500" dirty="0">
              <a:solidFill>
                <a:srgbClr val="4A678A"/>
              </a:solidFill>
              <a:highlight>
                <a:srgbClr val="FFFFFF"/>
              </a:highlight>
              <a:ea typeface="+mn-lt"/>
              <a:cs typeface="+mn-lt"/>
            </a:endParaRPr>
          </a:p>
          <a:p>
            <a:pPr marL="342900" indent="-342900">
              <a:buFont typeface="Arial"/>
              <a:buChar char="•"/>
            </a:pPr>
            <a:r>
              <a:rPr lang="en-GB" sz="2400" dirty="0"/>
              <a:t>Home support for her mother- ensure services are put in place that take the burden off of Jenny (this will reduce Jenny's 'parent' role load and relieve her of some stress)</a:t>
            </a:r>
          </a:p>
          <a:p>
            <a:pPr marL="342900" indent="-342900">
              <a:buFont typeface="Arial"/>
              <a:buChar char="•"/>
            </a:pPr>
            <a:r>
              <a:rPr lang="en-GB" sz="2400" dirty="0"/>
              <a:t>Provide support in her school- extend some deadlines and provide more support from teachers 'It can be difficult for young carers to reach their full potential at school, with consequences for their future plans for higher education or paid employment' National </a:t>
            </a:r>
            <a:r>
              <a:rPr lang="en-GB" sz="2400"/>
              <a:t>Institution for Health and Care Research (no date) Support from schools can help</a:t>
            </a:r>
            <a:r>
              <a:rPr lang="en-GB" sz="2400" dirty="0"/>
              <a:t> her to redevelop her sense of competence that she may have lost in earlier stages of Industry vs </a:t>
            </a:r>
            <a:r>
              <a:rPr lang="en-GB" sz="2400"/>
              <a:t>Inferiority</a:t>
            </a:r>
            <a:endParaRPr lang="en-GB" sz="1700">
              <a:solidFill>
                <a:srgbClr val="050B15"/>
              </a:solidFill>
              <a:highlight>
                <a:srgbClr val="FFFFFF"/>
              </a:highlight>
              <a:latin typeface="Lato"/>
              <a:ea typeface="Lato"/>
              <a:cs typeface="Lato"/>
            </a:endParaRPr>
          </a:p>
        </p:txBody>
      </p:sp>
    </p:spTree>
    <p:extLst>
      <p:ext uri="{BB962C8B-B14F-4D97-AF65-F5344CB8AC3E}">
        <p14:creationId xmlns:p14="http://schemas.microsoft.com/office/powerpoint/2010/main" val="2879794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1263B-FE26-E62A-0663-12DDF4C30D03}"/>
              </a:ext>
            </a:extLst>
          </p:cNvPr>
          <p:cNvSpPr>
            <a:spLocks noGrp="1"/>
          </p:cNvSpPr>
          <p:nvPr>
            <p:ph type="title"/>
          </p:nvPr>
        </p:nvSpPr>
        <p:spPr>
          <a:xfrm>
            <a:off x="457200" y="457200"/>
            <a:ext cx="8718468" cy="213003"/>
          </a:xfrm>
        </p:spPr>
        <p:txBody>
          <a:bodyPr>
            <a:noAutofit/>
          </a:bodyPr>
          <a:lstStyle/>
          <a:p>
            <a:r>
              <a:rPr lang="en-GB" sz="600"/>
              <a:t>s</a:t>
            </a:r>
            <a:endParaRPr lang="en-GB" sz="600" dirty="0"/>
          </a:p>
        </p:txBody>
      </p:sp>
      <p:sp>
        <p:nvSpPr>
          <p:cNvPr id="3" name="Content Placeholder 2">
            <a:extLst>
              <a:ext uri="{FF2B5EF4-FFF2-40B4-BE49-F238E27FC236}">
                <a16:creationId xmlns:a16="http://schemas.microsoft.com/office/drawing/2014/main" id="{03D1A09D-47B2-D31F-7976-D1EB63C29BD4}"/>
              </a:ext>
            </a:extLst>
          </p:cNvPr>
          <p:cNvSpPr>
            <a:spLocks noGrp="1"/>
          </p:cNvSpPr>
          <p:nvPr>
            <p:ph sz="quarter" idx="13"/>
          </p:nvPr>
        </p:nvSpPr>
        <p:spPr>
          <a:xfrm>
            <a:off x="457200" y="240144"/>
            <a:ext cx="8718468" cy="6171093"/>
          </a:xfrm>
        </p:spPr>
        <p:txBody>
          <a:bodyPr vert="horz" lIns="91440" tIns="45720" rIns="91440" bIns="45720" rtlCol="0" anchor="t">
            <a:normAutofit/>
          </a:bodyPr>
          <a:lstStyle/>
          <a:p>
            <a:pPr marL="0" indent="0">
              <a:buNone/>
            </a:pPr>
            <a:r>
              <a:rPr lang="en-GB" sz="2400" dirty="0"/>
              <a:t>These strategies will be effective and will work according to Erikson's theory as they will help give Jenny time for her friendships </a:t>
            </a:r>
            <a:r>
              <a:rPr lang="en-GB" sz="2400"/>
              <a:t>and any hobbies that she may have.</a:t>
            </a:r>
          </a:p>
          <a:p>
            <a:pPr marL="0" indent="0">
              <a:buNone/>
            </a:pPr>
            <a:r>
              <a:rPr lang="en-GB" sz="2400" dirty="0"/>
              <a:t>Jenny will be able to build on her independence and self confidence that she may have lost in the previous stages when having to act like a carer.</a:t>
            </a:r>
          </a:p>
          <a:p>
            <a:pPr marL="0" indent="0">
              <a:buNone/>
            </a:pPr>
            <a:r>
              <a:rPr lang="en-GB" sz="2400" dirty="0"/>
              <a:t>They will also help reduce any future risks of identity confusion that could possibly occur in this stage of development or any long-term role confusion that may have already taken place.</a:t>
            </a:r>
          </a:p>
        </p:txBody>
      </p:sp>
    </p:spTree>
    <p:extLst>
      <p:ext uri="{BB962C8B-B14F-4D97-AF65-F5344CB8AC3E}">
        <p14:creationId xmlns:p14="http://schemas.microsoft.com/office/powerpoint/2010/main" val="2143380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DA821-48D9-B9E6-26B8-85EAD6EF8277}"/>
              </a:ext>
            </a:extLst>
          </p:cNvPr>
          <p:cNvSpPr>
            <a:spLocks noGrp="1"/>
          </p:cNvSpPr>
          <p:nvPr>
            <p:ph type="title"/>
          </p:nvPr>
        </p:nvSpPr>
        <p:spPr>
          <a:xfrm>
            <a:off x="457200" y="457200"/>
            <a:ext cx="8718468" cy="1110702"/>
          </a:xfrm>
        </p:spPr>
        <p:txBody>
          <a:bodyPr/>
          <a:lstStyle/>
          <a:p>
            <a:r>
              <a:rPr lang="en-GB">
                <a:cs typeface="Biome"/>
              </a:rPr>
              <a:t>Nature vs Nurture </a:t>
            </a:r>
            <a:endParaRPr lang="en-GB"/>
          </a:p>
        </p:txBody>
      </p:sp>
      <p:sp>
        <p:nvSpPr>
          <p:cNvPr id="3" name="Content Placeholder 2">
            <a:extLst>
              <a:ext uri="{FF2B5EF4-FFF2-40B4-BE49-F238E27FC236}">
                <a16:creationId xmlns:a16="http://schemas.microsoft.com/office/drawing/2014/main" id="{A60238E7-9C91-2786-10A4-06236B15C49F}"/>
              </a:ext>
            </a:extLst>
          </p:cNvPr>
          <p:cNvSpPr>
            <a:spLocks noGrp="1"/>
          </p:cNvSpPr>
          <p:nvPr>
            <p:ph sz="quarter" idx="13"/>
          </p:nvPr>
        </p:nvSpPr>
        <p:spPr>
          <a:xfrm>
            <a:off x="457200" y="1544939"/>
            <a:ext cx="8718468" cy="4855860"/>
          </a:xfrm>
        </p:spPr>
        <p:txBody>
          <a:bodyPr vert="horz" lIns="91440" tIns="45720" rIns="91440" bIns="45720" rtlCol="0" anchor="t">
            <a:normAutofit/>
          </a:bodyPr>
          <a:lstStyle/>
          <a:p>
            <a:pPr marL="0" indent="0">
              <a:buNone/>
            </a:pPr>
            <a:r>
              <a:rPr lang="en-GB" dirty="0"/>
              <a:t>Nature and nurture bit play a big part in Jenny's development. Both environmental and biolo</a:t>
            </a:r>
            <a:r>
              <a:rPr lang="en-GB">
                <a:solidFill>
                  <a:srgbClr val="2A0053"/>
                </a:solidFill>
                <a:latin typeface="Aptos Light"/>
              </a:rPr>
              <a:t>gical influences will shape her future and how she develops as a person.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339F9566-2745-835B-0CE7-C9F3F16B074B}"/>
              </a:ext>
            </a:extLst>
          </p:cNvPr>
          <p:cNvGraphicFramePr>
            <a:graphicFrameLocks noGrp="1"/>
          </p:cNvGraphicFramePr>
          <p:nvPr>
            <p:extLst>
              <p:ext uri="{D42A27DB-BD31-4B8C-83A1-F6EECF244321}">
                <p14:modId xmlns:p14="http://schemas.microsoft.com/office/powerpoint/2010/main" val="1069541343"/>
              </p:ext>
            </p:extLst>
          </p:nvPr>
        </p:nvGraphicFramePr>
        <p:xfrm>
          <a:off x="1406255" y="2736979"/>
          <a:ext cx="9387876" cy="3025756"/>
        </p:xfrm>
        <a:graphic>
          <a:graphicData uri="http://schemas.openxmlformats.org/drawingml/2006/table">
            <a:tbl>
              <a:tblPr firstRow="1" bandRow="1">
                <a:tableStyleId>{5C22544A-7EE6-4342-B048-85BDC9FD1C3A}</a:tableStyleId>
              </a:tblPr>
              <a:tblGrid>
                <a:gridCol w="4693938">
                  <a:extLst>
                    <a:ext uri="{9D8B030D-6E8A-4147-A177-3AD203B41FA5}">
                      <a16:colId xmlns:a16="http://schemas.microsoft.com/office/drawing/2014/main" val="3055863850"/>
                    </a:ext>
                  </a:extLst>
                </a:gridCol>
                <a:gridCol w="4693938">
                  <a:extLst>
                    <a:ext uri="{9D8B030D-6E8A-4147-A177-3AD203B41FA5}">
                      <a16:colId xmlns:a16="http://schemas.microsoft.com/office/drawing/2014/main" val="312160671"/>
                    </a:ext>
                  </a:extLst>
                </a:gridCol>
              </a:tblGrid>
              <a:tr h="737369">
                <a:tc>
                  <a:txBody>
                    <a:bodyPr/>
                    <a:lstStyle/>
                    <a:p>
                      <a:pPr algn="ctr"/>
                      <a:r>
                        <a:rPr lang="en-GB" sz="2400" b="1" i="1" dirty="0"/>
                        <a:t>Environmental influences </a:t>
                      </a:r>
                      <a:r>
                        <a:rPr lang="en-GB" sz="2400" b="1" i="1"/>
                        <a:t>(Nurture)</a:t>
                      </a:r>
                      <a:endParaRPr lang="en-GB" sz="2400" b="1" i="1" dirty="0"/>
                    </a:p>
                  </a:txBody>
                  <a:tcPr/>
                </a:tc>
                <a:tc>
                  <a:txBody>
                    <a:bodyPr/>
                    <a:lstStyle/>
                    <a:p>
                      <a:pPr algn="ctr"/>
                      <a:r>
                        <a:rPr lang="en-GB" sz="2400" i="1"/>
                        <a:t>Biological influences (Nature)</a:t>
                      </a:r>
                      <a:endParaRPr lang="en-GB" sz="2400" i="1" dirty="0"/>
                    </a:p>
                  </a:txBody>
                  <a:tcPr/>
                </a:tc>
                <a:extLst>
                  <a:ext uri="{0D108BD9-81ED-4DB2-BD59-A6C34878D82A}">
                    <a16:rowId xmlns:a16="http://schemas.microsoft.com/office/drawing/2014/main" val="2270764001"/>
                  </a:ext>
                </a:extLst>
              </a:tr>
              <a:tr h="724656">
                <a:tc>
                  <a:txBody>
                    <a:bodyPr/>
                    <a:lstStyle/>
                    <a:p>
                      <a:r>
                        <a:rPr lang="en-GB" dirty="0"/>
                        <a:t>Father's death causing her </a:t>
                      </a:r>
                      <a:r>
                        <a:rPr lang="en-GB"/>
                        <a:t>grief</a:t>
                      </a:r>
                      <a:r>
                        <a:rPr lang="en-GB" dirty="0"/>
                        <a:t> and dealing with loss</a:t>
                      </a:r>
                    </a:p>
                  </a:txBody>
                  <a:tcPr/>
                </a:tc>
                <a:tc>
                  <a:txBody>
                    <a:bodyPr/>
                    <a:lstStyle/>
                    <a:p>
                      <a:r>
                        <a:rPr lang="en-GB" dirty="0"/>
                        <a:t>Potential sleep disruption due to anxiety </a:t>
                      </a:r>
                      <a:r>
                        <a:rPr lang="en-GB"/>
                        <a:t>and stress</a:t>
                      </a:r>
                      <a:endParaRPr lang="en-GB" dirty="0"/>
                    </a:p>
                  </a:txBody>
                  <a:tcPr/>
                </a:tc>
                <a:extLst>
                  <a:ext uri="{0D108BD9-81ED-4DB2-BD59-A6C34878D82A}">
                    <a16:rowId xmlns:a16="http://schemas.microsoft.com/office/drawing/2014/main" val="159743134"/>
                  </a:ext>
                </a:extLst>
              </a:tr>
              <a:tr h="724656">
                <a:tc>
                  <a:txBody>
                    <a:bodyPr/>
                    <a:lstStyle/>
                    <a:p>
                      <a:r>
                        <a:rPr lang="en-GB" dirty="0"/>
                        <a:t>Limited social </a:t>
                      </a:r>
                      <a:r>
                        <a:rPr lang="en-GB"/>
                        <a:t>opportunities</a:t>
                      </a:r>
                      <a:r>
                        <a:rPr lang="en-GB" dirty="0"/>
                        <a:t> compared </a:t>
                      </a:r>
                      <a:r>
                        <a:rPr lang="en-GB"/>
                        <a:t>to others of the same age </a:t>
                      </a:r>
                      <a:endParaRPr lang="en-GB" dirty="0"/>
                    </a:p>
                  </a:txBody>
                  <a:tcPr/>
                </a:tc>
                <a:tc>
                  <a:txBody>
                    <a:bodyPr/>
                    <a:lstStyle/>
                    <a:p>
                      <a:r>
                        <a:rPr lang="en-GB" dirty="0"/>
                        <a:t>She may have a biological vulnerabili</a:t>
                      </a:r>
                      <a:r>
                        <a:rPr lang="en-GB"/>
                        <a:t>ty to anxiety or low moods due to genetics </a:t>
                      </a:r>
                      <a:endParaRPr lang="en-GB" dirty="0"/>
                    </a:p>
                  </a:txBody>
                  <a:tcPr/>
                </a:tc>
                <a:extLst>
                  <a:ext uri="{0D108BD9-81ED-4DB2-BD59-A6C34878D82A}">
                    <a16:rowId xmlns:a16="http://schemas.microsoft.com/office/drawing/2014/main" val="2232045242"/>
                  </a:ext>
                </a:extLst>
              </a:tr>
              <a:tr h="839075">
                <a:tc>
                  <a:txBody>
                    <a:bodyPr/>
                    <a:lstStyle/>
                    <a:p>
                      <a:r>
                        <a:rPr lang="en-GB" dirty="0"/>
                        <a:t>Lack of support and the stress at home she has to deal with</a:t>
                      </a:r>
                    </a:p>
                  </a:txBody>
                  <a:tcPr/>
                </a:tc>
                <a:tc>
                  <a:txBody>
                    <a:bodyPr/>
                    <a:lstStyle/>
                    <a:p>
                      <a:r>
                        <a:rPr lang="en-GB" dirty="0"/>
                        <a:t>Her brain is </a:t>
                      </a:r>
                      <a:r>
                        <a:rPr lang="en-GB"/>
                        <a:t>still developing at adolescence so stress will feel overwhelming</a:t>
                      </a:r>
                      <a:endParaRPr lang="en-GB" dirty="0"/>
                    </a:p>
                  </a:txBody>
                  <a:tcPr/>
                </a:tc>
                <a:extLst>
                  <a:ext uri="{0D108BD9-81ED-4DB2-BD59-A6C34878D82A}">
                    <a16:rowId xmlns:a16="http://schemas.microsoft.com/office/drawing/2014/main" val="2781018251"/>
                  </a:ext>
                </a:extLst>
              </a:tr>
            </a:tbl>
          </a:graphicData>
        </a:graphic>
      </p:graphicFrame>
    </p:spTree>
    <p:extLst>
      <p:ext uri="{BB962C8B-B14F-4D97-AF65-F5344CB8AC3E}">
        <p14:creationId xmlns:p14="http://schemas.microsoft.com/office/powerpoint/2010/main" val="3719157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79224-FB6A-D07A-500B-4AF5FB3D719C}"/>
              </a:ext>
            </a:extLst>
          </p:cNvPr>
          <p:cNvSpPr>
            <a:spLocks noGrp="1"/>
          </p:cNvSpPr>
          <p:nvPr>
            <p:ph type="title"/>
          </p:nvPr>
        </p:nvSpPr>
        <p:spPr>
          <a:xfrm flipV="1">
            <a:off x="457200" y="-262955"/>
            <a:ext cx="1882880" cy="720155"/>
          </a:xfrm>
        </p:spPr>
        <p:txBody>
          <a:bodyPr>
            <a:normAutofit/>
          </a:bodyPr>
          <a:lstStyle/>
          <a:p>
            <a:r>
              <a:rPr lang="en-GB" sz="600">
                <a:cs typeface="Biome"/>
              </a:rPr>
              <a:t>i</a:t>
            </a:r>
          </a:p>
        </p:txBody>
      </p:sp>
      <p:sp>
        <p:nvSpPr>
          <p:cNvPr id="3" name="Content Placeholder 2">
            <a:extLst>
              <a:ext uri="{FF2B5EF4-FFF2-40B4-BE49-F238E27FC236}">
                <a16:creationId xmlns:a16="http://schemas.microsoft.com/office/drawing/2014/main" id="{A76339E9-4835-27C8-6646-4EB736ABF9FA}"/>
              </a:ext>
            </a:extLst>
          </p:cNvPr>
          <p:cNvSpPr>
            <a:spLocks noGrp="1"/>
          </p:cNvSpPr>
          <p:nvPr>
            <p:ph sz="quarter" idx="13"/>
          </p:nvPr>
        </p:nvSpPr>
        <p:spPr>
          <a:xfrm>
            <a:off x="457200" y="463189"/>
            <a:ext cx="8718468" cy="5937610"/>
          </a:xfrm>
        </p:spPr>
        <p:txBody>
          <a:bodyPr vert="horz" lIns="91440" tIns="45720" rIns="91440" bIns="45720" rtlCol="0" anchor="t">
            <a:normAutofit/>
          </a:bodyPr>
          <a:lstStyle/>
          <a:p>
            <a:pPr marL="0" indent="0">
              <a:buNone/>
            </a:pPr>
            <a:r>
              <a:rPr lang="en-GB" dirty="0"/>
              <a:t>Jenny's development is moulded by both biological and environmental influences. As her teenage brain is still developing it creates emotional regulation to be more of an issue. Stress and anxiety is heightened with the increased pressure of the bereavement. </a:t>
            </a:r>
            <a:r>
              <a:rPr lang="en-GB" dirty="0">
                <a:solidFill>
                  <a:srgbClr val="2A0053"/>
                </a:solidFill>
                <a:ea typeface="+mn-lt"/>
                <a:cs typeface="+mn-lt"/>
              </a:rPr>
              <a:t>' the brain responses to stress determined by what is threatening and, potentially stressful, </a:t>
            </a:r>
            <a:r>
              <a:rPr lang="en-GB" dirty="0" err="1">
                <a:solidFill>
                  <a:srgbClr val="2A0053"/>
                </a:solidFill>
                <a:ea typeface="+mn-lt"/>
                <a:cs typeface="+mn-lt"/>
              </a:rPr>
              <a:t>aswell</a:t>
            </a:r>
            <a:r>
              <a:rPr lang="en-GB" dirty="0">
                <a:solidFill>
                  <a:srgbClr val="2A0053"/>
                </a:solidFill>
                <a:ea typeface="+mn-lt"/>
                <a:cs typeface="+mn-lt"/>
              </a:rPr>
              <a:t> as the physiological and </a:t>
            </a:r>
            <a:r>
              <a:rPr lang="en-GB" dirty="0" err="1">
                <a:solidFill>
                  <a:srgbClr val="2A0053"/>
                </a:solidFill>
                <a:ea typeface="+mn-lt"/>
                <a:cs typeface="+mn-lt"/>
              </a:rPr>
              <a:t>behavioral</a:t>
            </a:r>
            <a:r>
              <a:rPr lang="en-GB" dirty="0">
                <a:solidFill>
                  <a:srgbClr val="2A0053"/>
                </a:solidFill>
                <a:ea typeface="+mn-lt"/>
                <a:cs typeface="+mn-lt"/>
              </a:rPr>
              <a:t> responses which can be either adaptive or damaging' McEwen (2007) her</a:t>
            </a:r>
            <a:r>
              <a:rPr lang="en-GB" dirty="0"/>
              <a:t> parentification role and carer responsibilities reducing her opportunities to act and develop as a normal teenager her age. </a:t>
            </a:r>
          </a:p>
          <a:p>
            <a:pPr marL="0" indent="0">
              <a:buNone/>
            </a:pPr>
            <a:r>
              <a:rPr lang="en-GB" dirty="0"/>
              <a:t>Therefore, health care professionals should aim towards reduce the caring burden she holds and provide more support for her so she is able to function and control her stress and anxiety </a:t>
            </a:r>
          </a:p>
          <a:p>
            <a:pPr marL="0" indent="0">
              <a:buNone/>
            </a:pPr>
            <a:r>
              <a:rPr lang="en-GB"/>
              <a:t>This support may include:</a:t>
            </a:r>
          </a:p>
          <a:p>
            <a:pPr marL="342900" indent="-342900">
              <a:buFont typeface="Arial"/>
              <a:buChar char="•"/>
            </a:pPr>
            <a:r>
              <a:rPr lang="en-GB" dirty="0"/>
              <a:t>Sleep su</a:t>
            </a:r>
            <a:r>
              <a:rPr lang="en-GB"/>
              <a:t>pport</a:t>
            </a:r>
          </a:p>
          <a:p>
            <a:pPr marL="342900" indent="-342900">
              <a:buFont typeface="Arial"/>
              <a:buChar char="•"/>
            </a:pPr>
            <a:r>
              <a:rPr lang="en-GB" dirty="0"/>
              <a:t>Emotional su</a:t>
            </a:r>
            <a:r>
              <a:rPr lang="en-GB"/>
              <a:t>pport</a:t>
            </a:r>
            <a:endParaRPr lang="en-GB" dirty="0"/>
          </a:p>
          <a:p>
            <a:pPr marL="342900" indent="-342900">
              <a:buFont typeface="Arial"/>
              <a:buChar char="•"/>
            </a:pPr>
            <a:r>
              <a:rPr lang="en-GB" dirty="0"/>
              <a:t>Counselling </a:t>
            </a:r>
            <a:r>
              <a:rPr lang="en-GB"/>
              <a:t>within</a:t>
            </a:r>
            <a:r>
              <a:rPr lang="en-GB" dirty="0"/>
              <a:t> school times</a:t>
            </a:r>
          </a:p>
        </p:txBody>
      </p:sp>
    </p:spTree>
    <p:extLst>
      <p:ext uri="{BB962C8B-B14F-4D97-AF65-F5344CB8AC3E}">
        <p14:creationId xmlns:p14="http://schemas.microsoft.com/office/powerpoint/2010/main" val="3045354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22EA-FE4D-2E5E-81D6-0AC85B8C4560}"/>
              </a:ext>
            </a:extLst>
          </p:cNvPr>
          <p:cNvSpPr>
            <a:spLocks noGrp="1"/>
          </p:cNvSpPr>
          <p:nvPr>
            <p:ph type="title"/>
          </p:nvPr>
        </p:nvSpPr>
        <p:spPr>
          <a:xfrm>
            <a:off x="457200" y="457200"/>
            <a:ext cx="8718468" cy="1121140"/>
          </a:xfrm>
        </p:spPr>
        <p:txBody>
          <a:bodyPr>
            <a:normAutofit/>
          </a:bodyPr>
          <a:lstStyle/>
          <a:p>
            <a:r>
              <a:rPr lang="en-GB">
                <a:cs typeface="Biome"/>
              </a:rPr>
              <a:t>Evaluation </a:t>
            </a:r>
            <a:r>
              <a:rPr lang="en-GB" sz="3200">
                <a:cs typeface="Biome"/>
              </a:rPr>
              <a:t>(E</a:t>
            </a:r>
            <a:r>
              <a:rPr lang="en-GB" sz="3200" dirty="0">
                <a:cs typeface="Biome"/>
              </a:rPr>
              <a:t>riksons theory)</a:t>
            </a:r>
            <a:endParaRPr lang="en-US" sz="3200" dirty="0"/>
          </a:p>
        </p:txBody>
      </p:sp>
      <p:sp>
        <p:nvSpPr>
          <p:cNvPr id="3" name="Content Placeholder 2">
            <a:extLst>
              <a:ext uri="{FF2B5EF4-FFF2-40B4-BE49-F238E27FC236}">
                <a16:creationId xmlns:a16="http://schemas.microsoft.com/office/drawing/2014/main" id="{D1140FA2-3D94-4E02-1F1E-FAEA37B0D721}"/>
              </a:ext>
            </a:extLst>
          </p:cNvPr>
          <p:cNvSpPr>
            <a:spLocks noGrp="1"/>
          </p:cNvSpPr>
          <p:nvPr>
            <p:ph sz="quarter" idx="13"/>
          </p:nvPr>
        </p:nvSpPr>
        <p:spPr>
          <a:xfrm>
            <a:off x="457200" y="1576254"/>
            <a:ext cx="8718468" cy="4824545"/>
          </a:xfrm>
        </p:spPr>
        <p:txBody>
          <a:bodyPr vert="horz" lIns="91440" tIns="45720" rIns="91440" bIns="45720" rtlCol="0" anchor="t">
            <a:normAutofit lnSpcReduction="10000"/>
          </a:bodyPr>
          <a:lstStyle/>
          <a:p>
            <a:pPr marL="0" indent="0">
              <a:buNone/>
            </a:pPr>
            <a:r>
              <a:rPr lang="en-GB" sz="2400" b="1"/>
              <a:t>Strengths </a:t>
            </a:r>
          </a:p>
          <a:p>
            <a:pPr marL="0" indent="0">
              <a:buNone/>
            </a:pPr>
            <a:r>
              <a:rPr lang="en-GB" dirty="0"/>
              <a:t>His theory is useful for explaining and understanding Jenny's situation as it shows clearly how her development is influenced by the different life events and experiences she has dealt with. His theory clearly portrays Jenny in the Identity vs role confusion stage, she has taken upon herself many things that are causing her to act as an adult and has to take on many more </a:t>
            </a:r>
            <a:r>
              <a:rPr lang="en-GB" dirty="0" err="1"/>
              <a:t>responsibilties</a:t>
            </a:r>
            <a:r>
              <a:rPr lang="en-GB" dirty="0"/>
              <a:t> that anyone her age would. She has become a carer for her mother and has been forced to take on the role of the second parent.</a:t>
            </a:r>
          </a:p>
          <a:p>
            <a:pPr marL="0" indent="0">
              <a:buNone/>
            </a:pPr>
            <a:r>
              <a:rPr lang="en-GB" dirty="0"/>
              <a:t>Aswell as this, Eriksons theory provides a clear plan of what support may be provided for Jenny to aid better developmental outcomes. With his theory we are able intervene in ways such as increasing her social support and reducing her caring burden, this will in all help resolve any conflict occurring currently in this </a:t>
            </a:r>
            <a:r>
              <a:rPr lang="en-GB"/>
              <a:t>stage and help aid her development for the future.</a:t>
            </a:r>
            <a:endParaRPr lang="en-GB" dirty="0"/>
          </a:p>
        </p:txBody>
      </p:sp>
    </p:spTree>
    <p:extLst>
      <p:ext uri="{BB962C8B-B14F-4D97-AF65-F5344CB8AC3E}">
        <p14:creationId xmlns:p14="http://schemas.microsoft.com/office/powerpoint/2010/main" val="3307635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F4B96-0C0B-2681-2844-0549C3716044}"/>
              </a:ext>
            </a:extLst>
          </p:cNvPr>
          <p:cNvSpPr>
            <a:spLocks noGrp="1"/>
          </p:cNvSpPr>
          <p:nvPr>
            <p:ph type="title"/>
          </p:nvPr>
        </p:nvSpPr>
        <p:spPr>
          <a:xfrm flipH="1" flipV="1">
            <a:off x="397011" y="116971"/>
            <a:ext cx="101942" cy="340229"/>
          </a:xfrm>
        </p:spPr>
        <p:txBody>
          <a:bodyPr>
            <a:normAutofit/>
          </a:bodyPr>
          <a:lstStyle/>
          <a:p>
            <a:r>
              <a:rPr lang="en-GB" sz="600">
                <a:cs typeface="Biome"/>
              </a:rPr>
              <a:t>L</a:t>
            </a:r>
            <a:endParaRPr lang="en-GB" sz="600"/>
          </a:p>
        </p:txBody>
      </p:sp>
      <p:sp>
        <p:nvSpPr>
          <p:cNvPr id="3" name="Content Placeholder 2">
            <a:extLst>
              <a:ext uri="{FF2B5EF4-FFF2-40B4-BE49-F238E27FC236}">
                <a16:creationId xmlns:a16="http://schemas.microsoft.com/office/drawing/2014/main" id="{AD29C0F5-D21E-09BF-FF2E-9D90453A81A7}"/>
              </a:ext>
            </a:extLst>
          </p:cNvPr>
          <p:cNvSpPr>
            <a:spLocks noGrp="1"/>
          </p:cNvSpPr>
          <p:nvPr>
            <p:ph sz="quarter" idx="13"/>
          </p:nvPr>
        </p:nvSpPr>
        <p:spPr>
          <a:xfrm>
            <a:off x="446762" y="135762"/>
            <a:ext cx="8728906" cy="6265037"/>
          </a:xfrm>
        </p:spPr>
        <p:txBody>
          <a:bodyPr vert="horz" lIns="91440" tIns="45720" rIns="91440" bIns="45720" rtlCol="0" anchor="t">
            <a:normAutofit fontScale="92500" lnSpcReduction="10000"/>
          </a:bodyPr>
          <a:lstStyle/>
          <a:p>
            <a:pPr marL="0" indent="0">
              <a:buNone/>
            </a:pPr>
            <a:r>
              <a:rPr lang="en-GB" sz="2400" b="1"/>
              <a:t>Limitation</a:t>
            </a:r>
          </a:p>
          <a:p>
            <a:pPr marL="0" indent="0">
              <a:buNone/>
            </a:pPr>
            <a:r>
              <a:rPr lang="en-GB" dirty="0"/>
              <a:t>However, Erikson's theory can be described as quite </a:t>
            </a:r>
            <a:r>
              <a:rPr lang="en-GB" dirty="0" err="1"/>
              <a:t>vauge</a:t>
            </a:r>
            <a:r>
              <a:rPr lang="en-GB" dirty="0"/>
              <a:t> and may not fully cover how complex Jenny's situation isas it does not provide detail as to how grief and stress </a:t>
            </a:r>
            <a:r>
              <a:rPr lang="en-GB" dirty="0" err="1"/>
              <a:t>aswell</a:t>
            </a:r>
            <a:r>
              <a:rPr lang="en-GB" dirty="0"/>
              <a:t> as trauma from all this affects other things such as her brain and her mentally. By defining a clear pathway to development and either an issue or a resolved conflict, it oversimplifies the fact that there are other impacts as well as other issues that may be causing mishaps in development such as other barriers like limited access to services.</a:t>
            </a:r>
          </a:p>
          <a:p>
            <a:pPr marL="0" indent="0">
              <a:buNone/>
            </a:pPr>
            <a:endParaRPr lang="en-GB" dirty="0"/>
          </a:p>
          <a:p>
            <a:pPr marL="0" indent="0">
              <a:buNone/>
            </a:pPr>
            <a:r>
              <a:rPr lang="en-GB" dirty="0"/>
              <a:t>Another theory that may potentially be better to explain and explore Jennys development is Bowlby's theory of attachment. He proposed that children are innately driven to form attachments with their caregivers as it provides survival and supports their </a:t>
            </a:r>
            <a:r>
              <a:rPr lang="en-GB"/>
              <a:t>emotional security. </a:t>
            </a:r>
          </a:p>
          <a:p>
            <a:pPr marL="0" indent="0">
              <a:buNone/>
            </a:pPr>
            <a:r>
              <a:rPr lang="en-GB" dirty="0"/>
              <a:t>In Jenny's case the </a:t>
            </a:r>
            <a:r>
              <a:rPr lang="en-GB" dirty="0" err="1"/>
              <a:t>seperation</a:t>
            </a:r>
            <a:r>
              <a:rPr lang="en-GB" dirty="0"/>
              <a:t> from both her caregiver's support due to the death of her father and deterioration of her mother may have caused a significant emotional disruption will cause detrimental issues in her future development '</a:t>
            </a:r>
            <a:r>
              <a:rPr lang="en-GB" dirty="0" err="1"/>
              <a:t>whilse</a:t>
            </a:r>
            <a:r>
              <a:rPr lang="en-GB" dirty="0"/>
              <a:t> teenagers increasingly seek peer relationships and </a:t>
            </a:r>
            <a:r>
              <a:rPr lang="en-GB" dirty="0">
                <a:solidFill>
                  <a:srgbClr val="2A0053"/>
                </a:solidFill>
                <a:latin typeface="Aptos Light"/>
              </a:rPr>
              <a:t>autonomy, a secure base in parent or mentors remains crucial' McLeod (</a:t>
            </a:r>
            <a:r>
              <a:rPr lang="en-GB" dirty="0"/>
              <a:t>2025) </a:t>
            </a:r>
            <a:r>
              <a:rPr lang="en-GB" dirty="0" err="1"/>
              <a:t>e.g</a:t>
            </a:r>
            <a:r>
              <a:rPr lang="en-GB" dirty="0"/>
              <a:t> when forming new relationships or struggling to ask for help and becoming overly independent.</a:t>
            </a:r>
          </a:p>
        </p:txBody>
      </p:sp>
    </p:spTree>
    <p:extLst>
      <p:ext uri="{BB962C8B-B14F-4D97-AF65-F5344CB8AC3E}">
        <p14:creationId xmlns:p14="http://schemas.microsoft.com/office/powerpoint/2010/main" val="3290051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D5A8-F6B5-84AA-2E3E-4B3AAC92041A}"/>
              </a:ext>
            </a:extLst>
          </p:cNvPr>
          <p:cNvSpPr>
            <a:spLocks noGrp="1"/>
          </p:cNvSpPr>
          <p:nvPr>
            <p:ph type="title"/>
          </p:nvPr>
        </p:nvSpPr>
        <p:spPr>
          <a:xfrm>
            <a:off x="457200" y="457200"/>
            <a:ext cx="8718468" cy="1068948"/>
          </a:xfrm>
        </p:spPr>
        <p:txBody>
          <a:bodyPr/>
          <a:lstStyle/>
          <a:p>
            <a:r>
              <a:rPr lang="en-GB">
                <a:cs typeface="Biome"/>
              </a:rPr>
              <a:t>Conclusion </a:t>
            </a:r>
            <a:endParaRPr lang="en-GB" dirty="0"/>
          </a:p>
        </p:txBody>
      </p:sp>
      <p:sp>
        <p:nvSpPr>
          <p:cNvPr id="3" name="Content Placeholder 2">
            <a:extLst>
              <a:ext uri="{FF2B5EF4-FFF2-40B4-BE49-F238E27FC236}">
                <a16:creationId xmlns:a16="http://schemas.microsoft.com/office/drawing/2014/main" id="{C0F36644-457F-781E-CD33-B73C00C141DC}"/>
              </a:ext>
            </a:extLst>
          </p:cNvPr>
          <p:cNvSpPr>
            <a:spLocks noGrp="1"/>
          </p:cNvSpPr>
          <p:nvPr>
            <p:ph sz="quarter" idx="13"/>
          </p:nvPr>
        </p:nvSpPr>
        <p:spPr>
          <a:xfrm>
            <a:off x="457200" y="1534501"/>
            <a:ext cx="8718468" cy="4866298"/>
          </a:xfrm>
        </p:spPr>
        <p:txBody>
          <a:bodyPr vert="horz" lIns="91440" tIns="45720" rIns="91440" bIns="45720" rtlCol="0" anchor="t">
            <a:normAutofit/>
          </a:bodyPr>
          <a:lstStyle/>
          <a:p>
            <a:pPr marL="0" indent="0">
              <a:buNone/>
            </a:pPr>
            <a:r>
              <a:rPr lang="en-GB" dirty="0"/>
              <a:t>All in all Erikson's theory is a great way we can explore Jenny's development , how there risks in identity formation and independence. And create structured future plans to support her further development by reducing the caregiver pressure she has and increasing the amount of support she gets to handle the burden she is carrying.</a:t>
            </a:r>
          </a:p>
          <a:p>
            <a:pPr marL="0" indent="0">
              <a:buNone/>
            </a:pPr>
            <a:r>
              <a:rPr lang="en-GB" dirty="0"/>
              <a:t>Intervening early and right away will protect Jenny's wellbeing, support her development</a:t>
            </a:r>
            <a:r>
              <a:rPr lang="en-GB"/>
              <a:t> and provide better long-term outcomes for her. </a:t>
            </a:r>
            <a:endParaRPr lang="en-GB">
              <a:solidFill>
                <a:srgbClr val="2A0053"/>
              </a:solidFill>
              <a:ea typeface="+mn-lt"/>
              <a:cs typeface="+mn-lt"/>
            </a:endParaRPr>
          </a:p>
          <a:p>
            <a:pPr marL="0" indent="0">
              <a:buNone/>
            </a:pPr>
            <a:endParaRPr lang="en-GB" dirty="0"/>
          </a:p>
        </p:txBody>
      </p:sp>
    </p:spTree>
    <p:extLst>
      <p:ext uri="{BB962C8B-B14F-4D97-AF65-F5344CB8AC3E}">
        <p14:creationId xmlns:p14="http://schemas.microsoft.com/office/powerpoint/2010/main" val="2923534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74CFB-1935-EB90-3FBA-FCC54F02B692}"/>
              </a:ext>
            </a:extLst>
          </p:cNvPr>
          <p:cNvSpPr>
            <a:spLocks noGrp="1"/>
          </p:cNvSpPr>
          <p:nvPr>
            <p:ph type="title"/>
          </p:nvPr>
        </p:nvSpPr>
        <p:spPr>
          <a:xfrm>
            <a:off x="457200" y="457200"/>
            <a:ext cx="8718468" cy="995880"/>
          </a:xfrm>
        </p:spPr>
        <p:txBody>
          <a:bodyPr/>
          <a:lstStyle/>
          <a:p>
            <a:r>
              <a:rPr lang="en-GB">
                <a:cs typeface="Biome"/>
              </a:rPr>
              <a:t>References </a:t>
            </a:r>
            <a:endParaRPr lang="en-GB" dirty="0"/>
          </a:p>
        </p:txBody>
      </p:sp>
      <p:sp>
        <p:nvSpPr>
          <p:cNvPr id="3" name="Content Placeholder 2">
            <a:extLst>
              <a:ext uri="{FF2B5EF4-FFF2-40B4-BE49-F238E27FC236}">
                <a16:creationId xmlns:a16="http://schemas.microsoft.com/office/drawing/2014/main" id="{48FA3DEC-9880-0FC0-3E41-5099EC528522}"/>
              </a:ext>
            </a:extLst>
          </p:cNvPr>
          <p:cNvSpPr>
            <a:spLocks noGrp="1"/>
          </p:cNvSpPr>
          <p:nvPr>
            <p:ph sz="quarter" idx="13"/>
          </p:nvPr>
        </p:nvSpPr>
        <p:spPr>
          <a:xfrm>
            <a:off x="457200" y="1461432"/>
            <a:ext cx="8718468" cy="4939367"/>
          </a:xfrm>
        </p:spPr>
        <p:txBody>
          <a:bodyPr vert="horz" lIns="91440" tIns="45720" rIns="91440" bIns="45720" rtlCol="0" anchor="t">
            <a:normAutofit fontScale="85000" lnSpcReduction="20000"/>
          </a:bodyPr>
          <a:lstStyle/>
          <a:p>
            <a:pPr>
              <a:buNone/>
            </a:pPr>
            <a:r>
              <a:rPr lang="en-GB">
                <a:ea typeface="+mn-lt"/>
                <a:cs typeface="+mn-lt"/>
              </a:rPr>
              <a:t>BS;, M. (no date) </a:t>
            </a:r>
            <a:r>
              <a:rPr lang="en-GB" i="1">
                <a:ea typeface="+mn-lt"/>
                <a:cs typeface="+mn-lt"/>
              </a:rPr>
              <a:t>Physiology and neurobiology of stress and adaptation: Central </a:t>
            </a:r>
            <a:endParaRPr lang="en-US">
              <a:ea typeface="+mn-lt"/>
              <a:cs typeface="+mn-lt"/>
            </a:endParaRPr>
          </a:p>
          <a:p>
            <a:pPr>
              <a:buNone/>
            </a:pPr>
            <a:r>
              <a:rPr lang="en-GB" i="1" dirty="0">
                <a:ea typeface="+mn-lt"/>
                <a:cs typeface="+mn-lt"/>
              </a:rPr>
              <a:t>Role of the brain</a:t>
            </a:r>
            <a:r>
              <a:rPr lang="en-GB" dirty="0">
                <a:ea typeface="+mn-lt"/>
                <a:cs typeface="+mn-lt"/>
              </a:rPr>
              <a:t>, </a:t>
            </a:r>
            <a:r>
              <a:rPr lang="en-GB" i="1" dirty="0">
                <a:ea typeface="+mn-lt"/>
                <a:cs typeface="+mn-lt"/>
              </a:rPr>
              <a:t>Physiological reviews</a:t>
            </a:r>
            <a:r>
              <a:rPr lang="en-GB" dirty="0">
                <a:ea typeface="+mn-lt"/>
                <a:cs typeface="+mn-lt"/>
              </a:rPr>
              <a:t>. Available at: </a:t>
            </a:r>
            <a:r>
              <a:rPr lang="en-GB" dirty="0">
                <a:ea typeface="+mn-lt"/>
                <a:cs typeface="+mn-lt"/>
                <a:hlinkClick r:id="rId2"/>
              </a:rPr>
              <a:t>https://pubmed.ncbi.nlm.nih.gov/17615391/</a:t>
            </a:r>
            <a:r>
              <a:rPr lang="en-GB" dirty="0">
                <a:ea typeface="+mn-lt"/>
                <a:cs typeface="+mn-lt"/>
              </a:rPr>
              <a:t> (Accessed: 16 February </a:t>
            </a:r>
            <a:r>
              <a:rPr lang="en-GB">
                <a:ea typeface="+mn-lt"/>
                <a:cs typeface="+mn-lt"/>
              </a:rPr>
              <a:t>2026).</a:t>
            </a:r>
            <a:endParaRPr lang="en-US">
              <a:ea typeface="+mn-lt"/>
              <a:cs typeface="+mn-lt"/>
            </a:endParaRPr>
          </a:p>
          <a:p>
            <a:pPr>
              <a:buNone/>
            </a:pPr>
            <a:r>
              <a:rPr lang="en-GB">
                <a:ea typeface="+mn-lt"/>
                <a:cs typeface="+mn-lt"/>
              </a:rPr>
              <a:t>By </a:t>
            </a:r>
            <a:r>
              <a:rPr lang="en-GB" i="1" dirty="0">
                <a:ea typeface="+mn-lt"/>
                <a:cs typeface="+mn-lt"/>
              </a:rPr>
              <a:t>et al.</a:t>
            </a:r>
            <a:r>
              <a:rPr lang="en-GB" dirty="0">
                <a:ea typeface="+mn-lt"/>
                <a:cs typeface="+mn-lt"/>
              </a:rPr>
              <a:t> (2025) </a:t>
            </a:r>
            <a:r>
              <a:rPr lang="en-GB" i="1" dirty="0">
                <a:ea typeface="+mn-lt"/>
                <a:cs typeface="+mn-lt"/>
              </a:rPr>
              <a:t>John Bowlby’s attachment theory</a:t>
            </a:r>
            <a:r>
              <a:rPr lang="en-GB" dirty="0">
                <a:ea typeface="+mn-lt"/>
                <a:cs typeface="+mn-lt"/>
              </a:rPr>
              <a:t>, </a:t>
            </a:r>
            <a:r>
              <a:rPr lang="en-GB" i="1" dirty="0">
                <a:ea typeface="+mn-lt"/>
                <a:cs typeface="+mn-lt"/>
              </a:rPr>
              <a:t>Simply Psychology</a:t>
            </a:r>
            <a:r>
              <a:rPr lang="en-GB">
                <a:ea typeface="+mn-lt"/>
                <a:cs typeface="+mn-lt"/>
              </a:rPr>
              <a:t>. Available </a:t>
            </a:r>
            <a:endParaRPr lang="en-US">
              <a:ea typeface="+mn-lt"/>
              <a:cs typeface="+mn-lt"/>
            </a:endParaRPr>
          </a:p>
          <a:p>
            <a:pPr>
              <a:buNone/>
            </a:pPr>
            <a:r>
              <a:rPr lang="en-GB">
                <a:ea typeface="+mn-lt"/>
                <a:cs typeface="+mn-lt"/>
              </a:rPr>
              <a:t>at: </a:t>
            </a:r>
            <a:r>
              <a:rPr lang="en-GB" dirty="0">
                <a:ea typeface="+mn-lt"/>
                <a:cs typeface="+mn-lt"/>
                <a:hlinkClick r:id="rId3"/>
              </a:rPr>
              <a:t>https://www.simplypsychology.org/bowlby.html</a:t>
            </a:r>
            <a:r>
              <a:rPr lang="en-GB" dirty="0">
                <a:ea typeface="+mn-lt"/>
                <a:cs typeface="+mn-lt"/>
              </a:rPr>
              <a:t> (Accessed: 16 February </a:t>
            </a:r>
            <a:endParaRPr lang="en-US">
              <a:ea typeface="+mn-lt"/>
              <a:cs typeface="+mn-lt"/>
            </a:endParaRPr>
          </a:p>
          <a:p>
            <a:pPr>
              <a:buNone/>
            </a:pPr>
            <a:r>
              <a:rPr lang="en-GB">
                <a:ea typeface="+mn-lt"/>
                <a:cs typeface="+mn-lt"/>
              </a:rPr>
              <a:t>2026). </a:t>
            </a:r>
            <a:endParaRPr lang="en-US"/>
          </a:p>
          <a:p>
            <a:pPr>
              <a:buNone/>
            </a:pPr>
            <a:r>
              <a:rPr lang="en-GB" i="1">
                <a:ea typeface="+mn-lt"/>
                <a:cs typeface="+mn-lt"/>
              </a:rPr>
              <a:t>Erikson’s stages of Psychosocial Development</a:t>
            </a:r>
            <a:r>
              <a:rPr lang="en-GB" dirty="0">
                <a:ea typeface="+mn-lt"/>
                <a:cs typeface="+mn-lt"/>
              </a:rPr>
              <a:t> (2026) </a:t>
            </a:r>
            <a:r>
              <a:rPr lang="en-GB" i="1" dirty="0">
                <a:ea typeface="+mn-lt"/>
                <a:cs typeface="+mn-lt"/>
              </a:rPr>
              <a:t>Wikipedia</a:t>
            </a:r>
            <a:r>
              <a:rPr lang="en-GB" dirty="0">
                <a:ea typeface="+mn-lt"/>
                <a:cs typeface="+mn-lt"/>
              </a:rPr>
              <a:t>. Available </a:t>
            </a:r>
            <a:r>
              <a:rPr lang="en-GB">
                <a:ea typeface="+mn-lt"/>
                <a:cs typeface="+mn-lt"/>
              </a:rPr>
              <a:t>at:</a:t>
            </a:r>
            <a:endParaRPr lang="en-US">
              <a:ea typeface="+mn-lt"/>
              <a:cs typeface="+mn-lt"/>
            </a:endParaRPr>
          </a:p>
          <a:p>
            <a:pPr>
              <a:buNone/>
            </a:pPr>
            <a:r>
              <a:rPr lang="en-GB" dirty="0">
                <a:ea typeface="+mn-lt"/>
                <a:cs typeface="+mn-lt"/>
                <a:hlinkClick r:id="rId4"/>
              </a:rPr>
              <a:t>https://en.wikipedia.org/wiki/Erikson%27s_stages_of_psychosocial_development</a:t>
            </a:r>
            <a:r>
              <a:rPr lang="en-GB" dirty="0">
                <a:ea typeface="+mn-lt"/>
                <a:cs typeface="+mn-lt"/>
              </a:rPr>
              <a:t> </a:t>
            </a:r>
            <a:r>
              <a:rPr lang="en-GB">
                <a:ea typeface="+mn-lt"/>
                <a:cs typeface="+mn-lt"/>
              </a:rPr>
              <a:t>(Accessed: 16 February 2026). </a:t>
            </a:r>
            <a:endParaRPr lang="en-US" dirty="0">
              <a:ea typeface="+mn-lt"/>
              <a:cs typeface="+mn-lt"/>
            </a:endParaRPr>
          </a:p>
          <a:p>
            <a:pPr>
              <a:buNone/>
            </a:pPr>
            <a:r>
              <a:rPr lang="en-GB" i="1" dirty="0">
                <a:ea typeface="+mn-lt"/>
                <a:cs typeface="+mn-lt"/>
              </a:rPr>
              <a:t>Search - NIHR funding and awards</a:t>
            </a:r>
            <a:r>
              <a:rPr lang="en-GB" dirty="0">
                <a:ea typeface="+mn-lt"/>
                <a:cs typeface="+mn-lt"/>
              </a:rPr>
              <a:t> (no date) </a:t>
            </a:r>
            <a:r>
              <a:rPr lang="en-GB" i="1">
                <a:ea typeface="+mn-lt"/>
                <a:cs typeface="+mn-lt"/>
              </a:rPr>
              <a:t>Funding &amp; Awards – National</a:t>
            </a:r>
            <a:endParaRPr lang="en-GB">
              <a:ea typeface="+mn-lt"/>
              <a:cs typeface="+mn-lt"/>
            </a:endParaRPr>
          </a:p>
          <a:p>
            <a:pPr>
              <a:buNone/>
            </a:pPr>
            <a:r>
              <a:rPr lang="en-GB" i="1">
                <a:ea typeface="+mn-lt"/>
                <a:cs typeface="+mn-lt"/>
              </a:rPr>
              <a:t>Institute for Health and Care Research (NIHR)</a:t>
            </a:r>
            <a:r>
              <a:rPr lang="en-GB" dirty="0">
                <a:ea typeface="+mn-lt"/>
                <a:cs typeface="+mn-lt"/>
              </a:rPr>
              <a:t>. Available at: </a:t>
            </a:r>
            <a:endParaRPr lang="en-GB">
              <a:ea typeface="+mn-lt"/>
              <a:cs typeface="+mn-lt"/>
            </a:endParaRPr>
          </a:p>
          <a:p>
            <a:pPr>
              <a:buNone/>
            </a:pPr>
            <a:r>
              <a:rPr lang="en-GB" dirty="0">
                <a:ea typeface="+mn-lt"/>
                <a:cs typeface="+mn-lt"/>
                <a:hlinkClick r:id="rId5"/>
              </a:rPr>
              <a:t>https://fundingawards.nihr.ac.uk/award/NIHR129645</a:t>
            </a:r>
            <a:r>
              <a:rPr lang="en-GB" dirty="0">
                <a:ea typeface="+mn-lt"/>
                <a:cs typeface="+mn-lt"/>
              </a:rPr>
              <a:t> (Accessed: 16 February 2026). </a:t>
            </a:r>
            <a:endParaRPr lang="en-GB" dirty="0"/>
          </a:p>
          <a:p>
            <a:pPr>
              <a:buNone/>
            </a:pPr>
            <a:r>
              <a:rPr lang="en-GB">
                <a:ea typeface="+mn-lt"/>
                <a:cs typeface="+mn-lt"/>
              </a:rPr>
              <a:t>The Children's Society </a:t>
            </a:r>
            <a:r>
              <a:rPr lang="en-GB" dirty="0">
                <a:ea typeface="+mn-lt"/>
                <a:cs typeface="+mn-lt"/>
              </a:rPr>
              <a:t>(2018) </a:t>
            </a:r>
            <a:r>
              <a:rPr lang="en-GB" i="1" dirty="0">
                <a:ea typeface="+mn-lt"/>
                <a:cs typeface="+mn-lt"/>
              </a:rPr>
              <a:t>Supporting young carers and their families</a:t>
            </a:r>
            <a:r>
              <a:rPr lang="en-GB" dirty="0">
                <a:ea typeface="+mn-lt"/>
                <a:cs typeface="+mn-lt"/>
              </a:rPr>
              <a:t>. Available at: </a:t>
            </a:r>
            <a:r>
              <a:rPr lang="en-GB" dirty="0">
                <a:ea typeface="+mn-lt"/>
                <a:cs typeface="+mn-lt"/>
                <a:hlinkClick r:id="rId6"/>
              </a:rPr>
              <a:t>https://www.childrenssociety.org.uk/sites/default/files/2020-10/supporting-young-carers-and-their-families_0.pdf</a:t>
            </a:r>
            <a:r>
              <a:rPr lang="en-GB" dirty="0">
                <a:ea typeface="+mn-lt"/>
                <a:cs typeface="+mn-lt"/>
              </a:rPr>
              <a:t> (Accessed: 16 February 2026). </a:t>
            </a:r>
            <a:endParaRPr lang="en-GB" dirty="0"/>
          </a:p>
          <a:p>
            <a:pPr>
              <a:buNone/>
            </a:pPr>
            <a:r>
              <a:rPr lang="en-GB" i="1">
                <a:ea typeface="+mn-lt"/>
                <a:cs typeface="+mn-lt"/>
              </a:rPr>
              <a:t>Providing young carers’ and Young Adult Carers’ breaks</a:t>
            </a:r>
            <a:r>
              <a:rPr lang="en-GB">
                <a:ea typeface="+mn-lt"/>
                <a:cs typeface="+mn-lt"/>
              </a:rPr>
              <a:t> (2023) </a:t>
            </a:r>
            <a:r>
              <a:rPr lang="en-GB" i="1">
                <a:ea typeface="+mn-lt"/>
                <a:cs typeface="+mn-lt"/>
              </a:rPr>
              <a:t>SCIE</a:t>
            </a:r>
            <a:r>
              <a:rPr lang="en-GB">
                <a:ea typeface="+mn-lt"/>
                <a:cs typeface="+mn-lt"/>
              </a:rPr>
              <a:t>. Available at: </a:t>
            </a:r>
          </a:p>
          <a:p>
            <a:pPr>
              <a:buNone/>
            </a:pPr>
            <a:r>
              <a:rPr lang="en-GB" dirty="0">
                <a:ea typeface="+mn-lt"/>
                <a:cs typeface="+mn-lt"/>
                <a:hlinkClick r:id="rId7"/>
              </a:rPr>
              <a:t>https://www.scie.org.uk/providing-care/young-carers-breaks/providing/</a:t>
            </a:r>
            <a:r>
              <a:rPr lang="en-GB">
                <a:ea typeface="+mn-lt"/>
                <a:cs typeface="+mn-lt"/>
              </a:rPr>
              <a:t> (Accessed: 16 February 2026). </a:t>
            </a:r>
            <a:endParaRPr lang="en-GB"/>
          </a:p>
          <a:p>
            <a:pPr>
              <a:buNone/>
            </a:pPr>
            <a:endParaRPr lang="en-GB" dirty="0"/>
          </a:p>
          <a:p>
            <a:pPr>
              <a:buNone/>
            </a:pPr>
            <a:endParaRPr lang="en-GB" dirty="0"/>
          </a:p>
          <a:p>
            <a:pPr>
              <a:buNone/>
            </a:pPr>
            <a:endParaRPr lang="en-GB" dirty="0"/>
          </a:p>
          <a:p>
            <a:pPr marL="0" indent="0">
              <a:buNone/>
            </a:pPr>
            <a:endParaRPr lang="en-GB" dirty="0"/>
          </a:p>
        </p:txBody>
      </p:sp>
    </p:spTree>
    <p:extLst>
      <p:ext uri="{BB962C8B-B14F-4D97-AF65-F5344CB8AC3E}">
        <p14:creationId xmlns:p14="http://schemas.microsoft.com/office/powerpoint/2010/main" val="2958640669"/>
      </p:ext>
    </p:extLst>
  </p:cSld>
  <p:clrMapOvr>
    <a:masterClrMapping/>
  </p:clrMapOvr>
</p:sld>
</file>

<file path=ppt/theme/theme1.xml><?xml version="1.0" encoding="utf-8"?>
<a:theme xmlns:a="http://schemas.openxmlformats.org/drawingml/2006/main" name="Prismatic polygons">
  <a:themeElements>
    <a:clrScheme name="Glassmorphism">
      <a:dk1>
        <a:srgbClr val="2A0053"/>
      </a:dk1>
      <a:lt1>
        <a:srgbClr val="FFFFFF"/>
      </a:lt1>
      <a:dk2>
        <a:srgbClr val="000000"/>
      </a:dk2>
      <a:lt2>
        <a:srgbClr val="EEEFE7"/>
      </a:lt2>
      <a:accent1>
        <a:srgbClr val="FF8A28"/>
      </a:accent1>
      <a:accent2>
        <a:srgbClr val="F195FF"/>
      </a:accent2>
      <a:accent3>
        <a:srgbClr val="E227FF"/>
      </a:accent3>
      <a:accent4>
        <a:srgbClr val="FF0004"/>
      </a:accent4>
      <a:accent5>
        <a:srgbClr val="1906C5"/>
      </a:accent5>
      <a:accent6>
        <a:srgbClr val="31B564"/>
      </a:accent6>
      <a:hlink>
        <a:srgbClr val="467886"/>
      </a:hlink>
      <a:folHlink>
        <a:srgbClr val="96607D"/>
      </a:folHlink>
    </a:clrScheme>
    <a:fontScheme name="Custom 82">
      <a:majorFont>
        <a:latin typeface="Chamberi Super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assmorphism_win32_SD_V5" id="{E43A2CAE-029B-46E8-8085-D6AC37FEAB72}" vid="{9BD0D0BD-C5D3-42A7-8670-EE25EA2223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5</Words>
  <Application>Microsoft Office PowerPoint</Application>
  <PresentationFormat>Widescreen</PresentationFormat>
  <Paragraphs>3</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Prismatic polygons</vt:lpstr>
      <vt:lpstr>Individual Assessment- Theory and concepts to support Jenny </vt:lpstr>
      <vt:lpstr>Introduction </vt:lpstr>
      <vt:lpstr>Erikson's theory </vt:lpstr>
      <vt:lpstr>Eriksons Theory (continued)</vt:lpstr>
      <vt:lpstr>i</vt:lpstr>
      <vt:lpstr>Strategies and Support plan </vt:lpstr>
      <vt:lpstr>s</vt:lpstr>
      <vt:lpstr>Nature vs Nurture </vt:lpstr>
      <vt:lpstr>i</vt:lpstr>
      <vt:lpstr>Evaluation (Eriksons theory)</vt:lpstr>
      <vt:lpstr>L</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1025</cp:revision>
  <dcterms:created xsi:type="dcterms:W3CDTF">2026-02-11T22:59:27Z</dcterms:created>
  <dcterms:modified xsi:type="dcterms:W3CDTF">2026-02-16T02:05:20Z</dcterms:modified>
</cp:coreProperties>
</file>