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ink/ink1.xml" ContentType="application/inkml+xml"/>
  <Override PartName="/ppt/ink/ink2.xml" ContentType="application/inkml+xml"/>
  <Override PartName="/ppt/ink/ink3.xml" ContentType="application/inkml+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7"/>
  </p:notesMasterIdLst>
  <p:sldIdLst>
    <p:sldId id="256" r:id="rId2"/>
    <p:sldId id="257" r:id="rId3"/>
    <p:sldId id="269" r:id="rId4"/>
    <p:sldId id="270" r:id="rId5"/>
    <p:sldId id="262" r:id="rId6"/>
    <p:sldId id="260" r:id="rId7"/>
    <p:sldId id="264" r:id="rId8"/>
    <p:sldId id="268" r:id="rId9"/>
    <p:sldId id="261" r:id="rId10"/>
    <p:sldId id="267" r:id="rId11"/>
    <p:sldId id="274" r:id="rId12"/>
    <p:sldId id="278" r:id="rId13"/>
    <p:sldId id="279" r:id="rId14"/>
    <p:sldId id="280" r:id="rId15"/>
    <p:sldId id="263" r:id="rId16"/>
    <p:sldId id="271" r:id="rId17"/>
    <p:sldId id="273" r:id="rId18"/>
    <p:sldId id="265" r:id="rId19"/>
    <p:sldId id="272" r:id="rId20"/>
    <p:sldId id="266" r:id="rId21"/>
    <p:sldId id="277" r:id="rId22"/>
    <p:sldId id="275" r:id="rId23"/>
    <p:sldId id="259" r:id="rId24"/>
    <p:sldId id="281" r:id="rId25"/>
    <p:sldId id="25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D5D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449805-6983-0E4E-87E7-9E461428832D}" v="18" dt="2025-01-22T13:29:17.745"/>
    <p1510:client id="{90883217-4FC5-4B2B-B2C2-1F5E8C77D9CD}" v="409" dt="2025-01-22T14:37:23.2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2452" autoAdjust="0"/>
  </p:normalViewPr>
  <p:slideViewPr>
    <p:cSldViewPr snapToGrid="0">
      <p:cViewPr varScale="1">
        <p:scale>
          <a:sx n="69" d="100"/>
          <a:sy n="69" d="100"/>
        </p:scale>
        <p:origin x="1003" y="5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ee John (Welsh Ambulance Services Trust - 020" userId="55b3c5eb-a5ac-4f16-9f81-4520b5d1693a" providerId="ADAL" clId="{90883217-4FC5-4B2B-B2C2-1F5E8C77D9CD}"/>
    <pc:docChg chg="undo custSel addSld delSld modSld sldOrd">
      <pc:chgData name="Kaylee John (Welsh Ambulance Services Trust - 020" userId="55b3c5eb-a5ac-4f16-9f81-4520b5d1693a" providerId="ADAL" clId="{90883217-4FC5-4B2B-B2C2-1F5E8C77D9CD}" dt="2025-01-22T14:37:23.255" v="17013"/>
      <pc:docMkLst>
        <pc:docMk/>
      </pc:docMkLst>
      <pc:sldChg chg="modSp mod">
        <pc:chgData name="Kaylee John (Welsh Ambulance Services Trust - 020" userId="55b3c5eb-a5ac-4f16-9f81-4520b5d1693a" providerId="ADAL" clId="{90883217-4FC5-4B2B-B2C2-1F5E8C77D9CD}" dt="2025-01-22T14:21:42.573" v="16187" actId="20577"/>
        <pc:sldMkLst>
          <pc:docMk/>
          <pc:sldMk cId="109857222" sldId="256"/>
        </pc:sldMkLst>
        <pc:spChg chg="mod">
          <ac:chgData name="Kaylee John (Welsh Ambulance Services Trust - 020" userId="55b3c5eb-a5ac-4f16-9f81-4520b5d1693a" providerId="ADAL" clId="{90883217-4FC5-4B2B-B2C2-1F5E8C77D9CD}" dt="2025-01-22T14:21:42.573" v="16187" actId="20577"/>
          <ac:spMkLst>
            <pc:docMk/>
            <pc:sldMk cId="109857222" sldId="256"/>
            <ac:spMk id="3" creationId="{00000000-0000-0000-0000-000000000000}"/>
          </ac:spMkLst>
        </pc:spChg>
      </pc:sldChg>
      <pc:sldChg chg="modSp mod">
        <pc:chgData name="Kaylee John (Welsh Ambulance Services Trust - 020" userId="55b3c5eb-a5ac-4f16-9f81-4520b5d1693a" providerId="ADAL" clId="{90883217-4FC5-4B2B-B2C2-1F5E8C77D9CD}" dt="2025-01-20T16:48:58.990" v="11986" actId="20577"/>
        <pc:sldMkLst>
          <pc:docMk/>
          <pc:sldMk cId="1112043119" sldId="257"/>
        </pc:sldMkLst>
        <pc:spChg chg="mod">
          <ac:chgData name="Kaylee John (Welsh Ambulance Services Trust - 020" userId="55b3c5eb-a5ac-4f16-9f81-4520b5d1693a" providerId="ADAL" clId="{90883217-4FC5-4B2B-B2C2-1F5E8C77D9CD}" dt="2025-01-20T16:48:58.990" v="11986" actId="20577"/>
          <ac:spMkLst>
            <pc:docMk/>
            <pc:sldMk cId="1112043119" sldId="257"/>
            <ac:spMk id="3" creationId="{AC6B3635-A027-6257-3D71-8502C290235D}"/>
          </ac:spMkLst>
        </pc:spChg>
      </pc:sldChg>
      <pc:sldChg chg="modSp mod ord">
        <pc:chgData name="Kaylee John (Welsh Ambulance Services Trust - 020" userId="55b3c5eb-a5ac-4f16-9f81-4520b5d1693a" providerId="ADAL" clId="{90883217-4FC5-4B2B-B2C2-1F5E8C77D9CD}" dt="2025-01-22T14:27:34.859" v="16328" actId="20577"/>
        <pc:sldMkLst>
          <pc:docMk/>
          <pc:sldMk cId="2930260671" sldId="258"/>
        </pc:sldMkLst>
        <pc:spChg chg="mod">
          <ac:chgData name="Kaylee John (Welsh Ambulance Services Trust - 020" userId="55b3c5eb-a5ac-4f16-9f81-4520b5d1693a" providerId="ADAL" clId="{90883217-4FC5-4B2B-B2C2-1F5E8C77D9CD}" dt="2025-01-22T14:27:34.859" v="16328" actId="20577"/>
          <ac:spMkLst>
            <pc:docMk/>
            <pc:sldMk cId="2930260671" sldId="258"/>
            <ac:spMk id="3" creationId="{1C5C45FE-B5EC-0D36-E7EB-28AC0EE321AA}"/>
          </ac:spMkLst>
        </pc:spChg>
      </pc:sldChg>
      <pc:sldChg chg="addSp delSp modSp mod">
        <pc:chgData name="Kaylee John (Welsh Ambulance Services Trust - 020" userId="55b3c5eb-a5ac-4f16-9f81-4520b5d1693a" providerId="ADAL" clId="{90883217-4FC5-4B2B-B2C2-1F5E8C77D9CD}" dt="2025-01-20T16:49:14.704" v="12000" actId="20577"/>
        <pc:sldMkLst>
          <pc:docMk/>
          <pc:sldMk cId="779752770" sldId="259"/>
        </pc:sldMkLst>
        <pc:spChg chg="add mod">
          <ac:chgData name="Kaylee John (Welsh Ambulance Services Trust - 020" userId="55b3c5eb-a5ac-4f16-9f81-4520b5d1693a" providerId="ADAL" clId="{90883217-4FC5-4B2B-B2C2-1F5E8C77D9CD}" dt="2025-01-20T16:49:14.704" v="12000" actId="20577"/>
          <ac:spMkLst>
            <pc:docMk/>
            <pc:sldMk cId="779752770" sldId="259"/>
            <ac:spMk id="6" creationId="{7761F492-B340-926D-D56C-AFA4B095ACA2}"/>
          </ac:spMkLst>
        </pc:spChg>
      </pc:sldChg>
      <pc:sldChg chg="addSp modSp mod modAnim modNotesTx">
        <pc:chgData name="Kaylee John (Welsh Ambulance Services Trust - 020" userId="55b3c5eb-a5ac-4f16-9f81-4520b5d1693a" providerId="ADAL" clId="{90883217-4FC5-4B2B-B2C2-1F5E8C77D9CD}" dt="2025-01-22T13:43:38.712" v="13202" actId="6549"/>
        <pc:sldMkLst>
          <pc:docMk/>
          <pc:sldMk cId="1112354721" sldId="260"/>
        </pc:sldMkLst>
        <pc:spChg chg="mod">
          <ac:chgData name="Kaylee John (Welsh Ambulance Services Trust - 020" userId="55b3c5eb-a5ac-4f16-9f81-4520b5d1693a" providerId="ADAL" clId="{90883217-4FC5-4B2B-B2C2-1F5E8C77D9CD}" dt="2025-01-22T13:32:06.017" v="12018" actId="14100"/>
          <ac:spMkLst>
            <pc:docMk/>
            <pc:sldMk cId="1112354721" sldId="260"/>
            <ac:spMk id="3" creationId="{88A13085-85AB-38A3-B3B1-F224E7C22FF9}"/>
          </ac:spMkLst>
        </pc:spChg>
        <pc:spChg chg="add mod">
          <ac:chgData name="Kaylee John (Welsh Ambulance Services Trust - 020" userId="55b3c5eb-a5ac-4f16-9f81-4520b5d1693a" providerId="ADAL" clId="{90883217-4FC5-4B2B-B2C2-1F5E8C77D9CD}" dt="2025-01-22T13:31:51.368" v="12017" actId="1582"/>
          <ac:spMkLst>
            <pc:docMk/>
            <pc:sldMk cId="1112354721" sldId="260"/>
            <ac:spMk id="4" creationId="{19470F4F-E91D-47B8-6150-8CD392BB7F45}"/>
          </ac:spMkLst>
        </pc:spChg>
        <pc:spChg chg="add mod">
          <ac:chgData name="Kaylee John (Welsh Ambulance Services Trust - 020" userId="55b3c5eb-a5ac-4f16-9f81-4520b5d1693a" providerId="ADAL" clId="{90883217-4FC5-4B2B-B2C2-1F5E8C77D9CD}" dt="2025-01-22T13:31:39.109" v="12016" actId="1582"/>
          <ac:spMkLst>
            <pc:docMk/>
            <pc:sldMk cId="1112354721" sldId="260"/>
            <ac:spMk id="6" creationId="{E62E86F2-ED9F-91C4-5912-8D786F6C963C}"/>
          </ac:spMkLst>
        </pc:spChg>
        <pc:picChg chg="mod">
          <ac:chgData name="Kaylee John (Welsh Ambulance Services Trust - 020" userId="55b3c5eb-a5ac-4f16-9f81-4520b5d1693a" providerId="ADAL" clId="{90883217-4FC5-4B2B-B2C2-1F5E8C77D9CD}" dt="2025-01-22T13:30:43.680" v="12011" actId="1076"/>
          <ac:picMkLst>
            <pc:docMk/>
            <pc:sldMk cId="1112354721" sldId="260"/>
            <ac:picMk id="5" creationId="{9E1635F7-13CA-D0A3-DF0F-4D2FDA43D4D0}"/>
          </ac:picMkLst>
        </pc:picChg>
      </pc:sldChg>
      <pc:sldChg chg="addSp delSp modSp mod ord modNotesTx">
        <pc:chgData name="Kaylee John (Welsh Ambulance Services Trust - 020" userId="55b3c5eb-a5ac-4f16-9f81-4520b5d1693a" providerId="ADAL" clId="{90883217-4FC5-4B2B-B2C2-1F5E8C77D9CD}" dt="2025-01-22T14:05:41.550" v="15291" actId="20577"/>
        <pc:sldMkLst>
          <pc:docMk/>
          <pc:sldMk cId="2831030443" sldId="261"/>
        </pc:sldMkLst>
        <pc:spChg chg="mod">
          <ac:chgData name="Kaylee John (Welsh Ambulance Services Trust - 020" userId="55b3c5eb-a5ac-4f16-9f81-4520b5d1693a" providerId="ADAL" clId="{90883217-4FC5-4B2B-B2C2-1F5E8C77D9CD}" dt="2025-01-20T11:08:50.902" v="6473" actId="1076"/>
          <ac:spMkLst>
            <pc:docMk/>
            <pc:sldMk cId="2831030443" sldId="261"/>
            <ac:spMk id="2" creationId="{5F88A837-CDC6-64E4-75A3-16F822662E3C}"/>
          </ac:spMkLst>
        </pc:spChg>
        <pc:spChg chg="add mod">
          <ac:chgData name="Kaylee John (Welsh Ambulance Services Trust - 020" userId="55b3c5eb-a5ac-4f16-9f81-4520b5d1693a" providerId="ADAL" clId="{90883217-4FC5-4B2B-B2C2-1F5E8C77D9CD}" dt="2025-01-20T10:47:24.301" v="5535" actId="1076"/>
          <ac:spMkLst>
            <pc:docMk/>
            <pc:sldMk cId="2831030443" sldId="261"/>
            <ac:spMk id="5" creationId="{A7613A2F-477A-1AEC-FECC-F7EF17AFF9E8}"/>
          </ac:spMkLst>
        </pc:spChg>
        <pc:spChg chg="add mod">
          <ac:chgData name="Kaylee John (Welsh Ambulance Services Trust - 020" userId="55b3c5eb-a5ac-4f16-9f81-4520b5d1693a" providerId="ADAL" clId="{90883217-4FC5-4B2B-B2C2-1F5E8C77D9CD}" dt="2025-01-20T10:47:30.830" v="5543" actId="20577"/>
          <ac:spMkLst>
            <pc:docMk/>
            <pc:sldMk cId="2831030443" sldId="261"/>
            <ac:spMk id="6" creationId="{B0D1D1DF-9835-EC32-2A31-16BAFBE53E6E}"/>
          </ac:spMkLst>
        </pc:spChg>
        <pc:spChg chg="add mod">
          <ac:chgData name="Kaylee John (Welsh Ambulance Services Trust - 020" userId="55b3c5eb-a5ac-4f16-9f81-4520b5d1693a" providerId="ADAL" clId="{90883217-4FC5-4B2B-B2C2-1F5E8C77D9CD}" dt="2025-01-20T10:47:13.043" v="5533" actId="20577"/>
          <ac:spMkLst>
            <pc:docMk/>
            <pc:sldMk cId="2831030443" sldId="261"/>
            <ac:spMk id="7" creationId="{C0F35106-14DC-9DDC-91AD-5CBE571969A8}"/>
          </ac:spMkLst>
        </pc:spChg>
        <pc:spChg chg="add mod">
          <ac:chgData name="Kaylee John (Welsh Ambulance Services Trust - 020" userId="55b3c5eb-a5ac-4f16-9f81-4520b5d1693a" providerId="ADAL" clId="{90883217-4FC5-4B2B-B2C2-1F5E8C77D9CD}" dt="2025-01-20T10:47:01.237" v="5524" actId="20577"/>
          <ac:spMkLst>
            <pc:docMk/>
            <pc:sldMk cId="2831030443" sldId="261"/>
            <ac:spMk id="8" creationId="{E1080579-A8C4-9D33-A203-C3D272770CF3}"/>
          </ac:spMkLst>
        </pc:spChg>
        <pc:spChg chg="add mod">
          <ac:chgData name="Kaylee John (Welsh Ambulance Services Trust - 020" userId="55b3c5eb-a5ac-4f16-9f81-4520b5d1693a" providerId="ADAL" clId="{90883217-4FC5-4B2B-B2C2-1F5E8C77D9CD}" dt="2025-01-20T10:46:48.209" v="5516" actId="20577"/>
          <ac:spMkLst>
            <pc:docMk/>
            <pc:sldMk cId="2831030443" sldId="261"/>
            <ac:spMk id="9" creationId="{21256091-B9F2-8E3B-3283-12420B9896BE}"/>
          </ac:spMkLst>
        </pc:spChg>
        <pc:spChg chg="add mod">
          <ac:chgData name="Kaylee John (Welsh Ambulance Services Trust - 020" userId="55b3c5eb-a5ac-4f16-9f81-4520b5d1693a" providerId="ADAL" clId="{90883217-4FC5-4B2B-B2C2-1F5E8C77D9CD}" dt="2025-01-20T10:46:37.668" v="5504" actId="1076"/>
          <ac:spMkLst>
            <pc:docMk/>
            <pc:sldMk cId="2831030443" sldId="261"/>
            <ac:spMk id="10" creationId="{76FB5735-742E-EEF7-8921-CCA35906318E}"/>
          </ac:spMkLst>
        </pc:spChg>
        <pc:spChg chg="add mod">
          <ac:chgData name="Kaylee John (Welsh Ambulance Services Trust - 020" userId="55b3c5eb-a5ac-4f16-9f81-4520b5d1693a" providerId="ADAL" clId="{90883217-4FC5-4B2B-B2C2-1F5E8C77D9CD}" dt="2025-01-20T10:49:08.285" v="5581" actId="404"/>
          <ac:spMkLst>
            <pc:docMk/>
            <pc:sldMk cId="2831030443" sldId="261"/>
            <ac:spMk id="11" creationId="{CE0DE383-C9C6-3F17-9E81-AD5F328035A8}"/>
          </ac:spMkLst>
        </pc:spChg>
        <pc:spChg chg="add mod">
          <ac:chgData name="Kaylee John (Welsh Ambulance Services Trust - 020" userId="55b3c5eb-a5ac-4f16-9f81-4520b5d1693a" providerId="ADAL" clId="{90883217-4FC5-4B2B-B2C2-1F5E8C77D9CD}" dt="2025-01-20T10:48:57.211" v="5578" actId="1076"/>
          <ac:spMkLst>
            <pc:docMk/>
            <pc:sldMk cId="2831030443" sldId="261"/>
            <ac:spMk id="12" creationId="{7A6CC5BA-8AFE-F6F3-25AE-670510D62131}"/>
          </ac:spMkLst>
        </pc:spChg>
        <pc:graphicFrameChg chg="add mod ord modGraphic">
          <ac:chgData name="Kaylee John (Welsh Ambulance Services Trust - 020" userId="55b3c5eb-a5ac-4f16-9f81-4520b5d1693a" providerId="ADAL" clId="{90883217-4FC5-4B2B-B2C2-1F5E8C77D9CD}" dt="2025-01-22T14:01:07.135" v="14599" actId="20577"/>
          <ac:graphicFrameMkLst>
            <pc:docMk/>
            <pc:sldMk cId="2831030443" sldId="261"/>
            <ac:graphicFrameMk id="4" creationId="{C2ECD1A9-7BCB-F1AA-3A2D-34850B328BBF}"/>
          </ac:graphicFrameMkLst>
        </pc:graphicFrameChg>
      </pc:sldChg>
      <pc:sldChg chg="modSp mod modNotesTx">
        <pc:chgData name="Kaylee John (Welsh Ambulance Services Trust - 020" userId="55b3c5eb-a5ac-4f16-9f81-4520b5d1693a" providerId="ADAL" clId="{90883217-4FC5-4B2B-B2C2-1F5E8C77D9CD}" dt="2025-01-22T14:20:03.122" v="16179" actId="5793"/>
        <pc:sldMkLst>
          <pc:docMk/>
          <pc:sldMk cId="272950445" sldId="263"/>
        </pc:sldMkLst>
        <pc:spChg chg="mod">
          <ac:chgData name="Kaylee John (Welsh Ambulance Services Trust - 020" userId="55b3c5eb-a5ac-4f16-9f81-4520b5d1693a" providerId="ADAL" clId="{90883217-4FC5-4B2B-B2C2-1F5E8C77D9CD}" dt="2025-01-20T16:47:46.744" v="11974" actId="20577"/>
          <ac:spMkLst>
            <pc:docMk/>
            <pc:sldMk cId="272950445" sldId="263"/>
            <ac:spMk id="2" creationId="{1E739377-A196-10B9-1F77-D0E704CEAFE0}"/>
          </ac:spMkLst>
        </pc:spChg>
      </pc:sldChg>
      <pc:sldChg chg="modSp mod ord modNotesTx">
        <pc:chgData name="Kaylee John (Welsh Ambulance Services Trust - 020" userId="55b3c5eb-a5ac-4f16-9f81-4520b5d1693a" providerId="ADAL" clId="{90883217-4FC5-4B2B-B2C2-1F5E8C77D9CD}" dt="2025-01-22T13:58:05.772" v="14412" actId="20577"/>
        <pc:sldMkLst>
          <pc:docMk/>
          <pc:sldMk cId="2407855580" sldId="264"/>
        </pc:sldMkLst>
        <pc:picChg chg="mod">
          <ac:chgData name="Kaylee John (Welsh Ambulance Services Trust - 020" userId="55b3c5eb-a5ac-4f16-9f81-4520b5d1693a" providerId="ADAL" clId="{90883217-4FC5-4B2B-B2C2-1F5E8C77D9CD}" dt="2025-01-09T11:46:19.675" v="1013" actId="14100"/>
          <ac:picMkLst>
            <pc:docMk/>
            <pc:sldMk cId="2407855580" sldId="264"/>
            <ac:picMk id="4" creationId="{95B346E1-60DC-5055-4B90-5BCB29758803}"/>
          </ac:picMkLst>
        </pc:picChg>
      </pc:sldChg>
      <pc:sldChg chg="addSp delSp modSp mod ord setBg modNotesTx">
        <pc:chgData name="Kaylee John (Welsh Ambulance Services Trust - 020" userId="55b3c5eb-a5ac-4f16-9f81-4520b5d1693a" providerId="ADAL" clId="{90883217-4FC5-4B2B-B2C2-1F5E8C77D9CD}" dt="2025-01-22T14:29:16.672" v="16346" actId="313"/>
        <pc:sldMkLst>
          <pc:docMk/>
          <pc:sldMk cId="1601853910" sldId="265"/>
        </pc:sldMkLst>
        <pc:spChg chg="mod">
          <ac:chgData name="Kaylee John (Welsh Ambulance Services Trust - 020" userId="55b3c5eb-a5ac-4f16-9f81-4520b5d1693a" providerId="ADAL" clId="{90883217-4FC5-4B2B-B2C2-1F5E8C77D9CD}" dt="2025-01-09T12:17:00.301" v="1412" actId="26606"/>
          <ac:spMkLst>
            <pc:docMk/>
            <pc:sldMk cId="1601853910" sldId="265"/>
            <ac:spMk id="2" creationId="{9AF8D9A6-ABC0-14DE-2CE8-0EE2A7F11CF8}"/>
          </ac:spMkLst>
        </pc:spChg>
        <pc:spChg chg="add">
          <ac:chgData name="Kaylee John (Welsh Ambulance Services Trust - 020" userId="55b3c5eb-a5ac-4f16-9f81-4520b5d1693a" providerId="ADAL" clId="{90883217-4FC5-4B2B-B2C2-1F5E8C77D9CD}" dt="2025-01-09T12:17:00.301" v="1412" actId="26606"/>
          <ac:spMkLst>
            <pc:docMk/>
            <pc:sldMk cId="1601853910" sldId="265"/>
            <ac:spMk id="9" creationId="{C5390DD0-A178-4028-9A70-5E9BB7AEFAEE}"/>
          </ac:spMkLst>
        </pc:spChg>
        <pc:spChg chg="add">
          <ac:chgData name="Kaylee John (Welsh Ambulance Services Trust - 020" userId="55b3c5eb-a5ac-4f16-9f81-4520b5d1693a" providerId="ADAL" clId="{90883217-4FC5-4B2B-B2C2-1F5E8C77D9CD}" dt="2025-01-09T12:17:00.301" v="1412" actId="26606"/>
          <ac:spMkLst>
            <pc:docMk/>
            <pc:sldMk cId="1601853910" sldId="265"/>
            <ac:spMk id="11" creationId="{877E6D74-15EE-4BAF-8943-E4DC30C59C38}"/>
          </ac:spMkLst>
        </pc:spChg>
        <pc:grpChg chg="add">
          <ac:chgData name="Kaylee John (Welsh Ambulance Services Trust - 020" userId="55b3c5eb-a5ac-4f16-9f81-4520b5d1693a" providerId="ADAL" clId="{90883217-4FC5-4B2B-B2C2-1F5E8C77D9CD}" dt="2025-01-09T12:17:00.301" v="1412" actId="26606"/>
          <ac:grpSpMkLst>
            <pc:docMk/>
            <pc:sldMk cId="1601853910" sldId="265"/>
            <ac:grpSpMk id="13" creationId="{86B4E16D-62A2-4B36-8089-25CF61F34EC8}"/>
          </ac:grpSpMkLst>
        </pc:grpChg>
        <pc:graphicFrameChg chg="add">
          <ac:chgData name="Kaylee John (Welsh Ambulance Services Trust - 020" userId="55b3c5eb-a5ac-4f16-9f81-4520b5d1693a" providerId="ADAL" clId="{90883217-4FC5-4B2B-B2C2-1F5E8C77D9CD}" dt="2025-01-09T12:17:00.301" v="1412" actId="26606"/>
          <ac:graphicFrameMkLst>
            <pc:docMk/>
            <pc:sldMk cId="1601853910" sldId="265"/>
            <ac:graphicFrameMk id="5" creationId="{1FDF2BEF-1DCB-F208-392F-E9A75003062D}"/>
          </ac:graphicFrameMkLst>
        </pc:graphicFrameChg>
      </pc:sldChg>
      <pc:sldChg chg="addSp delSp modSp mod setBg modNotesTx">
        <pc:chgData name="Kaylee John (Welsh Ambulance Services Trust - 020" userId="55b3c5eb-a5ac-4f16-9f81-4520b5d1693a" providerId="ADAL" clId="{90883217-4FC5-4B2B-B2C2-1F5E8C77D9CD}" dt="2025-01-20T10:01:50.351" v="5481" actId="26606"/>
        <pc:sldMkLst>
          <pc:docMk/>
          <pc:sldMk cId="4043399633" sldId="266"/>
        </pc:sldMkLst>
        <pc:spChg chg="mod">
          <ac:chgData name="Kaylee John (Welsh Ambulance Services Trust - 020" userId="55b3c5eb-a5ac-4f16-9f81-4520b5d1693a" providerId="ADAL" clId="{90883217-4FC5-4B2B-B2C2-1F5E8C77D9CD}" dt="2025-01-20T10:01:50.351" v="5481" actId="26606"/>
          <ac:spMkLst>
            <pc:docMk/>
            <pc:sldMk cId="4043399633" sldId="266"/>
            <ac:spMk id="2" creationId="{B58CC28F-5E6A-35D7-6C5F-C9E1A3A2E376}"/>
          </ac:spMkLst>
        </pc:spChg>
        <pc:graphicFrameChg chg="add">
          <ac:chgData name="Kaylee John (Welsh Ambulance Services Trust - 020" userId="55b3c5eb-a5ac-4f16-9f81-4520b5d1693a" providerId="ADAL" clId="{90883217-4FC5-4B2B-B2C2-1F5E8C77D9CD}" dt="2025-01-20T10:01:50.351" v="5481" actId="26606"/>
          <ac:graphicFrameMkLst>
            <pc:docMk/>
            <pc:sldMk cId="4043399633" sldId="266"/>
            <ac:graphicFrameMk id="5" creationId="{735A91E6-BB64-45DE-B52A-610394410FA4}"/>
          </ac:graphicFrameMkLst>
        </pc:graphicFrameChg>
      </pc:sldChg>
      <pc:sldChg chg="addSp delSp modSp mod ord modNotesTx">
        <pc:chgData name="Kaylee John (Welsh Ambulance Services Trust - 020" userId="55b3c5eb-a5ac-4f16-9f81-4520b5d1693a" providerId="ADAL" clId="{90883217-4FC5-4B2B-B2C2-1F5E8C77D9CD}" dt="2025-01-09T12:08:02.005" v="1315" actId="313"/>
        <pc:sldMkLst>
          <pc:docMk/>
          <pc:sldMk cId="2246920806" sldId="267"/>
        </pc:sldMkLst>
        <pc:spChg chg="mod">
          <ac:chgData name="Kaylee John (Welsh Ambulance Services Trust - 020" userId="55b3c5eb-a5ac-4f16-9f81-4520b5d1693a" providerId="ADAL" clId="{90883217-4FC5-4B2B-B2C2-1F5E8C77D9CD}" dt="2025-01-09T12:05:47.050" v="1114" actId="1076"/>
          <ac:spMkLst>
            <pc:docMk/>
            <pc:sldMk cId="2246920806" sldId="267"/>
            <ac:spMk id="2" creationId="{2DEAA431-3EFA-A500-1510-8F81BD5090A7}"/>
          </ac:spMkLst>
        </pc:spChg>
        <pc:picChg chg="add mod ord">
          <ac:chgData name="Kaylee John (Welsh Ambulance Services Trust - 020" userId="55b3c5eb-a5ac-4f16-9f81-4520b5d1693a" providerId="ADAL" clId="{90883217-4FC5-4B2B-B2C2-1F5E8C77D9CD}" dt="2025-01-09T12:05:30.315" v="1109" actId="1076"/>
          <ac:picMkLst>
            <pc:docMk/>
            <pc:sldMk cId="2246920806" sldId="267"/>
            <ac:picMk id="7" creationId="{47C74DC3-0618-32E2-C8D9-1994146ED22C}"/>
          </ac:picMkLst>
        </pc:picChg>
      </pc:sldChg>
      <pc:sldChg chg="ord modAnim modNotesTx">
        <pc:chgData name="Kaylee John (Welsh Ambulance Services Trust - 020" userId="55b3c5eb-a5ac-4f16-9f81-4520b5d1693a" providerId="ADAL" clId="{90883217-4FC5-4B2B-B2C2-1F5E8C77D9CD}" dt="2025-01-22T13:59:25.656" v="14429" actId="20577"/>
        <pc:sldMkLst>
          <pc:docMk/>
          <pc:sldMk cId="2436990334" sldId="268"/>
        </pc:sldMkLst>
      </pc:sldChg>
      <pc:sldChg chg="addSp modSp mod modAnim">
        <pc:chgData name="Kaylee John (Welsh Ambulance Services Trust - 020" userId="55b3c5eb-a5ac-4f16-9f81-4520b5d1693a" providerId="ADAL" clId="{90883217-4FC5-4B2B-B2C2-1F5E8C77D9CD}" dt="2025-01-09T11:29:33.571" v="98"/>
        <pc:sldMkLst>
          <pc:docMk/>
          <pc:sldMk cId="1745982022" sldId="269"/>
        </pc:sldMkLst>
        <pc:spChg chg="add mod">
          <ac:chgData name="Kaylee John (Welsh Ambulance Services Trust - 020" userId="55b3c5eb-a5ac-4f16-9f81-4520b5d1693a" providerId="ADAL" clId="{90883217-4FC5-4B2B-B2C2-1F5E8C77D9CD}" dt="2025-01-09T11:28:36.627" v="97" actId="207"/>
          <ac:spMkLst>
            <pc:docMk/>
            <pc:sldMk cId="1745982022" sldId="269"/>
            <ac:spMk id="3" creationId="{7478DA1A-F607-C492-CA0C-39460E57E3F3}"/>
          </ac:spMkLst>
        </pc:spChg>
        <pc:picChg chg="mod">
          <ac:chgData name="Kaylee John (Welsh Ambulance Services Trust - 020" userId="55b3c5eb-a5ac-4f16-9f81-4520b5d1693a" providerId="ADAL" clId="{90883217-4FC5-4B2B-B2C2-1F5E8C77D9CD}" dt="2025-01-09T11:27:28.262" v="90" actId="1076"/>
          <ac:picMkLst>
            <pc:docMk/>
            <pc:sldMk cId="1745982022" sldId="269"/>
            <ac:picMk id="6" creationId="{4E535D27-898B-47B5-4A4B-BC0EB4BE6BE2}"/>
          </ac:picMkLst>
        </pc:picChg>
        <pc:picChg chg="mod">
          <ac:chgData name="Kaylee John (Welsh Ambulance Services Trust - 020" userId="55b3c5eb-a5ac-4f16-9f81-4520b5d1693a" providerId="ADAL" clId="{90883217-4FC5-4B2B-B2C2-1F5E8C77D9CD}" dt="2025-01-09T11:27:41.997" v="92" actId="14100"/>
          <ac:picMkLst>
            <pc:docMk/>
            <pc:sldMk cId="1745982022" sldId="269"/>
            <ac:picMk id="7" creationId="{08E5EA61-118F-1D58-C1F8-AB9A081AEBAF}"/>
          </ac:picMkLst>
        </pc:picChg>
      </pc:sldChg>
      <pc:sldChg chg="addSp delSp modSp new mod modAnim modNotesTx">
        <pc:chgData name="Kaylee John (Welsh Ambulance Services Trust - 020" userId="55b3c5eb-a5ac-4f16-9f81-4520b5d1693a" providerId="ADAL" clId="{90883217-4FC5-4B2B-B2C2-1F5E8C77D9CD}" dt="2025-01-20T16:52:02.906" v="12003" actId="20577"/>
        <pc:sldMkLst>
          <pc:docMk/>
          <pc:sldMk cId="3685988596" sldId="270"/>
        </pc:sldMkLst>
        <pc:spChg chg="mod">
          <ac:chgData name="Kaylee John (Welsh Ambulance Services Trust - 020" userId="55b3c5eb-a5ac-4f16-9f81-4520b5d1693a" providerId="ADAL" clId="{90883217-4FC5-4B2B-B2C2-1F5E8C77D9CD}" dt="2025-01-09T10:53:34.209" v="15" actId="14100"/>
          <ac:spMkLst>
            <pc:docMk/>
            <pc:sldMk cId="3685988596" sldId="270"/>
            <ac:spMk id="2" creationId="{4CB8521B-59E3-1D6F-C816-5D677F0447B8}"/>
          </ac:spMkLst>
        </pc:spChg>
        <pc:spChg chg="add mod">
          <ac:chgData name="Kaylee John (Welsh Ambulance Services Trust - 020" userId="55b3c5eb-a5ac-4f16-9f81-4520b5d1693a" providerId="ADAL" clId="{90883217-4FC5-4B2B-B2C2-1F5E8C77D9CD}" dt="2025-01-09T11:26:38.887" v="82" actId="1076"/>
          <ac:spMkLst>
            <pc:docMk/>
            <pc:sldMk cId="3685988596" sldId="270"/>
            <ac:spMk id="6" creationId="{A46E9309-5367-E925-C26A-BB1C5A6A7DB7}"/>
          </ac:spMkLst>
        </pc:spChg>
        <pc:spChg chg="add mod">
          <ac:chgData name="Kaylee John (Welsh Ambulance Services Trust - 020" userId="55b3c5eb-a5ac-4f16-9f81-4520b5d1693a" providerId="ADAL" clId="{90883217-4FC5-4B2B-B2C2-1F5E8C77D9CD}" dt="2025-01-09T11:26:43.481" v="83" actId="1076"/>
          <ac:spMkLst>
            <pc:docMk/>
            <pc:sldMk cId="3685988596" sldId="270"/>
            <ac:spMk id="7" creationId="{36DC9EA0-615F-500F-AC2B-5A8E3F1AF69E}"/>
          </ac:spMkLst>
        </pc:spChg>
        <pc:spChg chg="add mod">
          <ac:chgData name="Kaylee John (Welsh Ambulance Services Trust - 020" userId="55b3c5eb-a5ac-4f16-9f81-4520b5d1693a" providerId="ADAL" clId="{90883217-4FC5-4B2B-B2C2-1F5E8C77D9CD}" dt="2025-01-09T11:32:19.853" v="110" actId="20577"/>
          <ac:spMkLst>
            <pc:docMk/>
            <pc:sldMk cId="3685988596" sldId="270"/>
            <ac:spMk id="9" creationId="{DFE224FF-40B2-BAB1-2B0C-56E10B70F18A}"/>
          </ac:spMkLst>
        </pc:spChg>
        <pc:picChg chg="add mod ord">
          <ac:chgData name="Kaylee John (Welsh Ambulance Services Trust - 020" userId="55b3c5eb-a5ac-4f16-9f81-4520b5d1693a" providerId="ADAL" clId="{90883217-4FC5-4B2B-B2C2-1F5E8C77D9CD}" dt="2025-01-09T10:53:39.058" v="17" actId="1076"/>
          <ac:picMkLst>
            <pc:docMk/>
            <pc:sldMk cId="3685988596" sldId="270"/>
            <ac:picMk id="5" creationId="{FDA677A0-CA95-DFBA-D22D-34B1C7C97A91}"/>
          </ac:picMkLst>
        </pc:picChg>
      </pc:sldChg>
      <pc:sldChg chg="addSp modSp add mod ord modShow modNotesTx">
        <pc:chgData name="Kaylee John (Welsh Ambulance Services Trust - 020" userId="55b3c5eb-a5ac-4f16-9f81-4520b5d1693a" providerId="ADAL" clId="{90883217-4FC5-4B2B-B2C2-1F5E8C77D9CD}" dt="2025-01-22T14:14:00.252" v="15781" actId="729"/>
        <pc:sldMkLst>
          <pc:docMk/>
          <pc:sldMk cId="1016108125" sldId="271"/>
        </pc:sldMkLst>
        <pc:spChg chg="add mod">
          <ac:chgData name="Kaylee John (Welsh Ambulance Services Trust - 020" userId="55b3c5eb-a5ac-4f16-9f81-4520b5d1693a" providerId="ADAL" clId="{90883217-4FC5-4B2B-B2C2-1F5E8C77D9CD}" dt="2025-01-09T12:09:10.819" v="1320" actId="1076"/>
          <ac:spMkLst>
            <pc:docMk/>
            <pc:sldMk cId="1016108125" sldId="271"/>
            <ac:spMk id="3" creationId="{95950C66-1BFC-8E0D-8671-09F08AF9EBA4}"/>
          </ac:spMkLst>
        </pc:spChg>
      </pc:sldChg>
      <pc:sldChg chg="addSp delSp modSp new mod setBg modAnim modNotesTx">
        <pc:chgData name="Kaylee John (Welsh Ambulance Services Trust - 020" userId="55b3c5eb-a5ac-4f16-9f81-4520b5d1693a" providerId="ADAL" clId="{90883217-4FC5-4B2B-B2C2-1F5E8C77D9CD}" dt="2025-01-22T14:32:51.399" v="16748"/>
        <pc:sldMkLst>
          <pc:docMk/>
          <pc:sldMk cId="1848118120" sldId="272"/>
        </pc:sldMkLst>
        <pc:spChg chg="mod">
          <ac:chgData name="Kaylee John (Welsh Ambulance Services Trust - 020" userId="55b3c5eb-a5ac-4f16-9f81-4520b5d1693a" providerId="ADAL" clId="{90883217-4FC5-4B2B-B2C2-1F5E8C77D9CD}" dt="2025-01-09T12:09:55.978" v="1321" actId="1076"/>
          <ac:spMkLst>
            <pc:docMk/>
            <pc:sldMk cId="1848118120" sldId="272"/>
            <ac:spMk id="2" creationId="{FB96EC73-4741-3EA0-8FAD-601E83314F7A}"/>
          </ac:spMkLst>
        </pc:spChg>
        <pc:spChg chg="add mod">
          <ac:chgData name="Kaylee John (Welsh Ambulance Services Trust - 020" userId="55b3c5eb-a5ac-4f16-9f81-4520b5d1693a" providerId="ADAL" clId="{90883217-4FC5-4B2B-B2C2-1F5E8C77D9CD}" dt="2025-01-09T11:57:20.436" v="1090" actId="26606"/>
          <ac:spMkLst>
            <pc:docMk/>
            <pc:sldMk cId="1848118120" sldId="272"/>
            <ac:spMk id="6" creationId="{FDB21C24-F600-0D8B-56E6-CBE6DB0F31B9}"/>
          </ac:spMkLst>
        </pc:spChg>
        <pc:picChg chg="add mod ord">
          <ac:chgData name="Kaylee John (Welsh Ambulance Services Trust - 020" userId="55b3c5eb-a5ac-4f16-9f81-4520b5d1693a" providerId="ADAL" clId="{90883217-4FC5-4B2B-B2C2-1F5E8C77D9CD}" dt="2025-01-09T11:57:20.436" v="1090" actId="26606"/>
          <ac:picMkLst>
            <pc:docMk/>
            <pc:sldMk cId="1848118120" sldId="272"/>
            <ac:picMk id="5" creationId="{E95AC5D9-EAFF-9CF7-607C-54C11911BBE6}"/>
          </ac:picMkLst>
        </pc:picChg>
        <pc:cxnChg chg="add mod">
          <ac:chgData name="Kaylee John (Welsh Ambulance Services Trust - 020" userId="55b3c5eb-a5ac-4f16-9f81-4520b5d1693a" providerId="ADAL" clId="{90883217-4FC5-4B2B-B2C2-1F5E8C77D9CD}" dt="2025-01-22T14:32:42.167" v="16747" actId="1582"/>
          <ac:cxnSpMkLst>
            <pc:docMk/>
            <pc:sldMk cId="1848118120" sldId="272"/>
            <ac:cxnSpMk id="4" creationId="{5346F798-72FC-CE5D-72D7-66467FDAF757}"/>
          </ac:cxnSpMkLst>
        </pc:cxnChg>
      </pc:sldChg>
      <pc:sldChg chg="addSp delSp modSp new del mod">
        <pc:chgData name="Kaylee John (Welsh Ambulance Services Trust - 020" userId="55b3c5eb-a5ac-4f16-9f81-4520b5d1693a" providerId="ADAL" clId="{90883217-4FC5-4B2B-B2C2-1F5E8C77D9CD}" dt="2025-01-09T12:07:14.181" v="1294" actId="2696"/>
        <pc:sldMkLst>
          <pc:docMk/>
          <pc:sldMk cId="661279293" sldId="273"/>
        </pc:sldMkLst>
      </pc:sldChg>
      <pc:sldChg chg="addSp delSp modSp new mod modNotesTx">
        <pc:chgData name="Kaylee John (Welsh Ambulance Services Trust - 020" userId="55b3c5eb-a5ac-4f16-9f81-4520b5d1693a" providerId="ADAL" clId="{90883217-4FC5-4B2B-B2C2-1F5E8C77D9CD}" dt="2025-01-22T14:28:41.642" v="16344" actId="20577"/>
        <pc:sldMkLst>
          <pc:docMk/>
          <pc:sldMk cId="4025396924" sldId="273"/>
        </pc:sldMkLst>
        <pc:spChg chg="mod">
          <ac:chgData name="Kaylee John (Welsh Ambulance Services Trust - 020" userId="55b3c5eb-a5ac-4f16-9f81-4520b5d1693a" providerId="ADAL" clId="{90883217-4FC5-4B2B-B2C2-1F5E8C77D9CD}" dt="2025-01-09T12:16:26.962" v="1358" actId="1076"/>
          <ac:spMkLst>
            <pc:docMk/>
            <pc:sldMk cId="4025396924" sldId="273"/>
            <ac:spMk id="2" creationId="{145D93F0-602D-DFFB-2331-1135C33ECE10}"/>
          </ac:spMkLst>
        </pc:spChg>
        <pc:picChg chg="add mod ord">
          <ac:chgData name="Kaylee John (Welsh Ambulance Services Trust - 020" userId="55b3c5eb-a5ac-4f16-9f81-4520b5d1693a" providerId="ADAL" clId="{90883217-4FC5-4B2B-B2C2-1F5E8C77D9CD}" dt="2025-01-09T12:19:41.724" v="1458" actId="1076"/>
          <ac:picMkLst>
            <pc:docMk/>
            <pc:sldMk cId="4025396924" sldId="273"/>
            <ac:picMk id="5" creationId="{F65734BD-6C92-3207-0ECF-937873B48F5A}"/>
          </ac:picMkLst>
        </pc:picChg>
      </pc:sldChg>
      <pc:sldChg chg="addSp delSp modSp new mod modNotesTx">
        <pc:chgData name="Kaylee John (Welsh Ambulance Services Trust - 020" userId="55b3c5eb-a5ac-4f16-9f81-4520b5d1693a" providerId="ADAL" clId="{90883217-4FC5-4B2B-B2C2-1F5E8C77D9CD}" dt="2025-01-22T14:07:33.659" v="15352" actId="20577"/>
        <pc:sldMkLst>
          <pc:docMk/>
          <pc:sldMk cId="501507150" sldId="274"/>
        </pc:sldMkLst>
        <pc:spChg chg="mod">
          <ac:chgData name="Kaylee John (Welsh Ambulance Services Trust - 020" userId="55b3c5eb-a5ac-4f16-9f81-4520b5d1693a" providerId="ADAL" clId="{90883217-4FC5-4B2B-B2C2-1F5E8C77D9CD}" dt="2025-01-20T13:47:56.765" v="8590" actId="1076"/>
          <ac:spMkLst>
            <pc:docMk/>
            <pc:sldMk cId="501507150" sldId="274"/>
            <ac:spMk id="2" creationId="{BEE28B38-5C5F-9473-B0AC-C1A0122CCE51}"/>
          </ac:spMkLst>
        </pc:spChg>
        <pc:spChg chg="add mod">
          <ac:chgData name="Kaylee John (Welsh Ambulance Services Trust - 020" userId="55b3c5eb-a5ac-4f16-9f81-4520b5d1693a" providerId="ADAL" clId="{90883217-4FC5-4B2B-B2C2-1F5E8C77D9CD}" dt="2025-01-20T14:05:57.283" v="8765" actId="1076"/>
          <ac:spMkLst>
            <pc:docMk/>
            <pc:sldMk cId="501507150" sldId="274"/>
            <ac:spMk id="4" creationId="{82E4FAED-39FE-4F37-63F5-5AE68E0238E6}"/>
          </ac:spMkLst>
        </pc:spChg>
        <pc:picChg chg="add mod">
          <ac:chgData name="Kaylee John (Welsh Ambulance Services Trust - 020" userId="55b3c5eb-a5ac-4f16-9f81-4520b5d1693a" providerId="ADAL" clId="{90883217-4FC5-4B2B-B2C2-1F5E8C77D9CD}" dt="2025-01-20T13:47:53.652" v="8589" actId="1076"/>
          <ac:picMkLst>
            <pc:docMk/>
            <pc:sldMk cId="501507150" sldId="274"/>
            <ac:picMk id="2050" creationId="{9FBC0E3A-E875-C7A0-EE29-BFA958F14215}"/>
          </ac:picMkLst>
        </pc:picChg>
      </pc:sldChg>
      <pc:sldChg chg="addSp delSp modSp new mod setBg modAnim modNotesTx">
        <pc:chgData name="Kaylee John (Welsh Ambulance Services Trust - 020" userId="55b3c5eb-a5ac-4f16-9f81-4520b5d1693a" providerId="ADAL" clId="{90883217-4FC5-4B2B-B2C2-1F5E8C77D9CD}" dt="2025-01-22T14:37:23.255" v="17013"/>
        <pc:sldMkLst>
          <pc:docMk/>
          <pc:sldMk cId="1556585432" sldId="275"/>
        </pc:sldMkLst>
        <pc:spChg chg="mod">
          <ac:chgData name="Kaylee John (Welsh Ambulance Services Trust - 020" userId="55b3c5eb-a5ac-4f16-9f81-4520b5d1693a" providerId="ADAL" clId="{90883217-4FC5-4B2B-B2C2-1F5E8C77D9CD}" dt="2025-01-09T12:32:40.036" v="3057" actId="255"/>
          <ac:spMkLst>
            <pc:docMk/>
            <pc:sldMk cId="1556585432" sldId="275"/>
            <ac:spMk id="2" creationId="{6246B51F-D485-65B8-8530-A63855198A73}"/>
          </ac:spMkLst>
        </pc:spChg>
        <pc:spChg chg="mod">
          <ac:chgData name="Kaylee John (Welsh Ambulance Services Trust - 020" userId="55b3c5eb-a5ac-4f16-9f81-4520b5d1693a" providerId="ADAL" clId="{90883217-4FC5-4B2B-B2C2-1F5E8C77D9CD}" dt="2025-01-09T12:32:55.163" v="3061" actId="403"/>
          <ac:spMkLst>
            <pc:docMk/>
            <pc:sldMk cId="1556585432" sldId="275"/>
            <ac:spMk id="3" creationId="{8BFADE07-7D61-FEE0-2FB1-299ABE7054CA}"/>
          </ac:spMkLst>
        </pc:spChg>
        <pc:spChg chg="add mod">
          <ac:chgData name="Kaylee John (Welsh Ambulance Services Trust - 020" userId="55b3c5eb-a5ac-4f16-9f81-4520b5d1693a" providerId="ADAL" clId="{90883217-4FC5-4B2B-B2C2-1F5E8C77D9CD}" dt="2025-01-20T14:54:56.924" v="11797" actId="1076"/>
          <ac:spMkLst>
            <pc:docMk/>
            <pc:sldMk cId="1556585432" sldId="275"/>
            <ac:spMk id="4" creationId="{CA1FC0B2-90BE-306E-6A49-16E4920E5085}"/>
          </ac:spMkLst>
        </pc:spChg>
        <pc:picChg chg="add mod">
          <ac:chgData name="Kaylee John (Welsh Ambulance Services Trust - 020" userId="55b3c5eb-a5ac-4f16-9f81-4520b5d1693a" providerId="ADAL" clId="{90883217-4FC5-4B2B-B2C2-1F5E8C77D9CD}" dt="2025-01-09T12:32:28.175" v="3053" actId="26606"/>
          <ac:picMkLst>
            <pc:docMk/>
            <pc:sldMk cId="1556585432" sldId="275"/>
            <ac:picMk id="1026" creationId="{DB08F2F8-5076-CF2E-76B1-404CA7B97428}"/>
          </ac:picMkLst>
        </pc:picChg>
      </pc:sldChg>
      <pc:sldChg chg="addSp delSp modSp new del mod modNotesTx">
        <pc:chgData name="Kaylee John (Welsh Ambulance Services Trust - 020" userId="55b3c5eb-a5ac-4f16-9f81-4520b5d1693a" providerId="ADAL" clId="{90883217-4FC5-4B2B-B2C2-1F5E8C77D9CD}" dt="2025-01-20T10:01:30.373" v="5479" actId="2696"/>
        <pc:sldMkLst>
          <pc:docMk/>
          <pc:sldMk cId="602289863" sldId="276"/>
        </pc:sldMkLst>
      </pc:sldChg>
      <pc:sldChg chg="addSp delSp modSp new mod modNotesTx">
        <pc:chgData name="Kaylee John (Welsh Ambulance Services Trust - 020" userId="55b3c5eb-a5ac-4f16-9f81-4520b5d1693a" providerId="ADAL" clId="{90883217-4FC5-4B2B-B2C2-1F5E8C77D9CD}" dt="2025-01-22T14:36:21.681" v="16938" actId="20577"/>
        <pc:sldMkLst>
          <pc:docMk/>
          <pc:sldMk cId="429315717" sldId="277"/>
        </pc:sldMkLst>
        <pc:graphicFrameChg chg="add mod modGraphic">
          <ac:chgData name="Kaylee John (Welsh Ambulance Services Trust - 020" userId="55b3c5eb-a5ac-4f16-9f81-4520b5d1693a" providerId="ADAL" clId="{90883217-4FC5-4B2B-B2C2-1F5E8C77D9CD}" dt="2025-01-09T13:02:04.085" v="5408" actId="20577"/>
          <ac:graphicFrameMkLst>
            <pc:docMk/>
            <pc:sldMk cId="429315717" sldId="277"/>
            <ac:graphicFrameMk id="5" creationId="{F46B95FC-EA1D-353B-7682-DE55851E9244}"/>
          </ac:graphicFrameMkLst>
        </pc:graphicFrameChg>
        <pc:inkChg chg="add">
          <ac:chgData name="Kaylee John (Welsh Ambulance Services Trust - 020" userId="55b3c5eb-a5ac-4f16-9f81-4520b5d1693a" providerId="ADAL" clId="{90883217-4FC5-4B2B-B2C2-1F5E8C77D9CD}" dt="2025-01-09T12:58:35.871" v="5360" actId="9405"/>
          <ac:inkMkLst>
            <pc:docMk/>
            <pc:sldMk cId="429315717" sldId="277"/>
            <ac:inkMk id="4" creationId="{EA9A2320-7D7B-4818-814D-CB9DC84F18BC}"/>
          </ac:inkMkLst>
        </pc:inkChg>
        <pc:inkChg chg="add">
          <ac:chgData name="Kaylee John (Welsh Ambulance Services Trust - 020" userId="55b3c5eb-a5ac-4f16-9f81-4520b5d1693a" providerId="ADAL" clId="{90883217-4FC5-4B2B-B2C2-1F5E8C77D9CD}" dt="2025-01-09T12:58:44.545" v="5362" actId="9405"/>
          <ac:inkMkLst>
            <pc:docMk/>
            <pc:sldMk cId="429315717" sldId="277"/>
            <ac:inkMk id="6" creationId="{C703A847-9C4A-7AEE-0EA4-1B6302D8F350}"/>
          </ac:inkMkLst>
        </pc:inkChg>
        <pc:inkChg chg="add">
          <ac:chgData name="Kaylee John (Welsh Ambulance Services Trust - 020" userId="55b3c5eb-a5ac-4f16-9f81-4520b5d1693a" providerId="ADAL" clId="{90883217-4FC5-4B2B-B2C2-1F5E8C77D9CD}" dt="2025-01-09T12:58:45.534" v="5363" actId="9405"/>
          <ac:inkMkLst>
            <pc:docMk/>
            <pc:sldMk cId="429315717" sldId="277"/>
            <ac:inkMk id="7" creationId="{34A4A538-4F94-3A14-A78A-63E7FBADCADF}"/>
          </ac:inkMkLst>
        </pc:inkChg>
      </pc:sldChg>
      <pc:sldChg chg="addSp delSp modSp new mod modNotesTx">
        <pc:chgData name="Kaylee John (Welsh Ambulance Services Trust - 020" userId="55b3c5eb-a5ac-4f16-9f81-4520b5d1693a" providerId="ADAL" clId="{90883217-4FC5-4B2B-B2C2-1F5E8C77D9CD}" dt="2025-01-22T14:08:03.185" v="15365" actId="6549"/>
        <pc:sldMkLst>
          <pc:docMk/>
          <pc:sldMk cId="2897302772" sldId="278"/>
        </pc:sldMkLst>
        <pc:spChg chg="mod">
          <ac:chgData name="Kaylee John (Welsh Ambulance Services Trust - 020" userId="55b3c5eb-a5ac-4f16-9f81-4520b5d1693a" providerId="ADAL" clId="{90883217-4FC5-4B2B-B2C2-1F5E8C77D9CD}" dt="2025-01-20T14:19:24.641" v="9262" actId="14100"/>
          <ac:spMkLst>
            <pc:docMk/>
            <pc:sldMk cId="2897302772" sldId="278"/>
            <ac:spMk id="2" creationId="{F37748B6-E7A1-A825-B98C-38EA0E6DE1DC}"/>
          </ac:spMkLst>
        </pc:spChg>
        <pc:graphicFrameChg chg="add mod modGraphic">
          <ac:chgData name="Kaylee John (Welsh Ambulance Services Trust - 020" userId="55b3c5eb-a5ac-4f16-9f81-4520b5d1693a" providerId="ADAL" clId="{90883217-4FC5-4B2B-B2C2-1F5E8C77D9CD}" dt="2025-01-20T14:21:26.873" v="9388" actId="20577"/>
          <ac:graphicFrameMkLst>
            <pc:docMk/>
            <pc:sldMk cId="2897302772" sldId="278"/>
            <ac:graphicFrameMk id="6" creationId="{7B3F4D0D-1EA2-4534-325F-3674E2147A74}"/>
          </ac:graphicFrameMkLst>
        </pc:graphicFrameChg>
        <pc:picChg chg="add mod ord">
          <ac:chgData name="Kaylee John (Welsh Ambulance Services Trust - 020" userId="55b3c5eb-a5ac-4f16-9f81-4520b5d1693a" providerId="ADAL" clId="{90883217-4FC5-4B2B-B2C2-1F5E8C77D9CD}" dt="2025-01-20T14:19:19.363" v="9261" actId="1076"/>
          <ac:picMkLst>
            <pc:docMk/>
            <pc:sldMk cId="2897302772" sldId="278"/>
            <ac:picMk id="5" creationId="{F938E23D-D7E3-E4CD-500F-E4995AD9B5D6}"/>
          </ac:picMkLst>
        </pc:picChg>
      </pc:sldChg>
      <pc:sldChg chg="addSp delSp modSp new mod modNotesTx">
        <pc:chgData name="Kaylee John (Welsh Ambulance Services Trust - 020" userId="55b3c5eb-a5ac-4f16-9f81-4520b5d1693a" providerId="ADAL" clId="{90883217-4FC5-4B2B-B2C2-1F5E8C77D9CD}" dt="2025-01-22T14:10:54.660" v="15735" actId="20577"/>
        <pc:sldMkLst>
          <pc:docMk/>
          <pc:sldMk cId="3551078383" sldId="279"/>
        </pc:sldMkLst>
        <pc:spChg chg="mod">
          <ac:chgData name="Kaylee John (Welsh Ambulance Services Trust - 020" userId="55b3c5eb-a5ac-4f16-9f81-4520b5d1693a" providerId="ADAL" clId="{90883217-4FC5-4B2B-B2C2-1F5E8C77D9CD}" dt="2025-01-20T14:25:15.634" v="10125" actId="14100"/>
          <ac:spMkLst>
            <pc:docMk/>
            <pc:sldMk cId="3551078383" sldId="279"/>
            <ac:spMk id="2" creationId="{5EFB3ACF-D23A-C02E-9357-B21D3E0F077A}"/>
          </ac:spMkLst>
        </pc:spChg>
        <pc:graphicFrameChg chg="add mod">
          <ac:chgData name="Kaylee John (Welsh Ambulance Services Trust - 020" userId="55b3c5eb-a5ac-4f16-9f81-4520b5d1693a" providerId="ADAL" clId="{90883217-4FC5-4B2B-B2C2-1F5E8C77D9CD}" dt="2025-01-20T14:26:14.518" v="10178" actId="20577"/>
          <ac:graphicFrameMkLst>
            <pc:docMk/>
            <pc:sldMk cId="3551078383" sldId="279"/>
            <ac:graphicFrameMk id="9" creationId="{9B3CD488-7B8A-2277-A78D-F5DFB07E202D}"/>
          </ac:graphicFrameMkLst>
        </pc:graphicFrameChg>
        <pc:picChg chg="add mod ord">
          <ac:chgData name="Kaylee John (Welsh Ambulance Services Trust - 020" userId="55b3c5eb-a5ac-4f16-9f81-4520b5d1693a" providerId="ADAL" clId="{90883217-4FC5-4B2B-B2C2-1F5E8C77D9CD}" dt="2025-01-20T14:24:46.257" v="10092" actId="1076"/>
          <ac:picMkLst>
            <pc:docMk/>
            <pc:sldMk cId="3551078383" sldId="279"/>
            <ac:picMk id="5" creationId="{09184B9C-5DC3-A556-4D95-3C1A4BE64D37}"/>
          </ac:picMkLst>
        </pc:picChg>
      </pc:sldChg>
      <pc:sldChg chg="addSp delSp modSp new mod modNotesTx">
        <pc:chgData name="Kaylee John (Welsh Ambulance Services Trust - 020" userId="55b3c5eb-a5ac-4f16-9f81-4520b5d1693a" providerId="ADAL" clId="{90883217-4FC5-4B2B-B2C2-1F5E8C77D9CD}" dt="2025-01-22T14:12:27.861" v="15779" actId="20577"/>
        <pc:sldMkLst>
          <pc:docMk/>
          <pc:sldMk cId="3246262433" sldId="280"/>
        </pc:sldMkLst>
        <pc:spChg chg="mod">
          <ac:chgData name="Kaylee John (Welsh Ambulance Services Trust - 020" userId="55b3c5eb-a5ac-4f16-9f81-4520b5d1693a" providerId="ADAL" clId="{90883217-4FC5-4B2B-B2C2-1F5E8C77D9CD}" dt="2025-01-20T14:27:26.567" v="10440" actId="14100"/>
          <ac:spMkLst>
            <pc:docMk/>
            <pc:sldMk cId="3246262433" sldId="280"/>
            <ac:spMk id="2" creationId="{C6F622E7-9649-E5B4-F2CC-CB2B6F276FF8}"/>
          </ac:spMkLst>
        </pc:spChg>
        <pc:graphicFrameChg chg="add mod">
          <ac:chgData name="Kaylee John (Welsh Ambulance Services Trust - 020" userId="55b3c5eb-a5ac-4f16-9f81-4520b5d1693a" providerId="ADAL" clId="{90883217-4FC5-4B2B-B2C2-1F5E8C77D9CD}" dt="2025-01-22T14:11:17.433" v="15753" actId="20577"/>
          <ac:graphicFrameMkLst>
            <pc:docMk/>
            <pc:sldMk cId="3246262433" sldId="280"/>
            <ac:graphicFrameMk id="6" creationId="{086FB0B2-0BD4-1BE4-0614-477F69EE12D2}"/>
          </ac:graphicFrameMkLst>
        </pc:graphicFrameChg>
        <pc:picChg chg="add mod ord">
          <ac:chgData name="Kaylee John (Welsh Ambulance Services Trust - 020" userId="55b3c5eb-a5ac-4f16-9f81-4520b5d1693a" providerId="ADAL" clId="{90883217-4FC5-4B2B-B2C2-1F5E8C77D9CD}" dt="2025-01-20T14:27:17.872" v="10432" actId="1076"/>
          <ac:picMkLst>
            <pc:docMk/>
            <pc:sldMk cId="3246262433" sldId="280"/>
            <ac:picMk id="5" creationId="{4A3C89EC-7E00-A592-A206-28BEC8D69FCC}"/>
          </ac:picMkLst>
        </pc:picChg>
      </pc:sldChg>
      <pc:sldChg chg="addSp delSp modSp new mod setBg modClrScheme chgLayout">
        <pc:chgData name="Kaylee John (Welsh Ambulance Services Trust - 020" userId="55b3c5eb-a5ac-4f16-9f81-4520b5d1693a" providerId="ADAL" clId="{90883217-4FC5-4B2B-B2C2-1F5E8C77D9CD}" dt="2025-01-20T16:46:18.827" v="11965" actId="403"/>
        <pc:sldMkLst>
          <pc:docMk/>
          <pc:sldMk cId="1183934792" sldId="281"/>
        </pc:sldMkLst>
        <pc:spChg chg="mod ord">
          <ac:chgData name="Kaylee John (Welsh Ambulance Services Trust - 020" userId="55b3c5eb-a5ac-4f16-9f81-4520b5d1693a" providerId="ADAL" clId="{90883217-4FC5-4B2B-B2C2-1F5E8C77D9CD}" dt="2025-01-20T16:46:18.827" v="11965" actId="403"/>
          <ac:spMkLst>
            <pc:docMk/>
            <pc:sldMk cId="1183934792" sldId="281"/>
            <ac:spMk id="2" creationId="{5FDF0165-6E44-4260-6CAD-1B08C93E7BF2}"/>
          </ac:spMkLst>
        </pc:spChg>
      </pc:sldChg>
    </pc:docChg>
  </pc:docChgLst>
  <pc:docChgLst>
    <pc:chgData name="Kaylee John (Welsh Ambulance Services Trust - 020" userId="S::kaylee.john@wales.nhs.uk::55b3c5eb-a5ac-4f16-9f81-4520b5d1693a" providerId="AD" clId="Web-{705E003E-447E-9340-6E6A-270CD1F541A3}"/>
    <pc:docChg chg="addSld modSld">
      <pc:chgData name="Kaylee John (Welsh Ambulance Services Trust - 020" userId="S::kaylee.john@wales.nhs.uk::55b3c5eb-a5ac-4f16-9f81-4520b5d1693a" providerId="AD" clId="Web-{705E003E-447E-9340-6E6A-270CD1F541A3}" dt="2025-01-05T09:18:22.843" v="79"/>
      <pc:docMkLst>
        <pc:docMk/>
      </pc:docMkLst>
      <pc:sldChg chg="addSp delSp modSp modNotes">
        <pc:chgData name="Kaylee John (Welsh Ambulance Services Trust - 020" userId="S::kaylee.john@wales.nhs.uk::55b3c5eb-a5ac-4f16-9f81-4520b5d1693a" providerId="AD" clId="Web-{705E003E-447E-9340-6E6A-270CD1F541A3}" dt="2025-01-05T09:15:50.053" v="43"/>
        <pc:sldMkLst>
          <pc:docMk/>
          <pc:sldMk cId="194754477" sldId="262"/>
        </pc:sldMkLst>
      </pc:sldChg>
      <pc:sldChg chg="addSp delSp modSp new modNotes">
        <pc:chgData name="Kaylee John (Welsh Ambulance Services Trust - 020" userId="S::kaylee.john@wales.nhs.uk::55b3c5eb-a5ac-4f16-9f81-4520b5d1693a" providerId="AD" clId="Web-{705E003E-447E-9340-6E6A-270CD1F541A3}" dt="2025-01-05T09:18:22.843" v="79"/>
        <pc:sldMkLst>
          <pc:docMk/>
          <pc:sldMk cId="1745982022" sldId="269"/>
        </pc:sldMkLst>
        <pc:spChg chg="mod">
          <ac:chgData name="Kaylee John (Welsh Ambulance Services Trust - 020" userId="S::kaylee.john@wales.nhs.uk::55b3c5eb-a5ac-4f16-9f81-4520b5d1693a" providerId="AD" clId="Web-{705E003E-447E-9340-6E6A-270CD1F541A3}" dt="2025-01-05T09:15:30.318" v="42" actId="20577"/>
          <ac:spMkLst>
            <pc:docMk/>
            <pc:sldMk cId="1745982022" sldId="269"/>
            <ac:spMk id="2" creationId="{4011DEE3-9B98-6AF5-16D6-798CD64B9B31}"/>
          </ac:spMkLst>
        </pc:spChg>
        <pc:picChg chg="add mod ord">
          <ac:chgData name="Kaylee John (Welsh Ambulance Services Trust - 020" userId="S::kaylee.john@wales.nhs.uk::55b3c5eb-a5ac-4f16-9f81-4520b5d1693a" providerId="AD" clId="Web-{705E003E-447E-9340-6E6A-270CD1F541A3}" dt="2025-01-05T09:14:13.456" v="23" actId="1076"/>
          <ac:picMkLst>
            <pc:docMk/>
            <pc:sldMk cId="1745982022" sldId="269"/>
            <ac:picMk id="4" creationId="{122D3333-1E70-157A-929F-45DA9D7B213F}"/>
          </ac:picMkLst>
        </pc:picChg>
        <pc:picChg chg="add mod">
          <ac:chgData name="Kaylee John (Welsh Ambulance Services Trust - 020" userId="S::kaylee.john@wales.nhs.uk::55b3c5eb-a5ac-4f16-9f81-4520b5d1693a" providerId="AD" clId="Web-{705E003E-447E-9340-6E6A-270CD1F541A3}" dt="2025-01-05T09:15:23.302" v="29" actId="1076"/>
          <ac:picMkLst>
            <pc:docMk/>
            <pc:sldMk cId="1745982022" sldId="269"/>
            <ac:picMk id="6" creationId="{4E535D27-898B-47B5-4A4B-BC0EB4BE6BE2}"/>
          </ac:picMkLst>
        </pc:picChg>
        <pc:picChg chg="add mod">
          <ac:chgData name="Kaylee John (Welsh Ambulance Services Trust - 020" userId="S::kaylee.john@wales.nhs.uk::55b3c5eb-a5ac-4f16-9f81-4520b5d1693a" providerId="AD" clId="Web-{705E003E-447E-9340-6E6A-270CD1F541A3}" dt="2025-01-05T09:15:20.083" v="28" actId="1076"/>
          <ac:picMkLst>
            <pc:docMk/>
            <pc:sldMk cId="1745982022" sldId="269"/>
            <ac:picMk id="7" creationId="{08E5EA61-118F-1D58-C1F8-AB9A081AEBAF}"/>
          </ac:picMkLst>
        </pc:picChg>
      </pc:sldChg>
    </pc:docChg>
  </pc:docChgLst>
  <pc:docChgLst>
    <pc:chgData name="Kaylee John (Welsh Ambulance Services Trust - 020" userId="S::kaylee.john@wales.nhs.uk::55b3c5eb-a5ac-4f16-9f81-4520b5d1693a" providerId="AD" clId="Web-{5C449805-6983-0E4E-87E7-9E461428832D}"/>
    <pc:docChg chg="modSld">
      <pc:chgData name="Kaylee John (Welsh Ambulance Services Trust - 020" userId="S::kaylee.john@wales.nhs.uk::55b3c5eb-a5ac-4f16-9f81-4520b5d1693a" providerId="AD" clId="Web-{5C449805-6983-0E4E-87E7-9E461428832D}" dt="2025-01-22T13:29:17.745" v="671" actId="14100"/>
      <pc:docMkLst>
        <pc:docMk/>
      </pc:docMkLst>
      <pc:sldChg chg="modSp modNotes">
        <pc:chgData name="Kaylee John (Welsh Ambulance Services Trust - 020" userId="S::kaylee.john@wales.nhs.uk::55b3c5eb-a5ac-4f16-9f81-4520b5d1693a" providerId="AD" clId="Web-{5C449805-6983-0E4E-87E7-9E461428832D}" dt="2025-01-22T13:16:11.156" v="204"/>
        <pc:sldMkLst>
          <pc:docMk/>
          <pc:sldMk cId="1112043119" sldId="257"/>
        </pc:sldMkLst>
        <pc:spChg chg="mod">
          <ac:chgData name="Kaylee John (Welsh Ambulance Services Trust - 020" userId="S::kaylee.john@wales.nhs.uk::55b3c5eb-a5ac-4f16-9f81-4520b5d1693a" providerId="AD" clId="Web-{5C449805-6983-0E4E-87E7-9E461428832D}" dt="2025-01-22T13:11:24.116" v="6" actId="20577"/>
          <ac:spMkLst>
            <pc:docMk/>
            <pc:sldMk cId="1112043119" sldId="257"/>
            <ac:spMk id="3" creationId="{AC6B3635-A027-6257-3D71-8502C290235D}"/>
          </ac:spMkLst>
        </pc:spChg>
      </pc:sldChg>
      <pc:sldChg chg="addSp modSp modNotes">
        <pc:chgData name="Kaylee John (Welsh Ambulance Services Trust - 020" userId="S::kaylee.john@wales.nhs.uk::55b3c5eb-a5ac-4f16-9f81-4520b5d1693a" providerId="AD" clId="Web-{5C449805-6983-0E4E-87E7-9E461428832D}" dt="2025-01-22T13:29:17.745" v="671" actId="14100"/>
        <pc:sldMkLst>
          <pc:docMk/>
          <pc:sldMk cId="1112354721" sldId="260"/>
        </pc:sldMkLst>
        <pc:spChg chg="add mod">
          <ac:chgData name="Kaylee John (Welsh Ambulance Services Trust - 020" userId="S::kaylee.john@wales.nhs.uk::55b3c5eb-a5ac-4f16-9f81-4520b5d1693a" providerId="AD" clId="Web-{5C449805-6983-0E4E-87E7-9E461428832D}" dt="2025-01-22T13:29:17.745" v="671" actId="14100"/>
          <ac:spMkLst>
            <pc:docMk/>
            <pc:sldMk cId="1112354721" sldId="260"/>
            <ac:spMk id="3" creationId="{88A13085-85AB-38A3-B3B1-F224E7C22FF9}"/>
          </ac:spMkLst>
        </pc:spChg>
      </pc:sldChg>
      <pc:sldChg chg="modNotes">
        <pc:chgData name="Kaylee John (Welsh Ambulance Services Trust - 020" userId="S::kaylee.john@wales.nhs.uk::55b3c5eb-a5ac-4f16-9f81-4520b5d1693a" providerId="AD" clId="Web-{5C449805-6983-0E4E-87E7-9E461428832D}" dt="2025-01-22T13:21:49.199" v="334"/>
        <pc:sldMkLst>
          <pc:docMk/>
          <pc:sldMk cId="194754477" sldId="262"/>
        </pc:sldMkLst>
      </pc:sldChg>
      <pc:sldChg chg="modNotes">
        <pc:chgData name="Kaylee John (Welsh Ambulance Services Trust - 020" userId="S::kaylee.john@wales.nhs.uk::55b3c5eb-a5ac-4f16-9f81-4520b5d1693a" providerId="AD" clId="Web-{5C449805-6983-0E4E-87E7-9E461428832D}" dt="2025-01-22T13:16:39.439" v="224"/>
        <pc:sldMkLst>
          <pc:docMk/>
          <pc:sldMk cId="1745982022" sldId="269"/>
        </pc:sldMkLst>
      </pc:sldChg>
      <pc:sldChg chg="modNotes">
        <pc:chgData name="Kaylee John (Welsh Ambulance Services Trust - 020" userId="S::kaylee.john@wales.nhs.uk::55b3c5eb-a5ac-4f16-9f81-4520b5d1693a" providerId="AD" clId="Web-{5C449805-6983-0E4E-87E7-9E461428832D}" dt="2025-01-22T13:17:13.268" v="233"/>
        <pc:sldMkLst>
          <pc:docMk/>
          <pc:sldMk cId="3685988596" sldId="270"/>
        </pc:sldMkLst>
      </pc:sldChg>
    </pc:docChg>
  </pc:docChgLst>
  <pc:docChgLst>
    <pc:chgData name="Kaylee John (Welsh Ambulance Services Trust - 020" userId="S::kaylee.john@wales.nhs.uk::55b3c5eb-a5ac-4f16-9f81-4520b5d1693a" providerId="AD" clId="Web-{23285567-AA47-DF17-D2E6-7DB04E77CCA8}"/>
    <pc:docChg chg="addSld modSld sldOrd addMainMaster delMainMaster">
      <pc:chgData name="Kaylee John (Welsh Ambulance Services Trust - 020" userId="S::kaylee.john@wales.nhs.uk::55b3c5eb-a5ac-4f16-9f81-4520b5d1693a" providerId="AD" clId="Web-{23285567-AA47-DF17-D2E6-7DB04E77CCA8}" dt="2024-12-31T03:41:08.056" v="1352" actId="1076"/>
      <pc:docMkLst>
        <pc:docMk/>
      </pc:docMkLst>
      <pc:sldChg chg="modSp mod setBg modClrScheme chgLayout">
        <pc:chgData name="Kaylee John (Welsh Ambulance Services Trust - 020" userId="S::kaylee.john@wales.nhs.uk::55b3c5eb-a5ac-4f16-9f81-4520b5d1693a" providerId="AD" clId="Web-{23285567-AA47-DF17-D2E6-7DB04E77CCA8}" dt="2024-12-30T23:17:58.812" v="95" actId="20577"/>
        <pc:sldMkLst>
          <pc:docMk/>
          <pc:sldMk cId="109857222" sldId="256"/>
        </pc:sldMkLst>
        <pc:spChg chg="mod ord">
          <ac:chgData name="Kaylee John (Welsh Ambulance Services Trust - 020" userId="S::kaylee.john@wales.nhs.uk::55b3c5eb-a5ac-4f16-9f81-4520b5d1693a" providerId="AD" clId="Web-{23285567-AA47-DF17-D2E6-7DB04E77CCA8}" dt="2024-12-30T23:15:47.323" v="68" actId="20577"/>
          <ac:spMkLst>
            <pc:docMk/>
            <pc:sldMk cId="109857222" sldId="256"/>
            <ac:spMk id="2" creationId="{00000000-0000-0000-0000-000000000000}"/>
          </ac:spMkLst>
        </pc:spChg>
        <pc:spChg chg="mod ord">
          <ac:chgData name="Kaylee John (Welsh Ambulance Services Trust - 020" userId="S::kaylee.john@wales.nhs.uk::55b3c5eb-a5ac-4f16-9f81-4520b5d1693a" providerId="AD" clId="Web-{23285567-AA47-DF17-D2E6-7DB04E77CCA8}" dt="2024-12-30T23:17:58.812" v="95" actId="20577"/>
          <ac:spMkLst>
            <pc:docMk/>
            <pc:sldMk cId="109857222" sldId="256"/>
            <ac:spMk id="3" creationId="{00000000-0000-0000-0000-000000000000}"/>
          </ac:spMkLst>
        </pc:spChg>
      </pc:sldChg>
      <pc:sldChg chg="modSp new">
        <pc:chgData name="Kaylee John (Welsh Ambulance Services Trust - 020" userId="S::kaylee.john@wales.nhs.uk::55b3c5eb-a5ac-4f16-9f81-4520b5d1693a" providerId="AD" clId="Web-{23285567-AA47-DF17-D2E6-7DB04E77CCA8}" dt="2024-12-30T23:26:31.486" v="482" actId="20577"/>
        <pc:sldMkLst>
          <pc:docMk/>
          <pc:sldMk cId="1112043119" sldId="257"/>
        </pc:sldMkLst>
        <pc:spChg chg="mod">
          <ac:chgData name="Kaylee John (Welsh Ambulance Services Trust - 020" userId="S::kaylee.john@wales.nhs.uk::55b3c5eb-a5ac-4f16-9f81-4520b5d1693a" providerId="AD" clId="Web-{23285567-AA47-DF17-D2E6-7DB04E77CCA8}" dt="2024-12-30T23:25:21.156" v="417" actId="20577"/>
          <ac:spMkLst>
            <pc:docMk/>
            <pc:sldMk cId="1112043119" sldId="257"/>
            <ac:spMk id="2" creationId="{0FF97C40-98DC-29C8-D72F-A4DD3CE39073}"/>
          </ac:spMkLst>
        </pc:spChg>
        <pc:spChg chg="mod">
          <ac:chgData name="Kaylee John (Welsh Ambulance Services Trust - 020" userId="S::kaylee.john@wales.nhs.uk::55b3c5eb-a5ac-4f16-9f81-4520b5d1693a" providerId="AD" clId="Web-{23285567-AA47-DF17-D2E6-7DB04E77CCA8}" dt="2024-12-30T23:26:31.486" v="482" actId="20577"/>
          <ac:spMkLst>
            <pc:docMk/>
            <pc:sldMk cId="1112043119" sldId="257"/>
            <ac:spMk id="3" creationId="{AC6B3635-A027-6257-3D71-8502C290235D}"/>
          </ac:spMkLst>
        </pc:spChg>
      </pc:sldChg>
      <pc:sldChg chg="modSp new">
        <pc:chgData name="Kaylee John (Welsh Ambulance Services Trust - 020" userId="S::kaylee.john@wales.nhs.uk::55b3c5eb-a5ac-4f16-9f81-4520b5d1693a" providerId="AD" clId="Web-{23285567-AA47-DF17-D2E6-7DB04E77CCA8}" dt="2024-12-30T23:33:42.744" v="547" actId="20577"/>
        <pc:sldMkLst>
          <pc:docMk/>
          <pc:sldMk cId="2930260671" sldId="258"/>
        </pc:sldMkLst>
        <pc:spChg chg="mod">
          <ac:chgData name="Kaylee John (Welsh Ambulance Services Trust - 020" userId="S::kaylee.john@wales.nhs.uk::55b3c5eb-a5ac-4f16-9f81-4520b5d1693a" providerId="AD" clId="Web-{23285567-AA47-DF17-D2E6-7DB04E77CCA8}" dt="2024-12-30T23:12:49.470" v="13" actId="20577"/>
          <ac:spMkLst>
            <pc:docMk/>
            <pc:sldMk cId="2930260671" sldId="258"/>
            <ac:spMk id="2" creationId="{C84CEFCF-8AC1-DF58-37B7-2260D8C0EDCB}"/>
          </ac:spMkLst>
        </pc:spChg>
        <pc:spChg chg="mod">
          <ac:chgData name="Kaylee John (Welsh Ambulance Services Trust - 020" userId="S::kaylee.john@wales.nhs.uk::55b3c5eb-a5ac-4f16-9f81-4520b5d1693a" providerId="AD" clId="Web-{23285567-AA47-DF17-D2E6-7DB04E77CCA8}" dt="2024-12-30T23:33:42.744" v="547" actId="20577"/>
          <ac:spMkLst>
            <pc:docMk/>
            <pc:sldMk cId="2930260671" sldId="258"/>
            <ac:spMk id="3" creationId="{1C5C45FE-B5EC-0D36-E7EB-28AC0EE321AA}"/>
          </ac:spMkLst>
        </pc:spChg>
      </pc:sldChg>
      <pc:sldChg chg="modSp new">
        <pc:chgData name="Kaylee John (Welsh Ambulance Services Trust - 020" userId="S::kaylee.john@wales.nhs.uk::55b3c5eb-a5ac-4f16-9f81-4520b5d1693a" providerId="AD" clId="Web-{23285567-AA47-DF17-D2E6-7DB04E77CCA8}" dt="2024-12-31T03:41:08.056" v="1352" actId="1076"/>
        <pc:sldMkLst>
          <pc:docMk/>
          <pc:sldMk cId="779752770" sldId="259"/>
        </pc:sldMkLst>
        <pc:spChg chg="mod">
          <ac:chgData name="Kaylee John (Welsh Ambulance Services Trust - 020" userId="S::kaylee.john@wales.nhs.uk::55b3c5eb-a5ac-4f16-9f81-4520b5d1693a" providerId="AD" clId="Web-{23285567-AA47-DF17-D2E6-7DB04E77CCA8}" dt="2024-12-30T23:13:24.143" v="24" actId="20577"/>
          <ac:spMkLst>
            <pc:docMk/>
            <pc:sldMk cId="779752770" sldId="259"/>
            <ac:spMk id="2" creationId="{65B8D439-1C91-D424-7C70-57793064276B}"/>
          </ac:spMkLst>
        </pc:spChg>
      </pc:sldChg>
      <pc:sldChg chg="addSp delSp modSp new">
        <pc:chgData name="Kaylee John (Welsh Ambulance Services Trust - 020" userId="S::kaylee.john@wales.nhs.uk::55b3c5eb-a5ac-4f16-9f81-4520b5d1693a" providerId="AD" clId="Web-{23285567-AA47-DF17-D2E6-7DB04E77CCA8}" dt="2024-12-30T23:28:44.871" v="487" actId="14100"/>
        <pc:sldMkLst>
          <pc:docMk/>
          <pc:sldMk cId="1112354721" sldId="260"/>
        </pc:sldMkLst>
        <pc:spChg chg="mod">
          <ac:chgData name="Kaylee John (Welsh Ambulance Services Trust - 020" userId="S::kaylee.john@wales.nhs.uk::55b3c5eb-a5ac-4f16-9f81-4520b5d1693a" providerId="AD" clId="Web-{23285567-AA47-DF17-D2E6-7DB04E77CCA8}" dt="2024-12-30T23:28:36.183" v="485" actId="1076"/>
          <ac:spMkLst>
            <pc:docMk/>
            <pc:sldMk cId="1112354721" sldId="260"/>
            <ac:spMk id="2" creationId="{274E7DB4-E5BB-6E18-1211-CCD83EB71A93}"/>
          </ac:spMkLst>
        </pc:spChg>
        <pc:picChg chg="add mod ord">
          <ac:chgData name="Kaylee John (Welsh Ambulance Services Trust - 020" userId="S::kaylee.john@wales.nhs.uk::55b3c5eb-a5ac-4f16-9f81-4520b5d1693a" providerId="AD" clId="Web-{23285567-AA47-DF17-D2E6-7DB04E77CCA8}" dt="2024-12-30T23:28:44.871" v="487" actId="14100"/>
          <ac:picMkLst>
            <pc:docMk/>
            <pc:sldMk cId="1112354721" sldId="260"/>
            <ac:picMk id="5" creationId="{9E1635F7-13CA-D0A3-DF0F-4D2FDA43D4D0}"/>
          </ac:picMkLst>
        </pc:picChg>
      </pc:sldChg>
      <pc:sldChg chg="modSp new ord">
        <pc:chgData name="Kaylee John (Welsh Ambulance Services Trust - 020" userId="S::kaylee.john@wales.nhs.uk::55b3c5eb-a5ac-4f16-9f81-4520b5d1693a" providerId="AD" clId="Web-{23285567-AA47-DF17-D2E6-7DB04E77CCA8}" dt="2024-12-31T03:40:54.071" v="1351" actId="20577"/>
        <pc:sldMkLst>
          <pc:docMk/>
          <pc:sldMk cId="2831030443" sldId="261"/>
        </pc:sldMkLst>
        <pc:spChg chg="mod">
          <ac:chgData name="Kaylee John (Welsh Ambulance Services Trust - 020" userId="S::kaylee.john@wales.nhs.uk::55b3c5eb-a5ac-4f16-9f81-4520b5d1693a" providerId="AD" clId="Web-{23285567-AA47-DF17-D2E6-7DB04E77CCA8}" dt="2024-12-31T03:40:54.071" v="1351" actId="20577"/>
          <ac:spMkLst>
            <pc:docMk/>
            <pc:sldMk cId="2831030443" sldId="261"/>
            <ac:spMk id="2" creationId="{5F88A837-CDC6-64E4-75A3-16F822662E3C}"/>
          </ac:spMkLst>
        </pc:spChg>
      </pc:sldChg>
      <pc:sldChg chg="addSp delSp modSp new mod setBg modNotes">
        <pc:chgData name="Kaylee John (Welsh Ambulance Services Trust - 020" userId="S::kaylee.john@wales.nhs.uk::55b3c5eb-a5ac-4f16-9f81-4520b5d1693a" providerId="AD" clId="Web-{23285567-AA47-DF17-D2E6-7DB04E77CCA8}" dt="2024-12-30T23:24:48.639" v="381"/>
        <pc:sldMkLst>
          <pc:docMk/>
          <pc:sldMk cId="194754477" sldId="262"/>
        </pc:sldMkLst>
        <pc:spChg chg="mod ord">
          <ac:chgData name="Kaylee John (Welsh Ambulance Services Trust - 020" userId="S::kaylee.john@wales.nhs.uk::55b3c5eb-a5ac-4f16-9f81-4520b5d1693a" providerId="AD" clId="Web-{23285567-AA47-DF17-D2E6-7DB04E77CCA8}" dt="2024-12-30T23:18:31" v="99"/>
          <ac:spMkLst>
            <pc:docMk/>
            <pc:sldMk cId="194754477" sldId="262"/>
            <ac:spMk id="2" creationId="{21FECC3C-91F3-D343-869C-46ADC2B83BEC}"/>
          </ac:spMkLst>
        </pc:spChg>
        <pc:spChg chg="add">
          <ac:chgData name="Kaylee John (Welsh Ambulance Services Trust - 020" userId="S::kaylee.john@wales.nhs.uk::55b3c5eb-a5ac-4f16-9f81-4520b5d1693a" providerId="AD" clId="Web-{23285567-AA47-DF17-D2E6-7DB04E77CCA8}" dt="2024-12-30T23:18:31" v="99"/>
          <ac:spMkLst>
            <pc:docMk/>
            <pc:sldMk cId="194754477" sldId="262"/>
            <ac:spMk id="21" creationId="{6AD30037-67ED-4367-9BE0-45787510BF13}"/>
          </ac:spMkLst>
        </pc:spChg>
        <pc:spChg chg="add mod">
          <ac:chgData name="Kaylee John (Welsh Ambulance Services Trust - 020" userId="S::kaylee.john@wales.nhs.uk::55b3c5eb-a5ac-4f16-9f81-4520b5d1693a" providerId="AD" clId="Web-{23285567-AA47-DF17-D2E6-7DB04E77CCA8}" dt="2024-12-30T23:19:23.424" v="137" actId="20577"/>
          <ac:spMkLst>
            <pc:docMk/>
            <pc:sldMk cId="194754477" sldId="262"/>
            <ac:spMk id="23" creationId="{2452FC7A-288D-60BA-7968-46BF8D95E33B}"/>
          </ac:spMkLst>
        </pc:spChg>
        <pc:grpChg chg="add">
          <ac:chgData name="Kaylee John (Welsh Ambulance Services Trust - 020" userId="S::kaylee.john@wales.nhs.uk::55b3c5eb-a5ac-4f16-9f81-4520b5d1693a" providerId="AD" clId="Web-{23285567-AA47-DF17-D2E6-7DB04E77CCA8}" dt="2024-12-30T23:18:31" v="99"/>
          <ac:grpSpMkLst>
            <pc:docMk/>
            <pc:sldMk cId="194754477" sldId="262"/>
            <ac:grpSpMk id="13" creationId="{50841A4E-5BC1-44B4-83CF-D524E8AEAD64}"/>
          </ac:grpSpMkLst>
        </pc:grpChg>
        <pc:picChg chg="add mod ord">
          <ac:chgData name="Kaylee John (Welsh Ambulance Services Trust - 020" userId="S::kaylee.john@wales.nhs.uk::55b3c5eb-a5ac-4f16-9f81-4520b5d1693a" providerId="AD" clId="Web-{23285567-AA47-DF17-D2E6-7DB04E77CCA8}" dt="2024-12-30T23:18:31" v="99"/>
          <ac:picMkLst>
            <pc:docMk/>
            <pc:sldMk cId="194754477" sldId="262"/>
            <ac:picMk id="4" creationId="{45C88CDE-EA83-AC16-6AF8-E5078CC8BF70}"/>
          </ac:picMkLst>
        </pc:picChg>
      </pc:sldChg>
      <pc:sldChg chg="addSp delSp modSp new ord modNotes">
        <pc:chgData name="Kaylee John (Welsh Ambulance Services Trust - 020" userId="S::kaylee.john@wales.nhs.uk::55b3c5eb-a5ac-4f16-9f81-4520b5d1693a" providerId="AD" clId="Web-{23285567-AA47-DF17-D2E6-7DB04E77CCA8}" dt="2024-12-31T03:12:35.183" v="911"/>
        <pc:sldMkLst>
          <pc:docMk/>
          <pc:sldMk cId="272950445" sldId="263"/>
        </pc:sldMkLst>
        <pc:spChg chg="mod">
          <ac:chgData name="Kaylee John (Welsh Ambulance Services Trust - 020" userId="S::kaylee.john@wales.nhs.uk::55b3c5eb-a5ac-4f16-9f81-4520b5d1693a" providerId="AD" clId="Web-{23285567-AA47-DF17-D2E6-7DB04E77CCA8}" dt="2024-12-30T23:34:36.308" v="563" actId="1076"/>
          <ac:spMkLst>
            <pc:docMk/>
            <pc:sldMk cId="272950445" sldId="263"/>
            <ac:spMk id="2" creationId="{1E739377-A196-10B9-1F77-D0E704CEAFE0}"/>
          </ac:spMkLst>
        </pc:spChg>
        <pc:spChg chg="add mod">
          <ac:chgData name="Kaylee John (Welsh Ambulance Services Trust - 020" userId="S::kaylee.john@wales.nhs.uk::55b3c5eb-a5ac-4f16-9f81-4520b5d1693a" providerId="AD" clId="Web-{23285567-AA47-DF17-D2E6-7DB04E77CCA8}" dt="2024-12-30T23:34:48.267" v="566" actId="1076"/>
          <ac:spMkLst>
            <pc:docMk/>
            <pc:sldMk cId="272950445" sldId="263"/>
            <ac:spMk id="5" creationId="{974EC8E6-82F8-7CE0-3022-2FCF8B8D1AF7}"/>
          </ac:spMkLst>
        </pc:spChg>
        <pc:picChg chg="add mod ord">
          <ac:chgData name="Kaylee John (Welsh Ambulance Services Trust - 020" userId="S::kaylee.john@wales.nhs.uk::55b3c5eb-a5ac-4f16-9f81-4520b5d1693a" providerId="AD" clId="Web-{23285567-AA47-DF17-D2E6-7DB04E77CCA8}" dt="2024-12-30T23:34:42.481" v="565" actId="1076"/>
          <ac:picMkLst>
            <pc:docMk/>
            <pc:sldMk cId="272950445" sldId="263"/>
            <ac:picMk id="4" creationId="{7AC576F2-055F-4742-8065-D158C29AE945}"/>
          </ac:picMkLst>
        </pc:picChg>
      </pc:sldChg>
      <pc:sldChg chg="addSp delSp modSp new">
        <pc:chgData name="Kaylee John (Welsh Ambulance Services Trust - 020" userId="S::kaylee.john@wales.nhs.uk::55b3c5eb-a5ac-4f16-9f81-4520b5d1693a" providerId="AD" clId="Web-{23285567-AA47-DF17-D2E6-7DB04E77CCA8}" dt="2024-12-31T03:06:02.919" v="750" actId="14100"/>
        <pc:sldMkLst>
          <pc:docMk/>
          <pc:sldMk cId="2407855580" sldId="264"/>
        </pc:sldMkLst>
        <pc:spChg chg="mod">
          <ac:chgData name="Kaylee John (Welsh Ambulance Services Trust - 020" userId="S::kaylee.john@wales.nhs.uk::55b3c5eb-a5ac-4f16-9f81-4520b5d1693a" providerId="AD" clId="Web-{23285567-AA47-DF17-D2E6-7DB04E77CCA8}" dt="2024-12-31T03:05:54.747" v="748" actId="1076"/>
          <ac:spMkLst>
            <pc:docMk/>
            <pc:sldMk cId="2407855580" sldId="264"/>
            <ac:spMk id="2" creationId="{5555FF78-DA4E-0B7A-CCEA-BEEE179DE048}"/>
          </ac:spMkLst>
        </pc:spChg>
        <pc:picChg chg="add mod ord">
          <ac:chgData name="Kaylee John (Welsh Ambulance Services Trust - 020" userId="S::kaylee.john@wales.nhs.uk::55b3c5eb-a5ac-4f16-9f81-4520b5d1693a" providerId="AD" clId="Web-{23285567-AA47-DF17-D2E6-7DB04E77CCA8}" dt="2024-12-31T03:06:02.919" v="750" actId="14100"/>
          <ac:picMkLst>
            <pc:docMk/>
            <pc:sldMk cId="2407855580" sldId="264"/>
            <ac:picMk id="4" creationId="{95B346E1-60DC-5055-4B90-5BCB29758803}"/>
          </ac:picMkLst>
        </pc:picChg>
      </pc:sldChg>
      <pc:sldChg chg="modSp new ord">
        <pc:chgData name="Kaylee John (Welsh Ambulance Services Trust - 020" userId="S::kaylee.john@wales.nhs.uk::55b3c5eb-a5ac-4f16-9f81-4520b5d1693a" providerId="AD" clId="Web-{23285567-AA47-DF17-D2E6-7DB04E77CCA8}" dt="2024-12-31T03:12:43.620" v="912"/>
        <pc:sldMkLst>
          <pc:docMk/>
          <pc:sldMk cId="1601853910" sldId="265"/>
        </pc:sldMkLst>
        <pc:spChg chg="mod">
          <ac:chgData name="Kaylee John (Welsh Ambulance Services Trust - 020" userId="S::kaylee.john@wales.nhs.uk::55b3c5eb-a5ac-4f16-9f81-4520b5d1693a" providerId="AD" clId="Web-{23285567-AA47-DF17-D2E6-7DB04E77CCA8}" dt="2024-12-30T23:15:30.229" v="65" actId="20577"/>
          <ac:spMkLst>
            <pc:docMk/>
            <pc:sldMk cId="1601853910" sldId="265"/>
            <ac:spMk id="2" creationId="{9AF8D9A6-ABC0-14DE-2CE8-0EE2A7F11CF8}"/>
          </ac:spMkLst>
        </pc:spChg>
      </pc:sldChg>
      <pc:sldChg chg="modSp new">
        <pc:chgData name="Kaylee John (Welsh Ambulance Services Trust - 020" userId="S::kaylee.john@wales.nhs.uk::55b3c5eb-a5ac-4f16-9f81-4520b5d1693a" providerId="AD" clId="Web-{23285567-AA47-DF17-D2E6-7DB04E77CCA8}" dt="2024-12-31T03:40:40.446" v="1350" actId="14100"/>
        <pc:sldMkLst>
          <pc:docMk/>
          <pc:sldMk cId="4043399633" sldId="266"/>
        </pc:sldMkLst>
        <pc:spChg chg="mod">
          <ac:chgData name="Kaylee John (Welsh Ambulance Services Trust - 020" userId="S::kaylee.john@wales.nhs.uk::55b3c5eb-a5ac-4f16-9f81-4520b5d1693a" providerId="AD" clId="Web-{23285567-AA47-DF17-D2E6-7DB04E77CCA8}" dt="2024-12-31T03:13:35.872" v="936" actId="20577"/>
          <ac:spMkLst>
            <pc:docMk/>
            <pc:sldMk cId="4043399633" sldId="266"/>
            <ac:spMk id="2" creationId="{B58CC28F-5E6A-35D7-6C5F-C9E1A3A2E376}"/>
          </ac:spMkLst>
        </pc:spChg>
      </pc:sldChg>
      <pc:sldChg chg="addSp delSp modSp new modNotes">
        <pc:chgData name="Kaylee John (Welsh Ambulance Services Trust - 020" userId="S::kaylee.john@wales.nhs.uk::55b3c5eb-a5ac-4f16-9f81-4520b5d1693a" providerId="AD" clId="Web-{23285567-AA47-DF17-D2E6-7DB04E77CCA8}" dt="2024-12-31T03:12:06.695" v="910"/>
        <pc:sldMkLst>
          <pc:docMk/>
          <pc:sldMk cId="2246920806" sldId="267"/>
        </pc:sldMkLst>
        <pc:spChg chg="mod">
          <ac:chgData name="Kaylee John (Welsh Ambulance Services Trust - 020" userId="S::kaylee.john@wales.nhs.uk::55b3c5eb-a5ac-4f16-9f81-4520b5d1693a" providerId="AD" clId="Web-{23285567-AA47-DF17-D2E6-7DB04E77CCA8}" dt="2024-12-31T03:08:30.583" v="768" actId="1076"/>
          <ac:spMkLst>
            <pc:docMk/>
            <pc:sldMk cId="2246920806" sldId="267"/>
            <ac:spMk id="2" creationId="{2DEAA431-3EFA-A500-1510-8F81BD5090A7}"/>
          </ac:spMkLst>
        </pc:spChg>
      </pc:sldChg>
      <pc:sldChg chg="addSp delSp modSp new modNotes">
        <pc:chgData name="Kaylee John (Welsh Ambulance Services Trust - 020" userId="S::kaylee.john@wales.nhs.uk::55b3c5eb-a5ac-4f16-9f81-4520b5d1693a" providerId="AD" clId="Web-{23285567-AA47-DF17-D2E6-7DB04E77CCA8}" dt="2024-12-31T03:28:33.124" v="1349"/>
        <pc:sldMkLst>
          <pc:docMk/>
          <pc:sldMk cId="2436990334" sldId="268"/>
        </pc:sldMkLst>
        <pc:spChg chg="mod">
          <ac:chgData name="Kaylee John (Welsh Ambulance Services Trust - 020" userId="S::kaylee.john@wales.nhs.uk::55b3c5eb-a5ac-4f16-9f81-4520b5d1693a" providerId="AD" clId="Web-{23285567-AA47-DF17-D2E6-7DB04E77CCA8}" dt="2024-12-31T03:15:31.830" v="952" actId="20577"/>
          <ac:spMkLst>
            <pc:docMk/>
            <pc:sldMk cId="2436990334" sldId="268"/>
            <ac:spMk id="2" creationId="{74E83808-FEA6-A477-49CC-157167A42F2D}"/>
          </ac:spMkLst>
        </pc:spChg>
        <pc:picChg chg="add mod">
          <ac:chgData name="Kaylee John (Welsh Ambulance Services Trust - 020" userId="S::kaylee.john@wales.nhs.uk::55b3c5eb-a5ac-4f16-9f81-4520b5d1693a" providerId="AD" clId="Web-{23285567-AA47-DF17-D2E6-7DB04E77CCA8}" dt="2024-12-31T03:20:23.277" v="978" actId="1076"/>
          <ac:picMkLst>
            <pc:docMk/>
            <pc:sldMk cId="2436990334" sldId="268"/>
            <ac:picMk id="5" creationId="{C49FC4AE-C266-5B45-8699-0AA7BCDA4AB3}"/>
          </ac:picMkLst>
        </pc:picChg>
        <pc:picChg chg="add mod">
          <ac:chgData name="Kaylee John (Welsh Ambulance Services Trust - 020" userId="S::kaylee.john@wales.nhs.uk::55b3c5eb-a5ac-4f16-9f81-4520b5d1693a" providerId="AD" clId="Web-{23285567-AA47-DF17-D2E6-7DB04E77CCA8}" dt="2024-12-31T03:18:04.163" v="965" actId="1076"/>
          <ac:picMkLst>
            <pc:docMk/>
            <pc:sldMk cId="2436990334" sldId="268"/>
            <ac:picMk id="6" creationId="{0656EC13-241F-0142-2A43-CFEA83DA27AA}"/>
          </ac:picMkLst>
        </pc:picChg>
        <pc:picChg chg="add mod">
          <ac:chgData name="Kaylee John (Welsh Ambulance Services Trust - 020" userId="S::kaylee.john@wales.nhs.uk::55b3c5eb-a5ac-4f16-9f81-4520b5d1693a" providerId="AD" clId="Web-{23285567-AA47-DF17-D2E6-7DB04E77CCA8}" dt="2024-12-31T03:19:12.134" v="973" actId="14100"/>
          <ac:picMkLst>
            <pc:docMk/>
            <pc:sldMk cId="2436990334" sldId="268"/>
            <ac:picMk id="7" creationId="{51844435-6C36-8F0B-87A9-845421219B14}"/>
          </ac:picMkLst>
        </pc:picChg>
        <pc:picChg chg="add mod">
          <ac:chgData name="Kaylee John (Welsh Ambulance Services Trust - 020" userId="S::kaylee.john@wales.nhs.uk::55b3c5eb-a5ac-4f16-9f81-4520b5d1693a" providerId="AD" clId="Web-{23285567-AA47-DF17-D2E6-7DB04E77CCA8}" dt="2024-12-31T03:19:08.400" v="972" actId="1076"/>
          <ac:picMkLst>
            <pc:docMk/>
            <pc:sldMk cId="2436990334" sldId="268"/>
            <ac:picMk id="8" creationId="{9ECE6282-B6D8-FD10-1931-7DAE8143014A}"/>
          </ac:picMkLst>
        </pc:picChg>
        <pc:picChg chg="add mod">
          <ac:chgData name="Kaylee John (Welsh Ambulance Services Trust - 020" userId="S::kaylee.john@wales.nhs.uk::55b3c5eb-a5ac-4f16-9f81-4520b5d1693a" providerId="AD" clId="Web-{23285567-AA47-DF17-D2E6-7DB04E77CCA8}" dt="2024-12-31T03:20:19.558" v="977" actId="1076"/>
          <ac:picMkLst>
            <pc:docMk/>
            <pc:sldMk cId="2436990334" sldId="268"/>
            <ac:picMk id="11" creationId="{FBB6D8F4-3DCE-5EF9-F17D-9B8B3ACAF16D}"/>
          </ac:picMkLst>
        </pc:picChg>
      </pc:sldChg>
      <pc:sldMasterChg chg="del delSldLayout">
        <pc:chgData name="Kaylee John (Welsh Ambulance Services Trust - 020" userId="S::kaylee.john@wales.nhs.uk::55b3c5eb-a5ac-4f16-9f81-4520b5d1693a" providerId="AD" clId="Web-{23285567-AA47-DF17-D2E6-7DB04E77CCA8}" dt="2024-12-30T23:12:11.156" v="2"/>
        <pc:sldMasterMkLst>
          <pc:docMk/>
          <pc:sldMasterMk cId="2460954070" sldId="2147483660"/>
        </pc:sldMasterMkLst>
        <pc:sldLayoutChg chg="del">
          <pc:chgData name="Kaylee John (Welsh Ambulance Services Trust - 020" userId="S::kaylee.john@wales.nhs.uk::55b3c5eb-a5ac-4f16-9f81-4520b5d1693a" providerId="AD" clId="Web-{23285567-AA47-DF17-D2E6-7DB04E77CCA8}" dt="2024-12-30T23:12:11.156" v="2"/>
          <pc:sldLayoutMkLst>
            <pc:docMk/>
            <pc:sldMasterMk cId="2460954070" sldId="2147483660"/>
            <pc:sldLayoutMk cId="2385387890" sldId="2147483661"/>
          </pc:sldLayoutMkLst>
        </pc:sldLayoutChg>
        <pc:sldLayoutChg chg="del">
          <pc:chgData name="Kaylee John (Welsh Ambulance Services Trust - 020" userId="S::kaylee.john@wales.nhs.uk::55b3c5eb-a5ac-4f16-9f81-4520b5d1693a" providerId="AD" clId="Web-{23285567-AA47-DF17-D2E6-7DB04E77CCA8}" dt="2024-12-30T23:12:11.156" v="2"/>
          <pc:sldLayoutMkLst>
            <pc:docMk/>
            <pc:sldMasterMk cId="2460954070" sldId="2147483660"/>
            <pc:sldLayoutMk cId="949138452" sldId="2147483662"/>
          </pc:sldLayoutMkLst>
        </pc:sldLayoutChg>
        <pc:sldLayoutChg chg="del">
          <pc:chgData name="Kaylee John (Welsh Ambulance Services Trust - 020" userId="S::kaylee.john@wales.nhs.uk::55b3c5eb-a5ac-4f16-9f81-4520b5d1693a" providerId="AD" clId="Web-{23285567-AA47-DF17-D2E6-7DB04E77CCA8}" dt="2024-12-30T23:12:11.156" v="2"/>
          <pc:sldLayoutMkLst>
            <pc:docMk/>
            <pc:sldMasterMk cId="2460954070" sldId="2147483660"/>
            <pc:sldLayoutMk cId="2591524520" sldId="2147483663"/>
          </pc:sldLayoutMkLst>
        </pc:sldLayoutChg>
        <pc:sldLayoutChg chg="del">
          <pc:chgData name="Kaylee John (Welsh Ambulance Services Trust - 020" userId="S::kaylee.john@wales.nhs.uk::55b3c5eb-a5ac-4f16-9f81-4520b5d1693a" providerId="AD" clId="Web-{23285567-AA47-DF17-D2E6-7DB04E77CCA8}" dt="2024-12-30T23:12:11.156" v="2"/>
          <pc:sldLayoutMkLst>
            <pc:docMk/>
            <pc:sldMasterMk cId="2460954070" sldId="2147483660"/>
            <pc:sldLayoutMk cId="1203092039" sldId="2147483664"/>
          </pc:sldLayoutMkLst>
        </pc:sldLayoutChg>
        <pc:sldLayoutChg chg="del">
          <pc:chgData name="Kaylee John (Welsh Ambulance Services Trust - 020" userId="S::kaylee.john@wales.nhs.uk::55b3c5eb-a5ac-4f16-9f81-4520b5d1693a" providerId="AD" clId="Web-{23285567-AA47-DF17-D2E6-7DB04E77CCA8}" dt="2024-12-30T23:12:11.156" v="2"/>
          <pc:sldLayoutMkLst>
            <pc:docMk/>
            <pc:sldMasterMk cId="2460954070" sldId="2147483660"/>
            <pc:sldLayoutMk cId="3733172339" sldId="2147483665"/>
          </pc:sldLayoutMkLst>
        </pc:sldLayoutChg>
        <pc:sldLayoutChg chg="del">
          <pc:chgData name="Kaylee John (Welsh Ambulance Services Trust - 020" userId="S::kaylee.john@wales.nhs.uk::55b3c5eb-a5ac-4f16-9f81-4520b5d1693a" providerId="AD" clId="Web-{23285567-AA47-DF17-D2E6-7DB04E77CCA8}" dt="2024-12-30T23:12:11.156" v="2"/>
          <pc:sldLayoutMkLst>
            <pc:docMk/>
            <pc:sldMasterMk cId="2460954070" sldId="2147483660"/>
            <pc:sldLayoutMk cId="3210312558" sldId="2147483666"/>
          </pc:sldLayoutMkLst>
        </pc:sldLayoutChg>
        <pc:sldLayoutChg chg="del">
          <pc:chgData name="Kaylee John (Welsh Ambulance Services Trust - 020" userId="S::kaylee.john@wales.nhs.uk::55b3c5eb-a5ac-4f16-9f81-4520b5d1693a" providerId="AD" clId="Web-{23285567-AA47-DF17-D2E6-7DB04E77CCA8}" dt="2024-12-30T23:12:11.156" v="2"/>
          <pc:sldLayoutMkLst>
            <pc:docMk/>
            <pc:sldMasterMk cId="2460954070" sldId="2147483660"/>
            <pc:sldLayoutMk cId="3146388984" sldId="2147483667"/>
          </pc:sldLayoutMkLst>
        </pc:sldLayoutChg>
        <pc:sldLayoutChg chg="del">
          <pc:chgData name="Kaylee John (Welsh Ambulance Services Trust - 020" userId="S::kaylee.john@wales.nhs.uk::55b3c5eb-a5ac-4f16-9f81-4520b5d1693a" providerId="AD" clId="Web-{23285567-AA47-DF17-D2E6-7DB04E77CCA8}" dt="2024-12-30T23:12:11.156" v="2"/>
          <pc:sldLayoutMkLst>
            <pc:docMk/>
            <pc:sldMasterMk cId="2460954070" sldId="2147483660"/>
            <pc:sldLayoutMk cId="3171841454" sldId="2147483668"/>
          </pc:sldLayoutMkLst>
        </pc:sldLayoutChg>
        <pc:sldLayoutChg chg="del">
          <pc:chgData name="Kaylee John (Welsh Ambulance Services Trust - 020" userId="S::kaylee.john@wales.nhs.uk::55b3c5eb-a5ac-4f16-9f81-4520b5d1693a" providerId="AD" clId="Web-{23285567-AA47-DF17-D2E6-7DB04E77CCA8}" dt="2024-12-30T23:12:11.156" v="2"/>
          <pc:sldLayoutMkLst>
            <pc:docMk/>
            <pc:sldMasterMk cId="2460954070" sldId="2147483660"/>
            <pc:sldLayoutMk cId="1718958274" sldId="2147483669"/>
          </pc:sldLayoutMkLst>
        </pc:sldLayoutChg>
        <pc:sldLayoutChg chg="del">
          <pc:chgData name="Kaylee John (Welsh Ambulance Services Trust - 020" userId="S::kaylee.john@wales.nhs.uk::55b3c5eb-a5ac-4f16-9f81-4520b5d1693a" providerId="AD" clId="Web-{23285567-AA47-DF17-D2E6-7DB04E77CCA8}" dt="2024-12-30T23:12:11.156" v="2"/>
          <pc:sldLayoutMkLst>
            <pc:docMk/>
            <pc:sldMasterMk cId="2460954070" sldId="2147483660"/>
            <pc:sldLayoutMk cId="2202905451" sldId="2147483670"/>
          </pc:sldLayoutMkLst>
        </pc:sldLayoutChg>
        <pc:sldLayoutChg chg="del">
          <pc:chgData name="Kaylee John (Welsh Ambulance Services Trust - 020" userId="S::kaylee.john@wales.nhs.uk::55b3c5eb-a5ac-4f16-9f81-4520b5d1693a" providerId="AD" clId="Web-{23285567-AA47-DF17-D2E6-7DB04E77CCA8}" dt="2024-12-30T23:12:11.156" v="2"/>
          <pc:sldLayoutMkLst>
            <pc:docMk/>
            <pc:sldMasterMk cId="2460954070" sldId="2147483660"/>
            <pc:sldLayoutMk cId="3479445657" sldId="2147483671"/>
          </pc:sldLayoutMkLst>
        </pc:sldLayoutChg>
      </pc:sldMasterChg>
      <pc:sldMasterChg chg="add del addSldLayout delSldLayout modSldLayout">
        <pc:chgData name="Kaylee John (Welsh Ambulance Services Trust - 020" userId="S::kaylee.john@wales.nhs.uk::55b3c5eb-a5ac-4f16-9f81-4520b5d1693a" providerId="AD" clId="Web-{23285567-AA47-DF17-D2E6-7DB04E77CCA8}" dt="2024-12-30T23:12:15.797" v="3"/>
        <pc:sldMasterMkLst>
          <pc:docMk/>
          <pc:sldMasterMk cId="1518250053" sldId="2147483672"/>
        </pc:sldMasterMkLst>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801284620" sldId="2147483673"/>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4120599634" sldId="2147483674"/>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3514361372" sldId="2147483675"/>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2892242851" sldId="2147483676"/>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1092265219" sldId="2147483677"/>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1698729354" sldId="2147483678"/>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1823900658" sldId="2147483679"/>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1912202975" sldId="2147483680"/>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3109943165" sldId="2147483681"/>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4218284791" sldId="2147483682"/>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2654768917" sldId="2147483683"/>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49208315" sldId="2147483684"/>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1325107199" sldId="2147483685"/>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1706491395" sldId="2147483686"/>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3097892118" sldId="2147483687"/>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4209113230" sldId="2147483688"/>
          </pc:sldLayoutMkLst>
        </pc:sldLayoutChg>
        <pc:sldLayoutChg chg="add del mod replId">
          <pc:chgData name="Kaylee John (Welsh Ambulance Services Trust - 020" userId="S::kaylee.john@wales.nhs.uk::55b3c5eb-a5ac-4f16-9f81-4520b5d1693a" providerId="AD" clId="Web-{23285567-AA47-DF17-D2E6-7DB04E77CCA8}" dt="2024-12-30T23:12:15.797" v="3"/>
          <pc:sldLayoutMkLst>
            <pc:docMk/>
            <pc:sldMasterMk cId="1518250053" sldId="2147483672"/>
            <pc:sldLayoutMk cId="3553346732" sldId="2147483689"/>
          </pc:sldLayoutMkLst>
        </pc:sldLayoutChg>
      </pc:sldMasterChg>
      <pc:sldMasterChg chg="add addSldLayout modSldLayout">
        <pc:chgData name="Kaylee John (Welsh Ambulance Services Trust - 020" userId="S::kaylee.john@wales.nhs.uk::55b3c5eb-a5ac-4f16-9f81-4520b5d1693a" providerId="AD" clId="Web-{23285567-AA47-DF17-D2E6-7DB04E77CCA8}" dt="2024-12-30T23:12:15.797" v="3"/>
        <pc:sldMasterMkLst>
          <pc:docMk/>
          <pc:sldMasterMk cId="1810069251" sldId="2147483690"/>
        </pc:sldMasterMkLst>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2474359826" sldId="2147483691"/>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1822111168" sldId="2147483692"/>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432183722" sldId="2147483693"/>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3151786776" sldId="2147483694"/>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321981365" sldId="2147483695"/>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1505808285" sldId="2147483696"/>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1563913864" sldId="2147483697"/>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3013714546" sldId="2147483698"/>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1518953674" sldId="2147483699"/>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4128966879" sldId="2147483700"/>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3661105254" sldId="2147483701"/>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556581189" sldId="2147483702"/>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292095432" sldId="2147483703"/>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1450811392" sldId="2147483704"/>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3030496974" sldId="2147483705"/>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3664374064" sldId="2147483706"/>
          </pc:sldLayoutMkLst>
        </pc:sldLayoutChg>
        <pc:sldLayoutChg chg="add mod replId">
          <pc:chgData name="Kaylee John (Welsh Ambulance Services Trust - 020" userId="S::kaylee.john@wales.nhs.uk::55b3c5eb-a5ac-4f16-9f81-4520b5d1693a" providerId="AD" clId="Web-{23285567-AA47-DF17-D2E6-7DB04E77CCA8}" dt="2024-12-30T23:12:15.797" v="3"/>
          <pc:sldLayoutMkLst>
            <pc:docMk/>
            <pc:sldMasterMk cId="1810069251" sldId="2147483690"/>
            <pc:sldLayoutMk cId="820017062" sldId="2147483707"/>
          </pc:sldLayoutMkLst>
        </pc:sldLayoutChg>
      </pc:sldMaster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E35EE5-4AE2-42F2-86FB-BAC76B7DB701}"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B2117BC-C8AF-4D59-907D-F57AAA3AA686}">
      <dgm:prSet phldrT="[Text]"/>
      <dgm:spPr/>
      <dgm:t>
        <a:bodyPr/>
        <a:lstStyle/>
        <a:p>
          <a:r>
            <a:rPr lang="en-GB" dirty="0"/>
            <a:t>Acknowledgement</a:t>
          </a:r>
        </a:p>
      </dgm:t>
    </dgm:pt>
    <dgm:pt modelId="{C41545D9-4697-4E44-B15D-D31003E5E98A}" type="parTrans" cxnId="{1AB3A854-EF4F-4E18-92A4-1ED0D0092115}">
      <dgm:prSet/>
      <dgm:spPr/>
      <dgm:t>
        <a:bodyPr/>
        <a:lstStyle/>
        <a:p>
          <a:endParaRPr lang="en-GB"/>
        </a:p>
      </dgm:t>
    </dgm:pt>
    <dgm:pt modelId="{CA80B05D-99C7-4F94-B6D1-F4D1BEF9044A}" type="sibTrans" cxnId="{1AB3A854-EF4F-4E18-92A4-1ED0D0092115}">
      <dgm:prSet/>
      <dgm:spPr/>
      <dgm:t>
        <a:bodyPr/>
        <a:lstStyle/>
        <a:p>
          <a:endParaRPr lang="en-GB"/>
        </a:p>
      </dgm:t>
    </dgm:pt>
    <dgm:pt modelId="{A0758996-350E-4C29-B5A8-FAD3587B25E9}">
      <dgm:prSet phldrT="[Text]"/>
      <dgm:spPr/>
      <dgm:t>
        <a:bodyPr/>
        <a:lstStyle/>
        <a:p>
          <a:r>
            <a:rPr lang="en-GB" dirty="0"/>
            <a:t>Bad Habits</a:t>
          </a:r>
        </a:p>
      </dgm:t>
    </dgm:pt>
    <dgm:pt modelId="{BFB6A557-D6D0-44C2-B3A8-9FE7B963B579}" type="parTrans" cxnId="{A6519680-48F9-467A-A27A-7332F7E615CD}">
      <dgm:prSet/>
      <dgm:spPr/>
      <dgm:t>
        <a:bodyPr/>
        <a:lstStyle/>
        <a:p>
          <a:endParaRPr lang="en-GB"/>
        </a:p>
      </dgm:t>
    </dgm:pt>
    <dgm:pt modelId="{7B654AE7-BBE7-47BB-87DB-2BD9A48411AF}" type="sibTrans" cxnId="{A6519680-48F9-467A-A27A-7332F7E615CD}">
      <dgm:prSet/>
      <dgm:spPr/>
      <dgm:t>
        <a:bodyPr/>
        <a:lstStyle/>
        <a:p>
          <a:endParaRPr lang="en-GB"/>
        </a:p>
      </dgm:t>
    </dgm:pt>
    <dgm:pt modelId="{69921347-0233-4E1A-BB34-087BBB2C68B2}">
      <dgm:prSet phldrT="[Text]"/>
      <dgm:spPr/>
      <dgm:t>
        <a:bodyPr/>
        <a:lstStyle/>
        <a:p>
          <a:r>
            <a:rPr lang="en-GB" dirty="0"/>
            <a:t>Leadership</a:t>
          </a:r>
        </a:p>
      </dgm:t>
    </dgm:pt>
    <dgm:pt modelId="{C4B4D6C3-27F0-4692-B4E5-7C2669E8643B}" type="parTrans" cxnId="{CF8C1718-006E-4F2D-9A19-76B27C198FD6}">
      <dgm:prSet/>
      <dgm:spPr/>
      <dgm:t>
        <a:bodyPr/>
        <a:lstStyle/>
        <a:p>
          <a:endParaRPr lang="en-GB"/>
        </a:p>
      </dgm:t>
    </dgm:pt>
    <dgm:pt modelId="{8A82B9E7-96CB-403A-AFF9-036089A27DF3}" type="sibTrans" cxnId="{CF8C1718-006E-4F2D-9A19-76B27C198FD6}">
      <dgm:prSet/>
      <dgm:spPr/>
      <dgm:t>
        <a:bodyPr/>
        <a:lstStyle/>
        <a:p>
          <a:endParaRPr lang="en-GB"/>
        </a:p>
      </dgm:t>
    </dgm:pt>
    <dgm:pt modelId="{F230B508-4AC9-4324-8EAD-E8F8B202DD50}" type="pres">
      <dgm:prSet presAssocID="{1BE35EE5-4AE2-42F2-86FB-BAC76B7DB701}" presName="Name0" presStyleCnt="0">
        <dgm:presLayoutVars>
          <dgm:chMax val="7"/>
          <dgm:chPref val="7"/>
          <dgm:dir/>
        </dgm:presLayoutVars>
      </dgm:prSet>
      <dgm:spPr/>
    </dgm:pt>
    <dgm:pt modelId="{9D9A04D9-9176-4E99-A60A-0F9794FC5B98}" type="pres">
      <dgm:prSet presAssocID="{1BE35EE5-4AE2-42F2-86FB-BAC76B7DB701}" presName="Name1" presStyleCnt="0"/>
      <dgm:spPr/>
    </dgm:pt>
    <dgm:pt modelId="{A57D01DA-B44E-467A-916D-914DC3D0C92F}" type="pres">
      <dgm:prSet presAssocID="{1BE35EE5-4AE2-42F2-86FB-BAC76B7DB701}" presName="cycle" presStyleCnt="0"/>
      <dgm:spPr/>
    </dgm:pt>
    <dgm:pt modelId="{521F9FCB-4FE5-411E-B0B6-06AB4A036C98}" type="pres">
      <dgm:prSet presAssocID="{1BE35EE5-4AE2-42F2-86FB-BAC76B7DB701}" presName="srcNode" presStyleLbl="node1" presStyleIdx="0" presStyleCnt="3"/>
      <dgm:spPr/>
    </dgm:pt>
    <dgm:pt modelId="{F5A459BD-9FDB-48E7-B9DB-A9D5D0F9FA0F}" type="pres">
      <dgm:prSet presAssocID="{1BE35EE5-4AE2-42F2-86FB-BAC76B7DB701}" presName="conn" presStyleLbl="parChTrans1D2" presStyleIdx="0" presStyleCnt="1"/>
      <dgm:spPr/>
    </dgm:pt>
    <dgm:pt modelId="{6C0E78D5-C598-4205-B88B-E74842B2EB3E}" type="pres">
      <dgm:prSet presAssocID="{1BE35EE5-4AE2-42F2-86FB-BAC76B7DB701}" presName="extraNode" presStyleLbl="node1" presStyleIdx="0" presStyleCnt="3"/>
      <dgm:spPr/>
    </dgm:pt>
    <dgm:pt modelId="{4E0AFF81-3DFA-4EE8-BC19-6930856E6479}" type="pres">
      <dgm:prSet presAssocID="{1BE35EE5-4AE2-42F2-86FB-BAC76B7DB701}" presName="dstNode" presStyleLbl="node1" presStyleIdx="0" presStyleCnt="3"/>
      <dgm:spPr/>
    </dgm:pt>
    <dgm:pt modelId="{3A978FCC-E4F9-4096-A0F5-172C9F8FAB3D}" type="pres">
      <dgm:prSet presAssocID="{8B2117BC-C8AF-4D59-907D-F57AAA3AA686}" presName="text_1" presStyleLbl="node1" presStyleIdx="0" presStyleCnt="3">
        <dgm:presLayoutVars>
          <dgm:bulletEnabled val="1"/>
        </dgm:presLayoutVars>
      </dgm:prSet>
      <dgm:spPr/>
    </dgm:pt>
    <dgm:pt modelId="{7FDDCF79-3F34-4542-BC51-C297F95C4E20}" type="pres">
      <dgm:prSet presAssocID="{8B2117BC-C8AF-4D59-907D-F57AAA3AA686}" presName="accent_1" presStyleCnt="0"/>
      <dgm:spPr/>
    </dgm:pt>
    <dgm:pt modelId="{3F12A90E-C4ED-4902-B238-C0E6E0654309}" type="pres">
      <dgm:prSet presAssocID="{8B2117BC-C8AF-4D59-907D-F57AAA3AA686}" presName="accentRepeatNode" presStyleLbl="solidFgAcc1" presStyleIdx="0" presStyleCnt="3"/>
      <dgm:spPr/>
    </dgm:pt>
    <dgm:pt modelId="{29FDAC47-93B0-4B86-AF11-1D958D80444D}" type="pres">
      <dgm:prSet presAssocID="{A0758996-350E-4C29-B5A8-FAD3587B25E9}" presName="text_2" presStyleLbl="node1" presStyleIdx="1" presStyleCnt="3">
        <dgm:presLayoutVars>
          <dgm:bulletEnabled val="1"/>
        </dgm:presLayoutVars>
      </dgm:prSet>
      <dgm:spPr/>
    </dgm:pt>
    <dgm:pt modelId="{86FCB917-E949-46AF-AD6A-F60B7CA82904}" type="pres">
      <dgm:prSet presAssocID="{A0758996-350E-4C29-B5A8-FAD3587B25E9}" presName="accent_2" presStyleCnt="0"/>
      <dgm:spPr/>
    </dgm:pt>
    <dgm:pt modelId="{16C96E5A-7A3D-4610-B284-AFF7A69E443B}" type="pres">
      <dgm:prSet presAssocID="{A0758996-350E-4C29-B5A8-FAD3587B25E9}" presName="accentRepeatNode" presStyleLbl="solidFgAcc1" presStyleIdx="1" presStyleCnt="3"/>
      <dgm:spPr/>
    </dgm:pt>
    <dgm:pt modelId="{7640401E-4ED9-4DAE-88BA-A18E9413AAC8}" type="pres">
      <dgm:prSet presAssocID="{69921347-0233-4E1A-BB34-087BBB2C68B2}" presName="text_3" presStyleLbl="node1" presStyleIdx="2" presStyleCnt="3">
        <dgm:presLayoutVars>
          <dgm:bulletEnabled val="1"/>
        </dgm:presLayoutVars>
      </dgm:prSet>
      <dgm:spPr/>
    </dgm:pt>
    <dgm:pt modelId="{DBC7CB21-80DC-430F-A203-C35BA4F78BFA}" type="pres">
      <dgm:prSet presAssocID="{69921347-0233-4E1A-BB34-087BBB2C68B2}" presName="accent_3" presStyleCnt="0"/>
      <dgm:spPr/>
    </dgm:pt>
    <dgm:pt modelId="{63ADB096-8DBE-4665-A8A0-6FCC84670C49}" type="pres">
      <dgm:prSet presAssocID="{69921347-0233-4E1A-BB34-087BBB2C68B2}" presName="accentRepeatNode" presStyleLbl="solidFgAcc1" presStyleIdx="2" presStyleCnt="3"/>
      <dgm:spPr/>
    </dgm:pt>
  </dgm:ptLst>
  <dgm:cxnLst>
    <dgm:cxn modelId="{CF8C1718-006E-4F2D-9A19-76B27C198FD6}" srcId="{1BE35EE5-4AE2-42F2-86FB-BAC76B7DB701}" destId="{69921347-0233-4E1A-BB34-087BBB2C68B2}" srcOrd="2" destOrd="0" parTransId="{C4B4D6C3-27F0-4692-B4E5-7C2669E8643B}" sibTransId="{8A82B9E7-96CB-403A-AFF9-036089A27DF3}"/>
    <dgm:cxn modelId="{599E9B2A-08A5-4549-8BE1-21C63F6AF649}" type="presOf" srcId="{A0758996-350E-4C29-B5A8-FAD3587B25E9}" destId="{29FDAC47-93B0-4B86-AF11-1D958D80444D}" srcOrd="0" destOrd="0" presId="urn:microsoft.com/office/officeart/2008/layout/VerticalCurvedList"/>
    <dgm:cxn modelId="{13B8585F-3596-486A-8457-1A508F10ED45}" type="presOf" srcId="{CA80B05D-99C7-4F94-B6D1-F4D1BEF9044A}" destId="{F5A459BD-9FDB-48E7-B9DB-A9D5D0F9FA0F}" srcOrd="0" destOrd="0" presId="urn:microsoft.com/office/officeart/2008/layout/VerticalCurvedList"/>
    <dgm:cxn modelId="{185B9B6A-90EE-4E66-9DC3-8B80DA0A1CD7}" type="presOf" srcId="{1BE35EE5-4AE2-42F2-86FB-BAC76B7DB701}" destId="{F230B508-4AC9-4324-8EAD-E8F8B202DD50}" srcOrd="0" destOrd="0" presId="urn:microsoft.com/office/officeart/2008/layout/VerticalCurvedList"/>
    <dgm:cxn modelId="{1AB3A854-EF4F-4E18-92A4-1ED0D0092115}" srcId="{1BE35EE5-4AE2-42F2-86FB-BAC76B7DB701}" destId="{8B2117BC-C8AF-4D59-907D-F57AAA3AA686}" srcOrd="0" destOrd="0" parTransId="{C41545D9-4697-4E44-B15D-D31003E5E98A}" sibTransId="{CA80B05D-99C7-4F94-B6D1-F4D1BEF9044A}"/>
    <dgm:cxn modelId="{A6519680-48F9-467A-A27A-7332F7E615CD}" srcId="{1BE35EE5-4AE2-42F2-86FB-BAC76B7DB701}" destId="{A0758996-350E-4C29-B5A8-FAD3587B25E9}" srcOrd="1" destOrd="0" parTransId="{BFB6A557-D6D0-44C2-B3A8-9FE7B963B579}" sibTransId="{7B654AE7-BBE7-47BB-87DB-2BD9A48411AF}"/>
    <dgm:cxn modelId="{CD03138D-6086-43A4-BD88-C277FC0B3168}" type="presOf" srcId="{8B2117BC-C8AF-4D59-907D-F57AAA3AA686}" destId="{3A978FCC-E4F9-4096-A0F5-172C9F8FAB3D}" srcOrd="0" destOrd="0" presId="urn:microsoft.com/office/officeart/2008/layout/VerticalCurvedList"/>
    <dgm:cxn modelId="{E1F941AE-284D-41CE-A64B-93473899DD1A}" type="presOf" srcId="{69921347-0233-4E1A-BB34-087BBB2C68B2}" destId="{7640401E-4ED9-4DAE-88BA-A18E9413AAC8}" srcOrd="0" destOrd="0" presId="urn:microsoft.com/office/officeart/2008/layout/VerticalCurvedList"/>
    <dgm:cxn modelId="{C9E82A9F-4E17-4766-94EB-68406E8C8D41}" type="presParOf" srcId="{F230B508-4AC9-4324-8EAD-E8F8B202DD50}" destId="{9D9A04D9-9176-4E99-A60A-0F9794FC5B98}" srcOrd="0" destOrd="0" presId="urn:microsoft.com/office/officeart/2008/layout/VerticalCurvedList"/>
    <dgm:cxn modelId="{A51F1BA6-0076-420E-BC0D-9A1A4D6AC0DF}" type="presParOf" srcId="{9D9A04D9-9176-4E99-A60A-0F9794FC5B98}" destId="{A57D01DA-B44E-467A-916D-914DC3D0C92F}" srcOrd="0" destOrd="0" presId="urn:microsoft.com/office/officeart/2008/layout/VerticalCurvedList"/>
    <dgm:cxn modelId="{309E4E08-F6C5-458F-B6E7-67F79483F9FA}" type="presParOf" srcId="{A57D01DA-B44E-467A-916D-914DC3D0C92F}" destId="{521F9FCB-4FE5-411E-B0B6-06AB4A036C98}" srcOrd="0" destOrd="0" presId="urn:microsoft.com/office/officeart/2008/layout/VerticalCurvedList"/>
    <dgm:cxn modelId="{561B1227-6BC9-49FD-A2DF-6545AC946797}" type="presParOf" srcId="{A57D01DA-B44E-467A-916D-914DC3D0C92F}" destId="{F5A459BD-9FDB-48E7-B9DB-A9D5D0F9FA0F}" srcOrd="1" destOrd="0" presId="urn:microsoft.com/office/officeart/2008/layout/VerticalCurvedList"/>
    <dgm:cxn modelId="{6FE18674-69A0-4E83-8528-D4AD959C7045}" type="presParOf" srcId="{A57D01DA-B44E-467A-916D-914DC3D0C92F}" destId="{6C0E78D5-C598-4205-B88B-E74842B2EB3E}" srcOrd="2" destOrd="0" presId="urn:microsoft.com/office/officeart/2008/layout/VerticalCurvedList"/>
    <dgm:cxn modelId="{94AA4013-D873-4DA8-B7E9-D4BCC299FF93}" type="presParOf" srcId="{A57D01DA-B44E-467A-916D-914DC3D0C92F}" destId="{4E0AFF81-3DFA-4EE8-BC19-6930856E6479}" srcOrd="3" destOrd="0" presId="urn:microsoft.com/office/officeart/2008/layout/VerticalCurvedList"/>
    <dgm:cxn modelId="{41D4782D-D653-4AA2-9E1B-35EBCF347F4E}" type="presParOf" srcId="{9D9A04D9-9176-4E99-A60A-0F9794FC5B98}" destId="{3A978FCC-E4F9-4096-A0F5-172C9F8FAB3D}" srcOrd="1" destOrd="0" presId="urn:microsoft.com/office/officeart/2008/layout/VerticalCurvedList"/>
    <dgm:cxn modelId="{A7D9828B-7543-4DAD-8841-74B5EAE051D5}" type="presParOf" srcId="{9D9A04D9-9176-4E99-A60A-0F9794FC5B98}" destId="{7FDDCF79-3F34-4542-BC51-C297F95C4E20}" srcOrd="2" destOrd="0" presId="urn:microsoft.com/office/officeart/2008/layout/VerticalCurvedList"/>
    <dgm:cxn modelId="{776BEAB2-08B0-4A9F-A035-C55E07A92A6C}" type="presParOf" srcId="{7FDDCF79-3F34-4542-BC51-C297F95C4E20}" destId="{3F12A90E-C4ED-4902-B238-C0E6E0654309}" srcOrd="0" destOrd="0" presId="urn:microsoft.com/office/officeart/2008/layout/VerticalCurvedList"/>
    <dgm:cxn modelId="{B05E3ECC-8287-41E5-9FD7-F8A34107AFAC}" type="presParOf" srcId="{9D9A04D9-9176-4E99-A60A-0F9794FC5B98}" destId="{29FDAC47-93B0-4B86-AF11-1D958D80444D}" srcOrd="3" destOrd="0" presId="urn:microsoft.com/office/officeart/2008/layout/VerticalCurvedList"/>
    <dgm:cxn modelId="{A93F5CB3-C1CD-4B6E-97DD-2FA3455BD6E8}" type="presParOf" srcId="{9D9A04D9-9176-4E99-A60A-0F9794FC5B98}" destId="{86FCB917-E949-46AF-AD6A-F60B7CA82904}" srcOrd="4" destOrd="0" presId="urn:microsoft.com/office/officeart/2008/layout/VerticalCurvedList"/>
    <dgm:cxn modelId="{72E53378-21FE-42CA-90BA-8C53B10BB045}" type="presParOf" srcId="{86FCB917-E949-46AF-AD6A-F60B7CA82904}" destId="{16C96E5A-7A3D-4610-B284-AFF7A69E443B}" srcOrd="0" destOrd="0" presId="urn:microsoft.com/office/officeart/2008/layout/VerticalCurvedList"/>
    <dgm:cxn modelId="{470B022B-9D63-4EE0-9B71-391B28F0F207}" type="presParOf" srcId="{9D9A04D9-9176-4E99-A60A-0F9794FC5B98}" destId="{7640401E-4ED9-4DAE-88BA-A18E9413AAC8}" srcOrd="5" destOrd="0" presId="urn:microsoft.com/office/officeart/2008/layout/VerticalCurvedList"/>
    <dgm:cxn modelId="{34E5F743-E952-4EAF-B934-9EA7176CEE07}" type="presParOf" srcId="{9D9A04D9-9176-4E99-A60A-0F9794FC5B98}" destId="{DBC7CB21-80DC-430F-A203-C35BA4F78BFA}" srcOrd="6" destOrd="0" presId="urn:microsoft.com/office/officeart/2008/layout/VerticalCurvedList"/>
    <dgm:cxn modelId="{0FFA83C0-6117-4797-BA9F-224231C71886}" type="presParOf" srcId="{DBC7CB21-80DC-430F-A203-C35BA4F78BFA}" destId="{63ADB096-8DBE-4665-A8A0-6FCC84670C49}"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E35EE5-4AE2-42F2-86FB-BAC76B7DB701}"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B2117BC-C8AF-4D59-907D-F57AAA3AA686}">
      <dgm:prSet phldrT="[Text]"/>
      <dgm:spPr/>
      <dgm:t>
        <a:bodyPr/>
        <a:lstStyle/>
        <a:p>
          <a:r>
            <a:rPr lang="en-GB" dirty="0"/>
            <a:t>Trial the newsletter</a:t>
          </a:r>
        </a:p>
      </dgm:t>
    </dgm:pt>
    <dgm:pt modelId="{C41545D9-4697-4E44-B15D-D31003E5E98A}" type="parTrans" cxnId="{1AB3A854-EF4F-4E18-92A4-1ED0D0092115}">
      <dgm:prSet/>
      <dgm:spPr/>
      <dgm:t>
        <a:bodyPr/>
        <a:lstStyle/>
        <a:p>
          <a:endParaRPr lang="en-GB"/>
        </a:p>
      </dgm:t>
    </dgm:pt>
    <dgm:pt modelId="{CA80B05D-99C7-4F94-B6D1-F4D1BEF9044A}" type="sibTrans" cxnId="{1AB3A854-EF4F-4E18-92A4-1ED0D0092115}">
      <dgm:prSet/>
      <dgm:spPr/>
      <dgm:t>
        <a:bodyPr/>
        <a:lstStyle/>
        <a:p>
          <a:endParaRPr lang="en-GB"/>
        </a:p>
      </dgm:t>
    </dgm:pt>
    <dgm:pt modelId="{A0758996-350E-4C29-B5A8-FAD3587B25E9}">
      <dgm:prSet phldrT="[Text]"/>
      <dgm:spPr/>
      <dgm:t>
        <a:bodyPr/>
        <a:lstStyle/>
        <a:p>
          <a:r>
            <a:rPr lang="en-GB" dirty="0"/>
            <a:t>Encourage feedback</a:t>
          </a:r>
        </a:p>
      </dgm:t>
    </dgm:pt>
    <dgm:pt modelId="{BFB6A557-D6D0-44C2-B3A8-9FE7B963B579}" type="parTrans" cxnId="{A6519680-48F9-467A-A27A-7332F7E615CD}">
      <dgm:prSet/>
      <dgm:spPr/>
      <dgm:t>
        <a:bodyPr/>
        <a:lstStyle/>
        <a:p>
          <a:endParaRPr lang="en-GB"/>
        </a:p>
      </dgm:t>
    </dgm:pt>
    <dgm:pt modelId="{7B654AE7-BBE7-47BB-87DB-2BD9A48411AF}" type="sibTrans" cxnId="{A6519680-48F9-467A-A27A-7332F7E615CD}">
      <dgm:prSet/>
      <dgm:spPr/>
      <dgm:t>
        <a:bodyPr/>
        <a:lstStyle/>
        <a:p>
          <a:endParaRPr lang="en-GB"/>
        </a:p>
      </dgm:t>
    </dgm:pt>
    <dgm:pt modelId="{69921347-0233-4E1A-BB34-087BBB2C68B2}">
      <dgm:prSet phldrT="[Text]"/>
      <dgm:spPr/>
      <dgm:t>
        <a:bodyPr/>
        <a:lstStyle/>
        <a:p>
          <a:r>
            <a:rPr lang="en-GB" dirty="0"/>
            <a:t>Communicate</a:t>
          </a:r>
        </a:p>
      </dgm:t>
    </dgm:pt>
    <dgm:pt modelId="{C4B4D6C3-27F0-4692-B4E5-7C2669E8643B}" type="parTrans" cxnId="{CF8C1718-006E-4F2D-9A19-76B27C198FD6}">
      <dgm:prSet/>
      <dgm:spPr/>
      <dgm:t>
        <a:bodyPr/>
        <a:lstStyle/>
        <a:p>
          <a:endParaRPr lang="en-GB"/>
        </a:p>
      </dgm:t>
    </dgm:pt>
    <dgm:pt modelId="{8A82B9E7-96CB-403A-AFF9-036089A27DF3}" type="sibTrans" cxnId="{CF8C1718-006E-4F2D-9A19-76B27C198FD6}">
      <dgm:prSet/>
      <dgm:spPr/>
      <dgm:t>
        <a:bodyPr/>
        <a:lstStyle/>
        <a:p>
          <a:endParaRPr lang="en-GB"/>
        </a:p>
      </dgm:t>
    </dgm:pt>
    <dgm:pt modelId="{F230B508-4AC9-4324-8EAD-E8F8B202DD50}" type="pres">
      <dgm:prSet presAssocID="{1BE35EE5-4AE2-42F2-86FB-BAC76B7DB701}" presName="Name0" presStyleCnt="0">
        <dgm:presLayoutVars>
          <dgm:chMax val="7"/>
          <dgm:chPref val="7"/>
          <dgm:dir/>
        </dgm:presLayoutVars>
      </dgm:prSet>
      <dgm:spPr/>
    </dgm:pt>
    <dgm:pt modelId="{9D9A04D9-9176-4E99-A60A-0F9794FC5B98}" type="pres">
      <dgm:prSet presAssocID="{1BE35EE5-4AE2-42F2-86FB-BAC76B7DB701}" presName="Name1" presStyleCnt="0"/>
      <dgm:spPr/>
    </dgm:pt>
    <dgm:pt modelId="{A57D01DA-B44E-467A-916D-914DC3D0C92F}" type="pres">
      <dgm:prSet presAssocID="{1BE35EE5-4AE2-42F2-86FB-BAC76B7DB701}" presName="cycle" presStyleCnt="0"/>
      <dgm:spPr/>
    </dgm:pt>
    <dgm:pt modelId="{521F9FCB-4FE5-411E-B0B6-06AB4A036C98}" type="pres">
      <dgm:prSet presAssocID="{1BE35EE5-4AE2-42F2-86FB-BAC76B7DB701}" presName="srcNode" presStyleLbl="node1" presStyleIdx="0" presStyleCnt="3"/>
      <dgm:spPr/>
    </dgm:pt>
    <dgm:pt modelId="{F5A459BD-9FDB-48E7-B9DB-A9D5D0F9FA0F}" type="pres">
      <dgm:prSet presAssocID="{1BE35EE5-4AE2-42F2-86FB-BAC76B7DB701}" presName="conn" presStyleLbl="parChTrans1D2" presStyleIdx="0" presStyleCnt="1"/>
      <dgm:spPr/>
    </dgm:pt>
    <dgm:pt modelId="{6C0E78D5-C598-4205-B88B-E74842B2EB3E}" type="pres">
      <dgm:prSet presAssocID="{1BE35EE5-4AE2-42F2-86FB-BAC76B7DB701}" presName="extraNode" presStyleLbl="node1" presStyleIdx="0" presStyleCnt="3"/>
      <dgm:spPr/>
    </dgm:pt>
    <dgm:pt modelId="{4E0AFF81-3DFA-4EE8-BC19-6930856E6479}" type="pres">
      <dgm:prSet presAssocID="{1BE35EE5-4AE2-42F2-86FB-BAC76B7DB701}" presName="dstNode" presStyleLbl="node1" presStyleIdx="0" presStyleCnt="3"/>
      <dgm:spPr/>
    </dgm:pt>
    <dgm:pt modelId="{3A978FCC-E4F9-4096-A0F5-172C9F8FAB3D}" type="pres">
      <dgm:prSet presAssocID="{8B2117BC-C8AF-4D59-907D-F57AAA3AA686}" presName="text_1" presStyleLbl="node1" presStyleIdx="0" presStyleCnt="3">
        <dgm:presLayoutVars>
          <dgm:bulletEnabled val="1"/>
        </dgm:presLayoutVars>
      </dgm:prSet>
      <dgm:spPr/>
    </dgm:pt>
    <dgm:pt modelId="{7FDDCF79-3F34-4542-BC51-C297F95C4E20}" type="pres">
      <dgm:prSet presAssocID="{8B2117BC-C8AF-4D59-907D-F57AAA3AA686}" presName="accent_1" presStyleCnt="0"/>
      <dgm:spPr/>
    </dgm:pt>
    <dgm:pt modelId="{3F12A90E-C4ED-4902-B238-C0E6E0654309}" type="pres">
      <dgm:prSet presAssocID="{8B2117BC-C8AF-4D59-907D-F57AAA3AA686}" presName="accentRepeatNode" presStyleLbl="solidFgAcc1" presStyleIdx="0" presStyleCnt="3"/>
      <dgm:spPr/>
    </dgm:pt>
    <dgm:pt modelId="{29FDAC47-93B0-4B86-AF11-1D958D80444D}" type="pres">
      <dgm:prSet presAssocID="{A0758996-350E-4C29-B5A8-FAD3587B25E9}" presName="text_2" presStyleLbl="node1" presStyleIdx="1" presStyleCnt="3">
        <dgm:presLayoutVars>
          <dgm:bulletEnabled val="1"/>
        </dgm:presLayoutVars>
      </dgm:prSet>
      <dgm:spPr/>
    </dgm:pt>
    <dgm:pt modelId="{86FCB917-E949-46AF-AD6A-F60B7CA82904}" type="pres">
      <dgm:prSet presAssocID="{A0758996-350E-4C29-B5A8-FAD3587B25E9}" presName="accent_2" presStyleCnt="0"/>
      <dgm:spPr/>
    </dgm:pt>
    <dgm:pt modelId="{16C96E5A-7A3D-4610-B284-AFF7A69E443B}" type="pres">
      <dgm:prSet presAssocID="{A0758996-350E-4C29-B5A8-FAD3587B25E9}" presName="accentRepeatNode" presStyleLbl="solidFgAcc1" presStyleIdx="1" presStyleCnt="3"/>
      <dgm:spPr/>
    </dgm:pt>
    <dgm:pt modelId="{7640401E-4ED9-4DAE-88BA-A18E9413AAC8}" type="pres">
      <dgm:prSet presAssocID="{69921347-0233-4E1A-BB34-087BBB2C68B2}" presName="text_3" presStyleLbl="node1" presStyleIdx="2" presStyleCnt="3">
        <dgm:presLayoutVars>
          <dgm:bulletEnabled val="1"/>
        </dgm:presLayoutVars>
      </dgm:prSet>
      <dgm:spPr/>
    </dgm:pt>
    <dgm:pt modelId="{DBC7CB21-80DC-430F-A203-C35BA4F78BFA}" type="pres">
      <dgm:prSet presAssocID="{69921347-0233-4E1A-BB34-087BBB2C68B2}" presName="accent_3" presStyleCnt="0"/>
      <dgm:spPr/>
    </dgm:pt>
    <dgm:pt modelId="{63ADB096-8DBE-4665-A8A0-6FCC84670C49}" type="pres">
      <dgm:prSet presAssocID="{69921347-0233-4E1A-BB34-087BBB2C68B2}" presName="accentRepeatNode" presStyleLbl="solidFgAcc1" presStyleIdx="2" presStyleCnt="3"/>
      <dgm:spPr/>
    </dgm:pt>
  </dgm:ptLst>
  <dgm:cxnLst>
    <dgm:cxn modelId="{CF8C1718-006E-4F2D-9A19-76B27C198FD6}" srcId="{1BE35EE5-4AE2-42F2-86FB-BAC76B7DB701}" destId="{69921347-0233-4E1A-BB34-087BBB2C68B2}" srcOrd="2" destOrd="0" parTransId="{C4B4D6C3-27F0-4692-B4E5-7C2669E8643B}" sibTransId="{8A82B9E7-96CB-403A-AFF9-036089A27DF3}"/>
    <dgm:cxn modelId="{599E9B2A-08A5-4549-8BE1-21C63F6AF649}" type="presOf" srcId="{A0758996-350E-4C29-B5A8-FAD3587B25E9}" destId="{29FDAC47-93B0-4B86-AF11-1D958D80444D}" srcOrd="0" destOrd="0" presId="urn:microsoft.com/office/officeart/2008/layout/VerticalCurvedList"/>
    <dgm:cxn modelId="{13B8585F-3596-486A-8457-1A508F10ED45}" type="presOf" srcId="{CA80B05D-99C7-4F94-B6D1-F4D1BEF9044A}" destId="{F5A459BD-9FDB-48E7-B9DB-A9D5D0F9FA0F}" srcOrd="0" destOrd="0" presId="urn:microsoft.com/office/officeart/2008/layout/VerticalCurvedList"/>
    <dgm:cxn modelId="{185B9B6A-90EE-4E66-9DC3-8B80DA0A1CD7}" type="presOf" srcId="{1BE35EE5-4AE2-42F2-86FB-BAC76B7DB701}" destId="{F230B508-4AC9-4324-8EAD-E8F8B202DD50}" srcOrd="0" destOrd="0" presId="urn:microsoft.com/office/officeart/2008/layout/VerticalCurvedList"/>
    <dgm:cxn modelId="{1AB3A854-EF4F-4E18-92A4-1ED0D0092115}" srcId="{1BE35EE5-4AE2-42F2-86FB-BAC76B7DB701}" destId="{8B2117BC-C8AF-4D59-907D-F57AAA3AA686}" srcOrd="0" destOrd="0" parTransId="{C41545D9-4697-4E44-B15D-D31003E5E98A}" sibTransId="{CA80B05D-99C7-4F94-B6D1-F4D1BEF9044A}"/>
    <dgm:cxn modelId="{A6519680-48F9-467A-A27A-7332F7E615CD}" srcId="{1BE35EE5-4AE2-42F2-86FB-BAC76B7DB701}" destId="{A0758996-350E-4C29-B5A8-FAD3587B25E9}" srcOrd="1" destOrd="0" parTransId="{BFB6A557-D6D0-44C2-B3A8-9FE7B963B579}" sibTransId="{7B654AE7-BBE7-47BB-87DB-2BD9A48411AF}"/>
    <dgm:cxn modelId="{CD03138D-6086-43A4-BD88-C277FC0B3168}" type="presOf" srcId="{8B2117BC-C8AF-4D59-907D-F57AAA3AA686}" destId="{3A978FCC-E4F9-4096-A0F5-172C9F8FAB3D}" srcOrd="0" destOrd="0" presId="urn:microsoft.com/office/officeart/2008/layout/VerticalCurvedList"/>
    <dgm:cxn modelId="{E1F941AE-284D-41CE-A64B-93473899DD1A}" type="presOf" srcId="{69921347-0233-4E1A-BB34-087BBB2C68B2}" destId="{7640401E-4ED9-4DAE-88BA-A18E9413AAC8}" srcOrd="0" destOrd="0" presId="urn:microsoft.com/office/officeart/2008/layout/VerticalCurvedList"/>
    <dgm:cxn modelId="{C9E82A9F-4E17-4766-94EB-68406E8C8D41}" type="presParOf" srcId="{F230B508-4AC9-4324-8EAD-E8F8B202DD50}" destId="{9D9A04D9-9176-4E99-A60A-0F9794FC5B98}" srcOrd="0" destOrd="0" presId="urn:microsoft.com/office/officeart/2008/layout/VerticalCurvedList"/>
    <dgm:cxn modelId="{A51F1BA6-0076-420E-BC0D-9A1A4D6AC0DF}" type="presParOf" srcId="{9D9A04D9-9176-4E99-A60A-0F9794FC5B98}" destId="{A57D01DA-B44E-467A-916D-914DC3D0C92F}" srcOrd="0" destOrd="0" presId="urn:microsoft.com/office/officeart/2008/layout/VerticalCurvedList"/>
    <dgm:cxn modelId="{309E4E08-F6C5-458F-B6E7-67F79483F9FA}" type="presParOf" srcId="{A57D01DA-B44E-467A-916D-914DC3D0C92F}" destId="{521F9FCB-4FE5-411E-B0B6-06AB4A036C98}" srcOrd="0" destOrd="0" presId="urn:microsoft.com/office/officeart/2008/layout/VerticalCurvedList"/>
    <dgm:cxn modelId="{561B1227-6BC9-49FD-A2DF-6545AC946797}" type="presParOf" srcId="{A57D01DA-B44E-467A-916D-914DC3D0C92F}" destId="{F5A459BD-9FDB-48E7-B9DB-A9D5D0F9FA0F}" srcOrd="1" destOrd="0" presId="urn:microsoft.com/office/officeart/2008/layout/VerticalCurvedList"/>
    <dgm:cxn modelId="{6FE18674-69A0-4E83-8528-D4AD959C7045}" type="presParOf" srcId="{A57D01DA-B44E-467A-916D-914DC3D0C92F}" destId="{6C0E78D5-C598-4205-B88B-E74842B2EB3E}" srcOrd="2" destOrd="0" presId="urn:microsoft.com/office/officeart/2008/layout/VerticalCurvedList"/>
    <dgm:cxn modelId="{94AA4013-D873-4DA8-B7E9-D4BCC299FF93}" type="presParOf" srcId="{A57D01DA-B44E-467A-916D-914DC3D0C92F}" destId="{4E0AFF81-3DFA-4EE8-BC19-6930856E6479}" srcOrd="3" destOrd="0" presId="urn:microsoft.com/office/officeart/2008/layout/VerticalCurvedList"/>
    <dgm:cxn modelId="{41D4782D-D653-4AA2-9E1B-35EBCF347F4E}" type="presParOf" srcId="{9D9A04D9-9176-4E99-A60A-0F9794FC5B98}" destId="{3A978FCC-E4F9-4096-A0F5-172C9F8FAB3D}" srcOrd="1" destOrd="0" presId="urn:microsoft.com/office/officeart/2008/layout/VerticalCurvedList"/>
    <dgm:cxn modelId="{A7D9828B-7543-4DAD-8841-74B5EAE051D5}" type="presParOf" srcId="{9D9A04D9-9176-4E99-A60A-0F9794FC5B98}" destId="{7FDDCF79-3F34-4542-BC51-C297F95C4E20}" srcOrd="2" destOrd="0" presId="urn:microsoft.com/office/officeart/2008/layout/VerticalCurvedList"/>
    <dgm:cxn modelId="{776BEAB2-08B0-4A9F-A035-C55E07A92A6C}" type="presParOf" srcId="{7FDDCF79-3F34-4542-BC51-C297F95C4E20}" destId="{3F12A90E-C4ED-4902-B238-C0E6E0654309}" srcOrd="0" destOrd="0" presId="urn:microsoft.com/office/officeart/2008/layout/VerticalCurvedList"/>
    <dgm:cxn modelId="{B05E3ECC-8287-41E5-9FD7-F8A34107AFAC}" type="presParOf" srcId="{9D9A04D9-9176-4E99-A60A-0F9794FC5B98}" destId="{29FDAC47-93B0-4B86-AF11-1D958D80444D}" srcOrd="3" destOrd="0" presId="urn:microsoft.com/office/officeart/2008/layout/VerticalCurvedList"/>
    <dgm:cxn modelId="{A93F5CB3-C1CD-4B6E-97DD-2FA3455BD6E8}" type="presParOf" srcId="{9D9A04D9-9176-4E99-A60A-0F9794FC5B98}" destId="{86FCB917-E949-46AF-AD6A-F60B7CA82904}" srcOrd="4" destOrd="0" presId="urn:microsoft.com/office/officeart/2008/layout/VerticalCurvedList"/>
    <dgm:cxn modelId="{72E53378-21FE-42CA-90BA-8C53B10BB045}" type="presParOf" srcId="{86FCB917-E949-46AF-AD6A-F60B7CA82904}" destId="{16C96E5A-7A3D-4610-B284-AFF7A69E443B}" srcOrd="0" destOrd="0" presId="urn:microsoft.com/office/officeart/2008/layout/VerticalCurvedList"/>
    <dgm:cxn modelId="{470B022B-9D63-4EE0-9B71-391B28F0F207}" type="presParOf" srcId="{9D9A04D9-9176-4E99-A60A-0F9794FC5B98}" destId="{7640401E-4ED9-4DAE-88BA-A18E9413AAC8}" srcOrd="5" destOrd="0" presId="urn:microsoft.com/office/officeart/2008/layout/VerticalCurvedList"/>
    <dgm:cxn modelId="{34E5F743-E952-4EAF-B934-9EA7176CEE07}" type="presParOf" srcId="{9D9A04D9-9176-4E99-A60A-0F9794FC5B98}" destId="{DBC7CB21-80DC-430F-A203-C35BA4F78BFA}" srcOrd="6" destOrd="0" presId="urn:microsoft.com/office/officeart/2008/layout/VerticalCurvedList"/>
    <dgm:cxn modelId="{0FFA83C0-6117-4797-BA9F-224231C71886}" type="presParOf" srcId="{DBC7CB21-80DC-430F-A203-C35BA4F78BFA}" destId="{63ADB096-8DBE-4665-A8A0-6FCC84670C49}"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E35EE5-4AE2-42F2-86FB-BAC76B7DB701}"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B2117BC-C8AF-4D59-907D-F57AAA3AA686}">
      <dgm:prSet phldrT="[Text]"/>
      <dgm:spPr/>
      <dgm:t>
        <a:bodyPr/>
        <a:lstStyle/>
        <a:p>
          <a:r>
            <a:rPr lang="en-GB" dirty="0"/>
            <a:t>Embed learning</a:t>
          </a:r>
        </a:p>
      </dgm:t>
    </dgm:pt>
    <dgm:pt modelId="{C41545D9-4697-4E44-B15D-D31003E5E98A}" type="parTrans" cxnId="{1AB3A854-EF4F-4E18-92A4-1ED0D0092115}">
      <dgm:prSet/>
      <dgm:spPr/>
      <dgm:t>
        <a:bodyPr/>
        <a:lstStyle/>
        <a:p>
          <a:endParaRPr lang="en-GB"/>
        </a:p>
      </dgm:t>
    </dgm:pt>
    <dgm:pt modelId="{CA80B05D-99C7-4F94-B6D1-F4D1BEF9044A}" type="sibTrans" cxnId="{1AB3A854-EF4F-4E18-92A4-1ED0D0092115}">
      <dgm:prSet/>
      <dgm:spPr/>
      <dgm:t>
        <a:bodyPr/>
        <a:lstStyle/>
        <a:p>
          <a:endParaRPr lang="en-GB"/>
        </a:p>
      </dgm:t>
    </dgm:pt>
    <dgm:pt modelId="{A0758996-350E-4C29-B5A8-FAD3587B25E9}">
      <dgm:prSet phldrT="[Text]"/>
      <dgm:spPr/>
      <dgm:t>
        <a:bodyPr/>
        <a:lstStyle/>
        <a:p>
          <a:r>
            <a:rPr lang="en-GB" dirty="0"/>
            <a:t>Celebrate the success</a:t>
          </a:r>
        </a:p>
      </dgm:t>
    </dgm:pt>
    <dgm:pt modelId="{BFB6A557-D6D0-44C2-B3A8-9FE7B963B579}" type="parTrans" cxnId="{A6519680-48F9-467A-A27A-7332F7E615CD}">
      <dgm:prSet/>
      <dgm:spPr/>
      <dgm:t>
        <a:bodyPr/>
        <a:lstStyle/>
        <a:p>
          <a:endParaRPr lang="en-GB"/>
        </a:p>
      </dgm:t>
    </dgm:pt>
    <dgm:pt modelId="{7B654AE7-BBE7-47BB-87DB-2BD9A48411AF}" type="sibTrans" cxnId="{A6519680-48F9-467A-A27A-7332F7E615CD}">
      <dgm:prSet/>
      <dgm:spPr/>
      <dgm:t>
        <a:bodyPr/>
        <a:lstStyle/>
        <a:p>
          <a:endParaRPr lang="en-GB"/>
        </a:p>
      </dgm:t>
    </dgm:pt>
    <dgm:pt modelId="{69921347-0233-4E1A-BB34-087BBB2C68B2}">
      <dgm:prSet phldrT="[Text]"/>
      <dgm:spPr/>
      <dgm:t>
        <a:bodyPr/>
        <a:lstStyle/>
        <a:p>
          <a:r>
            <a:rPr lang="en-GB" dirty="0"/>
            <a:t>Monitor and Adjust</a:t>
          </a:r>
        </a:p>
      </dgm:t>
    </dgm:pt>
    <dgm:pt modelId="{C4B4D6C3-27F0-4692-B4E5-7C2669E8643B}" type="parTrans" cxnId="{CF8C1718-006E-4F2D-9A19-76B27C198FD6}">
      <dgm:prSet/>
      <dgm:spPr/>
      <dgm:t>
        <a:bodyPr/>
        <a:lstStyle/>
        <a:p>
          <a:endParaRPr lang="en-GB"/>
        </a:p>
      </dgm:t>
    </dgm:pt>
    <dgm:pt modelId="{8A82B9E7-96CB-403A-AFF9-036089A27DF3}" type="sibTrans" cxnId="{CF8C1718-006E-4F2D-9A19-76B27C198FD6}">
      <dgm:prSet/>
      <dgm:spPr/>
      <dgm:t>
        <a:bodyPr/>
        <a:lstStyle/>
        <a:p>
          <a:endParaRPr lang="en-GB"/>
        </a:p>
      </dgm:t>
    </dgm:pt>
    <dgm:pt modelId="{F230B508-4AC9-4324-8EAD-E8F8B202DD50}" type="pres">
      <dgm:prSet presAssocID="{1BE35EE5-4AE2-42F2-86FB-BAC76B7DB701}" presName="Name0" presStyleCnt="0">
        <dgm:presLayoutVars>
          <dgm:chMax val="7"/>
          <dgm:chPref val="7"/>
          <dgm:dir/>
        </dgm:presLayoutVars>
      </dgm:prSet>
      <dgm:spPr/>
    </dgm:pt>
    <dgm:pt modelId="{9D9A04D9-9176-4E99-A60A-0F9794FC5B98}" type="pres">
      <dgm:prSet presAssocID="{1BE35EE5-4AE2-42F2-86FB-BAC76B7DB701}" presName="Name1" presStyleCnt="0"/>
      <dgm:spPr/>
    </dgm:pt>
    <dgm:pt modelId="{A57D01DA-B44E-467A-916D-914DC3D0C92F}" type="pres">
      <dgm:prSet presAssocID="{1BE35EE5-4AE2-42F2-86FB-BAC76B7DB701}" presName="cycle" presStyleCnt="0"/>
      <dgm:spPr/>
    </dgm:pt>
    <dgm:pt modelId="{521F9FCB-4FE5-411E-B0B6-06AB4A036C98}" type="pres">
      <dgm:prSet presAssocID="{1BE35EE5-4AE2-42F2-86FB-BAC76B7DB701}" presName="srcNode" presStyleLbl="node1" presStyleIdx="0" presStyleCnt="3"/>
      <dgm:spPr/>
    </dgm:pt>
    <dgm:pt modelId="{F5A459BD-9FDB-48E7-B9DB-A9D5D0F9FA0F}" type="pres">
      <dgm:prSet presAssocID="{1BE35EE5-4AE2-42F2-86FB-BAC76B7DB701}" presName="conn" presStyleLbl="parChTrans1D2" presStyleIdx="0" presStyleCnt="1"/>
      <dgm:spPr/>
    </dgm:pt>
    <dgm:pt modelId="{6C0E78D5-C598-4205-B88B-E74842B2EB3E}" type="pres">
      <dgm:prSet presAssocID="{1BE35EE5-4AE2-42F2-86FB-BAC76B7DB701}" presName="extraNode" presStyleLbl="node1" presStyleIdx="0" presStyleCnt="3"/>
      <dgm:spPr/>
    </dgm:pt>
    <dgm:pt modelId="{4E0AFF81-3DFA-4EE8-BC19-6930856E6479}" type="pres">
      <dgm:prSet presAssocID="{1BE35EE5-4AE2-42F2-86FB-BAC76B7DB701}" presName="dstNode" presStyleLbl="node1" presStyleIdx="0" presStyleCnt="3"/>
      <dgm:spPr/>
    </dgm:pt>
    <dgm:pt modelId="{3A978FCC-E4F9-4096-A0F5-172C9F8FAB3D}" type="pres">
      <dgm:prSet presAssocID="{8B2117BC-C8AF-4D59-907D-F57AAA3AA686}" presName="text_1" presStyleLbl="node1" presStyleIdx="0" presStyleCnt="3">
        <dgm:presLayoutVars>
          <dgm:bulletEnabled val="1"/>
        </dgm:presLayoutVars>
      </dgm:prSet>
      <dgm:spPr/>
    </dgm:pt>
    <dgm:pt modelId="{7FDDCF79-3F34-4542-BC51-C297F95C4E20}" type="pres">
      <dgm:prSet presAssocID="{8B2117BC-C8AF-4D59-907D-F57AAA3AA686}" presName="accent_1" presStyleCnt="0"/>
      <dgm:spPr/>
    </dgm:pt>
    <dgm:pt modelId="{3F12A90E-C4ED-4902-B238-C0E6E0654309}" type="pres">
      <dgm:prSet presAssocID="{8B2117BC-C8AF-4D59-907D-F57AAA3AA686}" presName="accentRepeatNode" presStyleLbl="solidFgAcc1" presStyleIdx="0" presStyleCnt="3"/>
      <dgm:spPr/>
    </dgm:pt>
    <dgm:pt modelId="{29FDAC47-93B0-4B86-AF11-1D958D80444D}" type="pres">
      <dgm:prSet presAssocID="{A0758996-350E-4C29-B5A8-FAD3587B25E9}" presName="text_2" presStyleLbl="node1" presStyleIdx="1" presStyleCnt="3">
        <dgm:presLayoutVars>
          <dgm:bulletEnabled val="1"/>
        </dgm:presLayoutVars>
      </dgm:prSet>
      <dgm:spPr/>
    </dgm:pt>
    <dgm:pt modelId="{86FCB917-E949-46AF-AD6A-F60B7CA82904}" type="pres">
      <dgm:prSet presAssocID="{A0758996-350E-4C29-B5A8-FAD3587B25E9}" presName="accent_2" presStyleCnt="0"/>
      <dgm:spPr/>
    </dgm:pt>
    <dgm:pt modelId="{16C96E5A-7A3D-4610-B284-AFF7A69E443B}" type="pres">
      <dgm:prSet presAssocID="{A0758996-350E-4C29-B5A8-FAD3587B25E9}" presName="accentRepeatNode" presStyleLbl="solidFgAcc1" presStyleIdx="1" presStyleCnt="3"/>
      <dgm:spPr/>
    </dgm:pt>
    <dgm:pt modelId="{7640401E-4ED9-4DAE-88BA-A18E9413AAC8}" type="pres">
      <dgm:prSet presAssocID="{69921347-0233-4E1A-BB34-087BBB2C68B2}" presName="text_3" presStyleLbl="node1" presStyleIdx="2" presStyleCnt="3">
        <dgm:presLayoutVars>
          <dgm:bulletEnabled val="1"/>
        </dgm:presLayoutVars>
      </dgm:prSet>
      <dgm:spPr/>
    </dgm:pt>
    <dgm:pt modelId="{DBC7CB21-80DC-430F-A203-C35BA4F78BFA}" type="pres">
      <dgm:prSet presAssocID="{69921347-0233-4E1A-BB34-087BBB2C68B2}" presName="accent_3" presStyleCnt="0"/>
      <dgm:spPr/>
    </dgm:pt>
    <dgm:pt modelId="{63ADB096-8DBE-4665-A8A0-6FCC84670C49}" type="pres">
      <dgm:prSet presAssocID="{69921347-0233-4E1A-BB34-087BBB2C68B2}" presName="accentRepeatNode" presStyleLbl="solidFgAcc1" presStyleIdx="2" presStyleCnt="3"/>
      <dgm:spPr/>
    </dgm:pt>
  </dgm:ptLst>
  <dgm:cxnLst>
    <dgm:cxn modelId="{CF8C1718-006E-4F2D-9A19-76B27C198FD6}" srcId="{1BE35EE5-4AE2-42F2-86FB-BAC76B7DB701}" destId="{69921347-0233-4E1A-BB34-087BBB2C68B2}" srcOrd="2" destOrd="0" parTransId="{C4B4D6C3-27F0-4692-B4E5-7C2669E8643B}" sibTransId="{8A82B9E7-96CB-403A-AFF9-036089A27DF3}"/>
    <dgm:cxn modelId="{599E9B2A-08A5-4549-8BE1-21C63F6AF649}" type="presOf" srcId="{A0758996-350E-4C29-B5A8-FAD3587B25E9}" destId="{29FDAC47-93B0-4B86-AF11-1D958D80444D}" srcOrd="0" destOrd="0" presId="urn:microsoft.com/office/officeart/2008/layout/VerticalCurvedList"/>
    <dgm:cxn modelId="{13B8585F-3596-486A-8457-1A508F10ED45}" type="presOf" srcId="{CA80B05D-99C7-4F94-B6D1-F4D1BEF9044A}" destId="{F5A459BD-9FDB-48E7-B9DB-A9D5D0F9FA0F}" srcOrd="0" destOrd="0" presId="urn:microsoft.com/office/officeart/2008/layout/VerticalCurvedList"/>
    <dgm:cxn modelId="{185B9B6A-90EE-4E66-9DC3-8B80DA0A1CD7}" type="presOf" srcId="{1BE35EE5-4AE2-42F2-86FB-BAC76B7DB701}" destId="{F230B508-4AC9-4324-8EAD-E8F8B202DD50}" srcOrd="0" destOrd="0" presId="urn:microsoft.com/office/officeart/2008/layout/VerticalCurvedList"/>
    <dgm:cxn modelId="{1AB3A854-EF4F-4E18-92A4-1ED0D0092115}" srcId="{1BE35EE5-4AE2-42F2-86FB-BAC76B7DB701}" destId="{8B2117BC-C8AF-4D59-907D-F57AAA3AA686}" srcOrd="0" destOrd="0" parTransId="{C41545D9-4697-4E44-B15D-D31003E5E98A}" sibTransId="{CA80B05D-99C7-4F94-B6D1-F4D1BEF9044A}"/>
    <dgm:cxn modelId="{A6519680-48F9-467A-A27A-7332F7E615CD}" srcId="{1BE35EE5-4AE2-42F2-86FB-BAC76B7DB701}" destId="{A0758996-350E-4C29-B5A8-FAD3587B25E9}" srcOrd="1" destOrd="0" parTransId="{BFB6A557-D6D0-44C2-B3A8-9FE7B963B579}" sibTransId="{7B654AE7-BBE7-47BB-87DB-2BD9A48411AF}"/>
    <dgm:cxn modelId="{CD03138D-6086-43A4-BD88-C277FC0B3168}" type="presOf" srcId="{8B2117BC-C8AF-4D59-907D-F57AAA3AA686}" destId="{3A978FCC-E4F9-4096-A0F5-172C9F8FAB3D}" srcOrd="0" destOrd="0" presId="urn:microsoft.com/office/officeart/2008/layout/VerticalCurvedList"/>
    <dgm:cxn modelId="{E1F941AE-284D-41CE-A64B-93473899DD1A}" type="presOf" srcId="{69921347-0233-4E1A-BB34-087BBB2C68B2}" destId="{7640401E-4ED9-4DAE-88BA-A18E9413AAC8}" srcOrd="0" destOrd="0" presId="urn:microsoft.com/office/officeart/2008/layout/VerticalCurvedList"/>
    <dgm:cxn modelId="{C9E82A9F-4E17-4766-94EB-68406E8C8D41}" type="presParOf" srcId="{F230B508-4AC9-4324-8EAD-E8F8B202DD50}" destId="{9D9A04D9-9176-4E99-A60A-0F9794FC5B98}" srcOrd="0" destOrd="0" presId="urn:microsoft.com/office/officeart/2008/layout/VerticalCurvedList"/>
    <dgm:cxn modelId="{A51F1BA6-0076-420E-BC0D-9A1A4D6AC0DF}" type="presParOf" srcId="{9D9A04D9-9176-4E99-A60A-0F9794FC5B98}" destId="{A57D01DA-B44E-467A-916D-914DC3D0C92F}" srcOrd="0" destOrd="0" presId="urn:microsoft.com/office/officeart/2008/layout/VerticalCurvedList"/>
    <dgm:cxn modelId="{309E4E08-F6C5-458F-B6E7-67F79483F9FA}" type="presParOf" srcId="{A57D01DA-B44E-467A-916D-914DC3D0C92F}" destId="{521F9FCB-4FE5-411E-B0B6-06AB4A036C98}" srcOrd="0" destOrd="0" presId="urn:microsoft.com/office/officeart/2008/layout/VerticalCurvedList"/>
    <dgm:cxn modelId="{561B1227-6BC9-49FD-A2DF-6545AC946797}" type="presParOf" srcId="{A57D01DA-B44E-467A-916D-914DC3D0C92F}" destId="{F5A459BD-9FDB-48E7-B9DB-A9D5D0F9FA0F}" srcOrd="1" destOrd="0" presId="urn:microsoft.com/office/officeart/2008/layout/VerticalCurvedList"/>
    <dgm:cxn modelId="{6FE18674-69A0-4E83-8528-D4AD959C7045}" type="presParOf" srcId="{A57D01DA-B44E-467A-916D-914DC3D0C92F}" destId="{6C0E78D5-C598-4205-B88B-E74842B2EB3E}" srcOrd="2" destOrd="0" presId="urn:microsoft.com/office/officeart/2008/layout/VerticalCurvedList"/>
    <dgm:cxn modelId="{94AA4013-D873-4DA8-B7E9-D4BCC299FF93}" type="presParOf" srcId="{A57D01DA-B44E-467A-916D-914DC3D0C92F}" destId="{4E0AFF81-3DFA-4EE8-BC19-6930856E6479}" srcOrd="3" destOrd="0" presId="urn:microsoft.com/office/officeart/2008/layout/VerticalCurvedList"/>
    <dgm:cxn modelId="{41D4782D-D653-4AA2-9E1B-35EBCF347F4E}" type="presParOf" srcId="{9D9A04D9-9176-4E99-A60A-0F9794FC5B98}" destId="{3A978FCC-E4F9-4096-A0F5-172C9F8FAB3D}" srcOrd="1" destOrd="0" presId="urn:microsoft.com/office/officeart/2008/layout/VerticalCurvedList"/>
    <dgm:cxn modelId="{A7D9828B-7543-4DAD-8841-74B5EAE051D5}" type="presParOf" srcId="{9D9A04D9-9176-4E99-A60A-0F9794FC5B98}" destId="{7FDDCF79-3F34-4542-BC51-C297F95C4E20}" srcOrd="2" destOrd="0" presId="urn:microsoft.com/office/officeart/2008/layout/VerticalCurvedList"/>
    <dgm:cxn modelId="{776BEAB2-08B0-4A9F-A035-C55E07A92A6C}" type="presParOf" srcId="{7FDDCF79-3F34-4542-BC51-C297F95C4E20}" destId="{3F12A90E-C4ED-4902-B238-C0E6E0654309}" srcOrd="0" destOrd="0" presId="urn:microsoft.com/office/officeart/2008/layout/VerticalCurvedList"/>
    <dgm:cxn modelId="{B05E3ECC-8287-41E5-9FD7-F8A34107AFAC}" type="presParOf" srcId="{9D9A04D9-9176-4E99-A60A-0F9794FC5B98}" destId="{29FDAC47-93B0-4B86-AF11-1D958D80444D}" srcOrd="3" destOrd="0" presId="urn:microsoft.com/office/officeart/2008/layout/VerticalCurvedList"/>
    <dgm:cxn modelId="{A93F5CB3-C1CD-4B6E-97DD-2FA3455BD6E8}" type="presParOf" srcId="{9D9A04D9-9176-4E99-A60A-0F9794FC5B98}" destId="{86FCB917-E949-46AF-AD6A-F60B7CA82904}" srcOrd="4" destOrd="0" presId="urn:microsoft.com/office/officeart/2008/layout/VerticalCurvedList"/>
    <dgm:cxn modelId="{72E53378-21FE-42CA-90BA-8C53B10BB045}" type="presParOf" srcId="{86FCB917-E949-46AF-AD6A-F60B7CA82904}" destId="{16C96E5A-7A3D-4610-B284-AFF7A69E443B}" srcOrd="0" destOrd="0" presId="urn:microsoft.com/office/officeart/2008/layout/VerticalCurvedList"/>
    <dgm:cxn modelId="{470B022B-9D63-4EE0-9B71-391B28F0F207}" type="presParOf" srcId="{9D9A04D9-9176-4E99-A60A-0F9794FC5B98}" destId="{7640401E-4ED9-4DAE-88BA-A18E9413AAC8}" srcOrd="5" destOrd="0" presId="urn:microsoft.com/office/officeart/2008/layout/VerticalCurvedList"/>
    <dgm:cxn modelId="{34E5F743-E952-4EAF-B934-9EA7176CEE07}" type="presParOf" srcId="{9D9A04D9-9176-4E99-A60A-0F9794FC5B98}" destId="{DBC7CB21-80DC-430F-A203-C35BA4F78BFA}" srcOrd="6" destOrd="0" presId="urn:microsoft.com/office/officeart/2008/layout/VerticalCurvedList"/>
    <dgm:cxn modelId="{0FFA83C0-6117-4797-BA9F-224231C71886}" type="presParOf" srcId="{DBC7CB21-80DC-430F-A203-C35BA4F78BFA}" destId="{63ADB096-8DBE-4665-A8A0-6FCC84670C49}"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651869-F5CF-4F89-8B50-BD55EF5FFF3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6E0B212-C71C-4A2F-81D7-AB4D642A962C}">
      <dgm:prSet/>
      <dgm:spPr/>
      <dgm:t>
        <a:bodyPr/>
        <a:lstStyle/>
        <a:p>
          <a:r>
            <a:rPr lang="en-US"/>
            <a:t>New topics</a:t>
          </a:r>
        </a:p>
      </dgm:t>
    </dgm:pt>
    <dgm:pt modelId="{DA267439-67FB-42B0-ACB1-A5D2A9341796}" type="parTrans" cxnId="{C129FA02-D21C-41CC-B166-C1DE74D68594}">
      <dgm:prSet/>
      <dgm:spPr/>
      <dgm:t>
        <a:bodyPr/>
        <a:lstStyle/>
        <a:p>
          <a:endParaRPr lang="en-US"/>
        </a:p>
      </dgm:t>
    </dgm:pt>
    <dgm:pt modelId="{E79E98A8-0A6A-4F53-AD8D-678B81079E11}" type="sibTrans" cxnId="{C129FA02-D21C-41CC-B166-C1DE74D68594}">
      <dgm:prSet/>
      <dgm:spPr/>
      <dgm:t>
        <a:bodyPr/>
        <a:lstStyle/>
        <a:p>
          <a:endParaRPr lang="en-US"/>
        </a:p>
      </dgm:t>
    </dgm:pt>
    <dgm:pt modelId="{37ECC221-2962-45D7-9FCC-95EEFECE9958}">
      <dgm:prSet/>
      <dgm:spPr/>
      <dgm:t>
        <a:bodyPr/>
        <a:lstStyle/>
        <a:p>
          <a:r>
            <a:rPr lang="en-US"/>
            <a:t>New Stakeholders</a:t>
          </a:r>
        </a:p>
      </dgm:t>
    </dgm:pt>
    <dgm:pt modelId="{F7676771-3AC6-47CF-BA3E-6A8B7BDF0BD6}" type="parTrans" cxnId="{6306E41F-868B-4D0A-8B35-F352F41CAF37}">
      <dgm:prSet/>
      <dgm:spPr/>
      <dgm:t>
        <a:bodyPr/>
        <a:lstStyle/>
        <a:p>
          <a:endParaRPr lang="en-US"/>
        </a:p>
      </dgm:t>
    </dgm:pt>
    <dgm:pt modelId="{9B7FEC0F-85F6-405F-95EF-ADB7B54ACCF7}" type="sibTrans" cxnId="{6306E41F-868B-4D0A-8B35-F352F41CAF37}">
      <dgm:prSet/>
      <dgm:spPr/>
      <dgm:t>
        <a:bodyPr/>
        <a:lstStyle/>
        <a:p>
          <a:endParaRPr lang="en-US"/>
        </a:p>
      </dgm:t>
    </dgm:pt>
    <dgm:pt modelId="{60014024-ADC8-4806-963B-D8651D569848}">
      <dgm:prSet/>
      <dgm:spPr/>
      <dgm:t>
        <a:bodyPr/>
        <a:lstStyle/>
        <a:p>
          <a:r>
            <a:rPr lang="en-US"/>
            <a:t>New distribution</a:t>
          </a:r>
        </a:p>
      </dgm:t>
    </dgm:pt>
    <dgm:pt modelId="{9521B3D9-E051-4D7C-956A-6AFB33555FD0}" type="parTrans" cxnId="{3CCD41A3-7DD7-4632-9DDB-26C9634528DD}">
      <dgm:prSet/>
      <dgm:spPr/>
      <dgm:t>
        <a:bodyPr/>
        <a:lstStyle/>
        <a:p>
          <a:endParaRPr lang="en-US"/>
        </a:p>
      </dgm:t>
    </dgm:pt>
    <dgm:pt modelId="{11A86586-DE21-4948-A567-7D77840F08D5}" type="sibTrans" cxnId="{3CCD41A3-7DD7-4632-9DDB-26C9634528DD}">
      <dgm:prSet/>
      <dgm:spPr/>
      <dgm:t>
        <a:bodyPr/>
        <a:lstStyle/>
        <a:p>
          <a:endParaRPr lang="en-US"/>
        </a:p>
      </dgm:t>
    </dgm:pt>
    <dgm:pt modelId="{387F376C-6483-45AC-9004-3D0CE54849D2}" type="pres">
      <dgm:prSet presAssocID="{F2651869-F5CF-4F89-8B50-BD55EF5FFF34}" presName="root" presStyleCnt="0">
        <dgm:presLayoutVars>
          <dgm:dir/>
          <dgm:resizeHandles val="exact"/>
        </dgm:presLayoutVars>
      </dgm:prSet>
      <dgm:spPr/>
    </dgm:pt>
    <dgm:pt modelId="{9D0E1276-CE95-4F8A-B954-D3743D33D41A}" type="pres">
      <dgm:prSet presAssocID="{86E0B212-C71C-4A2F-81D7-AB4D642A962C}" presName="compNode" presStyleCnt="0"/>
      <dgm:spPr/>
    </dgm:pt>
    <dgm:pt modelId="{E0D2D73D-A645-46DB-96EC-46A8863E7692}" type="pres">
      <dgm:prSet presAssocID="{86E0B212-C71C-4A2F-81D7-AB4D642A962C}" presName="bgRect" presStyleLbl="bgShp" presStyleIdx="0" presStyleCnt="3"/>
      <dgm:spPr/>
    </dgm:pt>
    <dgm:pt modelId="{E62064C5-D746-490F-A9B5-31C1679D84EE}" type="pres">
      <dgm:prSet presAssocID="{86E0B212-C71C-4A2F-81D7-AB4D642A96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B57F745-DFEC-4659-B315-69B107CBC11C}" type="pres">
      <dgm:prSet presAssocID="{86E0B212-C71C-4A2F-81D7-AB4D642A962C}" presName="spaceRect" presStyleCnt="0"/>
      <dgm:spPr/>
    </dgm:pt>
    <dgm:pt modelId="{D1D62975-871B-4452-BC4E-D95A0F831F00}" type="pres">
      <dgm:prSet presAssocID="{86E0B212-C71C-4A2F-81D7-AB4D642A962C}" presName="parTx" presStyleLbl="revTx" presStyleIdx="0" presStyleCnt="3">
        <dgm:presLayoutVars>
          <dgm:chMax val="0"/>
          <dgm:chPref val="0"/>
        </dgm:presLayoutVars>
      </dgm:prSet>
      <dgm:spPr/>
    </dgm:pt>
    <dgm:pt modelId="{46D254DE-32C2-4E49-A7CC-7733A302E8E9}" type="pres">
      <dgm:prSet presAssocID="{E79E98A8-0A6A-4F53-AD8D-678B81079E11}" presName="sibTrans" presStyleCnt="0"/>
      <dgm:spPr/>
    </dgm:pt>
    <dgm:pt modelId="{4208C139-C3B9-48F6-8D6F-7DA6F505A35E}" type="pres">
      <dgm:prSet presAssocID="{37ECC221-2962-45D7-9FCC-95EEFECE9958}" presName="compNode" presStyleCnt="0"/>
      <dgm:spPr/>
    </dgm:pt>
    <dgm:pt modelId="{48CF94AE-7E5D-44AA-AB73-1F504B063CD5}" type="pres">
      <dgm:prSet presAssocID="{37ECC221-2962-45D7-9FCC-95EEFECE9958}" presName="bgRect" presStyleLbl="bgShp" presStyleIdx="1" presStyleCnt="3"/>
      <dgm:spPr/>
    </dgm:pt>
    <dgm:pt modelId="{764F7C60-1480-469A-9624-D026F28F7FE5}" type="pres">
      <dgm:prSet presAssocID="{37ECC221-2962-45D7-9FCC-95EEFECE99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8EE0D6E1-FF91-40E4-A1C9-3456C1BC6EE2}" type="pres">
      <dgm:prSet presAssocID="{37ECC221-2962-45D7-9FCC-95EEFECE9958}" presName="spaceRect" presStyleCnt="0"/>
      <dgm:spPr/>
    </dgm:pt>
    <dgm:pt modelId="{1F890460-ED4E-4817-926F-65BC8F6C2E89}" type="pres">
      <dgm:prSet presAssocID="{37ECC221-2962-45D7-9FCC-95EEFECE9958}" presName="parTx" presStyleLbl="revTx" presStyleIdx="1" presStyleCnt="3">
        <dgm:presLayoutVars>
          <dgm:chMax val="0"/>
          <dgm:chPref val="0"/>
        </dgm:presLayoutVars>
      </dgm:prSet>
      <dgm:spPr/>
    </dgm:pt>
    <dgm:pt modelId="{380F8B52-919D-42EF-A899-6ABD899142F4}" type="pres">
      <dgm:prSet presAssocID="{9B7FEC0F-85F6-405F-95EF-ADB7B54ACCF7}" presName="sibTrans" presStyleCnt="0"/>
      <dgm:spPr/>
    </dgm:pt>
    <dgm:pt modelId="{F9A61DD1-ACA2-4EC4-A1FA-702B5BA68EA8}" type="pres">
      <dgm:prSet presAssocID="{60014024-ADC8-4806-963B-D8651D569848}" presName="compNode" presStyleCnt="0"/>
      <dgm:spPr/>
    </dgm:pt>
    <dgm:pt modelId="{70B7DC88-8D85-4D5A-BE10-37A4F5EB91AC}" type="pres">
      <dgm:prSet presAssocID="{60014024-ADC8-4806-963B-D8651D569848}" presName="bgRect" presStyleLbl="bgShp" presStyleIdx="2" presStyleCnt="3"/>
      <dgm:spPr/>
    </dgm:pt>
    <dgm:pt modelId="{7360F7C2-A8B9-414F-AD9E-8F04FDE5E9D5}" type="pres">
      <dgm:prSet presAssocID="{60014024-ADC8-4806-963B-D8651D5698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uck"/>
        </a:ext>
      </dgm:extLst>
    </dgm:pt>
    <dgm:pt modelId="{41F6E43E-8B2A-4AE2-9040-D1476CA270C3}" type="pres">
      <dgm:prSet presAssocID="{60014024-ADC8-4806-963B-D8651D569848}" presName="spaceRect" presStyleCnt="0"/>
      <dgm:spPr/>
    </dgm:pt>
    <dgm:pt modelId="{981A33D2-F0ED-4926-AD48-F43D2F40CC82}" type="pres">
      <dgm:prSet presAssocID="{60014024-ADC8-4806-963B-D8651D569848}" presName="parTx" presStyleLbl="revTx" presStyleIdx="2" presStyleCnt="3">
        <dgm:presLayoutVars>
          <dgm:chMax val="0"/>
          <dgm:chPref val="0"/>
        </dgm:presLayoutVars>
      </dgm:prSet>
      <dgm:spPr/>
    </dgm:pt>
  </dgm:ptLst>
  <dgm:cxnLst>
    <dgm:cxn modelId="{F2413B01-F5C5-4BEE-8371-7D3199EA73E5}" type="presOf" srcId="{60014024-ADC8-4806-963B-D8651D569848}" destId="{981A33D2-F0ED-4926-AD48-F43D2F40CC82}" srcOrd="0" destOrd="0" presId="urn:microsoft.com/office/officeart/2018/2/layout/IconVerticalSolidList"/>
    <dgm:cxn modelId="{C129FA02-D21C-41CC-B166-C1DE74D68594}" srcId="{F2651869-F5CF-4F89-8B50-BD55EF5FFF34}" destId="{86E0B212-C71C-4A2F-81D7-AB4D642A962C}" srcOrd="0" destOrd="0" parTransId="{DA267439-67FB-42B0-ACB1-A5D2A9341796}" sibTransId="{E79E98A8-0A6A-4F53-AD8D-678B81079E11}"/>
    <dgm:cxn modelId="{D7DE4819-801A-4806-BB62-0E088312A0D3}" type="presOf" srcId="{37ECC221-2962-45D7-9FCC-95EEFECE9958}" destId="{1F890460-ED4E-4817-926F-65BC8F6C2E89}" srcOrd="0" destOrd="0" presId="urn:microsoft.com/office/officeart/2018/2/layout/IconVerticalSolidList"/>
    <dgm:cxn modelId="{6306E41F-868B-4D0A-8B35-F352F41CAF37}" srcId="{F2651869-F5CF-4F89-8B50-BD55EF5FFF34}" destId="{37ECC221-2962-45D7-9FCC-95EEFECE9958}" srcOrd="1" destOrd="0" parTransId="{F7676771-3AC6-47CF-BA3E-6A8B7BDF0BD6}" sibTransId="{9B7FEC0F-85F6-405F-95EF-ADB7B54ACCF7}"/>
    <dgm:cxn modelId="{B92DFC63-B084-4B20-9B13-C85F4DFF7211}" type="presOf" srcId="{F2651869-F5CF-4F89-8B50-BD55EF5FFF34}" destId="{387F376C-6483-45AC-9004-3D0CE54849D2}" srcOrd="0" destOrd="0" presId="urn:microsoft.com/office/officeart/2018/2/layout/IconVerticalSolidList"/>
    <dgm:cxn modelId="{1FD86A69-FF11-40DC-AE62-09F6D165570A}" type="presOf" srcId="{86E0B212-C71C-4A2F-81D7-AB4D642A962C}" destId="{D1D62975-871B-4452-BC4E-D95A0F831F00}" srcOrd="0" destOrd="0" presId="urn:microsoft.com/office/officeart/2018/2/layout/IconVerticalSolidList"/>
    <dgm:cxn modelId="{3CCD41A3-7DD7-4632-9DDB-26C9634528DD}" srcId="{F2651869-F5CF-4F89-8B50-BD55EF5FFF34}" destId="{60014024-ADC8-4806-963B-D8651D569848}" srcOrd="2" destOrd="0" parTransId="{9521B3D9-E051-4D7C-956A-6AFB33555FD0}" sibTransId="{11A86586-DE21-4948-A567-7D77840F08D5}"/>
    <dgm:cxn modelId="{EA048C56-3CCC-4324-B29F-719F5B4E0A2A}" type="presParOf" srcId="{387F376C-6483-45AC-9004-3D0CE54849D2}" destId="{9D0E1276-CE95-4F8A-B954-D3743D33D41A}" srcOrd="0" destOrd="0" presId="urn:microsoft.com/office/officeart/2018/2/layout/IconVerticalSolidList"/>
    <dgm:cxn modelId="{CBB5A703-9094-4B33-92B6-69F6E4F2F935}" type="presParOf" srcId="{9D0E1276-CE95-4F8A-B954-D3743D33D41A}" destId="{E0D2D73D-A645-46DB-96EC-46A8863E7692}" srcOrd="0" destOrd="0" presId="urn:microsoft.com/office/officeart/2018/2/layout/IconVerticalSolidList"/>
    <dgm:cxn modelId="{3C907A93-82E5-4E78-923F-46F97D380220}" type="presParOf" srcId="{9D0E1276-CE95-4F8A-B954-D3743D33D41A}" destId="{E62064C5-D746-490F-A9B5-31C1679D84EE}" srcOrd="1" destOrd="0" presId="urn:microsoft.com/office/officeart/2018/2/layout/IconVerticalSolidList"/>
    <dgm:cxn modelId="{86DB26E6-B5A8-4804-9343-67DFD39B1CA1}" type="presParOf" srcId="{9D0E1276-CE95-4F8A-B954-D3743D33D41A}" destId="{9B57F745-DFEC-4659-B315-69B107CBC11C}" srcOrd="2" destOrd="0" presId="urn:microsoft.com/office/officeart/2018/2/layout/IconVerticalSolidList"/>
    <dgm:cxn modelId="{2E96441A-F38B-4048-9D50-5430D0D1F21B}" type="presParOf" srcId="{9D0E1276-CE95-4F8A-B954-D3743D33D41A}" destId="{D1D62975-871B-4452-BC4E-D95A0F831F00}" srcOrd="3" destOrd="0" presId="urn:microsoft.com/office/officeart/2018/2/layout/IconVerticalSolidList"/>
    <dgm:cxn modelId="{E51F7A2B-B111-4D76-B775-C0458B3FE580}" type="presParOf" srcId="{387F376C-6483-45AC-9004-3D0CE54849D2}" destId="{46D254DE-32C2-4E49-A7CC-7733A302E8E9}" srcOrd="1" destOrd="0" presId="urn:microsoft.com/office/officeart/2018/2/layout/IconVerticalSolidList"/>
    <dgm:cxn modelId="{2E610B55-4088-4A20-84E1-F845F717A4B4}" type="presParOf" srcId="{387F376C-6483-45AC-9004-3D0CE54849D2}" destId="{4208C139-C3B9-48F6-8D6F-7DA6F505A35E}" srcOrd="2" destOrd="0" presId="urn:microsoft.com/office/officeart/2018/2/layout/IconVerticalSolidList"/>
    <dgm:cxn modelId="{FA13194D-AEE9-4EE7-AB10-ABBB8A64DD3C}" type="presParOf" srcId="{4208C139-C3B9-48F6-8D6F-7DA6F505A35E}" destId="{48CF94AE-7E5D-44AA-AB73-1F504B063CD5}" srcOrd="0" destOrd="0" presId="urn:microsoft.com/office/officeart/2018/2/layout/IconVerticalSolidList"/>
    <dgm:cxn modelId="{208665DB-5C49-4027-9895-5BA5ABF9A6D5}" type="presParOf" srcId="{4208C139-C3B9-48F6-8D6F-7DA6F505A35E}" destId="{764F7C60-1480-469A-9624-D026F28F7FE5}" srcOrd="1" destOrd="0" presId="urn:microsoft.com/office/officeart/2018/2/layout/IconVerticalSolidList"/>
    <dgm:cxn modelId="{DD5AADBB-79CA-4D51-8564-201F95BA17A0}" type="presParOf" srcId="{4208C139-C3B9-48F6-8D6F-7DA6F505A35E}" destId="{8EE0D6E1-FF91-40E4-A1C9-3456C1BC6EE2}" srcOrd="2" destOrd="0" presId="urn:microsoft.com/office/officeart/2018/2/layout/IconVerticalSolidList"/>
    <dgm:cxn modelId="{A8D87D3E-1D9A-451B-9E71-D3BF83CA0B15}" type="presParOf" srcId="{4208C139-C3B9-48F6-8D6F-7DA6F505A35E}" destId="{1F890460-ED4E-4817-926F-65BC8F6C2E89}" srcOrd="3" destOrd="0" presId="urn:microsoft.com/office/officeart/2018/2/layout/IconVerticalSolidList"/>
    <dgm:cxn modelId="{F51CD28B-A4AD-47AB-BA87-9D6A94B0F722}" type="presParOf" srcId="{387F376C-6483-45AC-9004-3D0CE54849D2}" destId="{380F8B52-919D-42EF-A899-6ABD899142F4}" srcOrd="3" destOrd="0" presId="urn:microsoft.com/office/officeart/2018/2/layout/IconVerticalSolidList"/>
    <dgm:cxn modelId="{9084D7A5-FB68-4EAC-957F-75126F0C70D8}" type="presParOf" srcId="{387F376C-6483-45AC-9004-3D0CE54849D2}" destId="{F9A61DD1-ACA2-4EC4-A1FA-702B5BA68EA8}" srcOrd="4" destOrd="0" presId="urn:microsoft.com/office/officeart/2018/2/layout/IconVerticalSolidList"/>
    <dgm:cxn modelId="{24D53568-B8EB-4D9F-95C5-D5A2DC52AC16}" type="presParOf" srcId="{F9A61DD1-ACA2-4EC4-A1FA-702B5BA68EA8}" destId="{70B7DC88-8D85-4D5A-BE10-37A4F5EB91AC}" srcOrd="0" destOrd="0" presId="urn:microsoft.com/office/officeart/2018/2/layout/IconVerticalSolidList"/>
    <dgm:cxn modelId="{0F26FA0C-365E-4DD2-BF17-21C15A715BD6}" type="presParOf" srcId="{F9A61DD1-ACA2-4EC4-A1FA-702B5BA68EA8}" destId="{7360F7C2-A8B9-414F-AD9E-8F04FDE5E9D5}" srcOrd="1" destOrd="0" presId="urn:microsoft.com/office/officeart/2018/2/layout/IconVerticalSolidList"/>
    <dgm:cxn modelId="{31604424-AA59-4BED-A671-29E7301A75CC}" type="presParOf" srcId="{F9A61DD1-ACA2-4EC4-A1FA-702B5BA68EA8}" destId="{41F6E43E-8B2A-4AE2-9040-D1476CA270C3}" srcOrd="2" destOrd="0" presId="urn:microsoft.com/office/officeart/2018/2/layout/IconVerticalSolidList"/>
    <dgm:cxn modelId="{078B0278-E8CF-4A82-BFEA-8867A0AA3ED8}" type="presParOf" srcId="{F9A61DD1-ACA2-4EC4-A1FA-702B5BA68EA8}" destId="{981A33D2-F0ED-4926-AD48-F43D2F40CC8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0A54DD5-AB10-4CF4-9F03-B3393FD2EC9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5B9555-9C01-4613-944E-5E48F3E4FEE1}">
      <dgm:prSet/>
      <dgm:spPr/>
      <dgm:t>
        <a:bodyPr/>
        <a:lstStyle/>
        <a:p>
          <a:r>
            <a:rPr lang="en-US"/>
            <a:t>Staff not engaging. </a:t>
          </a:r>
        </a:p>
      </dgm:t>
    </dgm:pt>
    <dgm:pt modelId="{7D0DF481-3A5C-4DF4-96C5-4F10A3952844}" type="parTrans" cxnId="{3C4988E6-3C26-4B6D-92DC-EE95591F1BAF}">
      <dgm:prSet/>
      <dgm:spPr/>
      <dgm:t>
        <a:bodyPr/>
        <a:lstStyle/>
        <a:p>
          <a:endParaRPr lang="en-US"/>
        </a:p>
      </dgm:t>
    </dgm:pt>
    <dgm:pt modelId="{C05F2B59-B95C-4B72-8392-103B18C4743C}" type="sibTrans" cxnId="{3C4988E6-3C26-4B6D-92DC-EE95591F1BAF}">
      <dgm:prSet/>
      <dgm:spPr/>
      <dgm:t>
        <a:bodyPr/>
        <a:lstStyle/>
        <a:p>
          <a:endParaRPr lang="en-US"/>
        </a:p>
      </dgm:t>
    </dgm:pt>
    <dgm:pt modelId="{2F92A32F-73DC-413C-A634-761D66A0F660}">
      <dgm:prSet/>
      <dgm:spPr/>
      <dgm:t>
        <a:bodyPr/>
        <a:lstStyle/>
        <a:p>
          <a:r>
            <a:rPr lang="en-US"/>
            <a:t>Buy-in from other SPs</a:t>
          </a:r>
        </a:p>
      </dgm:t>
    </dgm:pt>
    <dgm:pt modelId="{466880C4-3F23-4FE8-93D0-6AD0C0AF67A3}" type="parTrans" cxnId="{5F7C0FCB-DED1-44CB-B651-FBC342A0D1BC}">
      <dgm:prSet/>
      <dgm:spPr/>
      <dgm:t>
        <a:bodyPr/>
        <a:lstStyle/>
        <a:p>
          <a:endParaRPr lang="en-US"/>
        </a:p>
      </dgm:t>
    </dgm:pt>
    <dgm:pt modelId="{F8A06B5F-D5BE-4692-8E70-2F46CBCBB137}" type="sibTrans" cxnId="{5F7C0FCB-DED1-44CB-B651-FBC342A0D1BC}">
      <dgm:prSet/>
      <dgm:spPr/>
      <dgm:t>
        <a:bodyPr/>
        <a:lstStyle/>
        <a:p>
          <a:endParaRPr lang="en-US"/>
        </a:p>
      </dgm:t>
    </dgm:pt>
    <dgm:pt modelId="{D9B5CC78-A05A-4EA2-ABCB-AB54529EAE2B}">
      <dgm:prSet/>
      <dgm:spPr/>
      <dgm:t>
        <a:bodyPr/>
        <a:lstStyle/>
        <a:p>
          <a:r>
            <a:rPr lang="en-US"/>
            <a:t>Limited feedback from staff</a:t>
          </a:r>
        </a:p>
      </dgm:t>
    </dgm:pt>
    <dgm:pt modelId="{D1250B67-4827-46C9-81DF-4C08B8A7318D}" type="parTrans" cxnId="{D75071D2-37B6-4185-93AE-BC2EC297E37B}">
      <dgm:prSet/>
      <dgm:spPr/>
      <dgm:t>
        <a:bodyPr/>
        <a:lstStyle/>
        <a:p>
          <a:endParaRPr lang="en-US"/>
        </a:p>
      </dgm:t>
    </dgm:pt>
    <dgm:pt modelId="{FD10A23D-8DB5-41EC-B7E7-E8745C72F537}" type="sibTrans" cxnId="{D75071D2-37B6-4185-93AE-BC2EC297E37B}">
      <dgm:prSet/>
      <dgm:spPr/>
      <dgm:t>
        <a:bodyPr/>
        <a:lstStyle/>
        <a:p>
          <a:endParaRPr lang="en-US"/>
        </a:p>
      </dgm:t>
    </dgm:pt>
    <dgm:pt modelId="{8D024249-3EDE-49BC-B72B-8002FBF9FCD0}" type="pres">
      <dgm:prSet presAssocID="{50A54DD5-AB10-4CF4-9F03-B3393FD2EC9B}" presName="root" presStyleCnt="0">
        <dgm:presLayoutVars>
          <dgm:dir/>
          <dgm:resizeHandles val="exact"/>
        </dgm:presLayoutVars>
      </dgm:prSet>
      <dgm:spPr/>
    </dgm:pt>
    <dgm:pt modelId="{5C8F7981-332B-4C8C-AE70-CDD591E4F035}" type="pres">
      <dgm:prSet presAssocID="{635B9555-9C01-4613-944E-5E48F3E4FEE1}" presName="compNode" presStyleCnt="0"/>
      <dgm:spPr/>
    </dgm:pt>
    <dgm:pt modelId="{319A3475-E60E-469D-9E4B-93AA191F894F}" type="pres">
      <dgm:prSet presAssocID="{635B9555-9C01-4613-944E-5E48F3E4FE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af"/>
        </a:ext>
      </dgm:extLst>
    </dgm:pt>
    <dgm:pt modelId="{1EFA5E60-AB60-44E2-9198-F74C1F7228F2}" type="pres">
      <dgm:prSet presAssocID="{635B9555-9C01-4613-944E-5E48F3E4FEE1}" presName="spaceRect" presStyleCnt="0"/>
      <dgm:spPr/>
    </dgm:pt>
    <dgm:pt modelId="{785B1E6F-B783-4286-ACE1-C3063161691E}" type="pres">
      <dgm:prSet presAssocID="{635B9555-9C01-4613-944E-5E48F3E4FEE1}" presName="textRect" presStyleLbl="revTx" presStyleIdx="0" presStyleCnt="3">
        <dgm:presLayoutVars>
          <dgm:chMax val="1"/>
          <dgm:chPref val="1"/>
        </dgm:presLayoutVars>
      </dgm:prSet>
      <dgm:spPr/>
    </dgm:pt>
    <dgm:pt modelId="{12D544F8-FFCD-4388-92BC-1C209057549F}" type="pres">
      <dgm:prSet presAssocID="{C05F2B59-B95C-4B72-8392-103B18C4743C}" presName="sibTrans" presStyleCnt="0"/>
      <dgm:spPr/>
    </dgm:pt>
    <dgm:pt modelId="{19EC6EDB-A280-4BC8-BDFD-DD4463A2C2F9}" type="pres">
      <dgm:prSet presAssocID="{2F92A32F-73DC-413C-A634-761D66A0F660}" presName="compNode" presStyleCnt="0"/>
      <dgm:spPr/>
    </dgm:pt>
    <dgm:pt modelId="{1A6EF3CE-AE7A-41A0-A31C-3241200EBF0C}" type="pres">
      <dgm:prSet presAssocID="{2F92A32F-73DC-413C-A634-761D66A0F6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opping cart"/>
        </a:ext>
      </dgm:extLst>
    </dgm:pt>
    <dgm:pt modelId="{E7EE7E97-35FC-45A5-ACBA-6A020D069296}" type="pres">
      <dgm:prSet presAssocID="{2F92A32F-73DC-413C-A634-761D66A0F660}" presName="spaceRect" presStyleCnt="0"/>
      <dgm:spPr/>
    </dgm:pt>
    <dgm:pt modelId="{1FF775C2-BFF8-45D8-B16E-7C5973DD49D0}" type="pres">
      <dgm:prSet presAssocID="{2F92A32F-73DC-413C-A634-761D66A0F660}" presName="textRect" presStyleLbl="revTx" presStyleIdx="1" presStyleCnt="3">
        <dgm:presLayoutVars>
          <dgm:chMax val="1"/>
          <dgm:chPref val="1"/>
        </dgm:presLayoutVars>
      </dgm:prSet>
      <dgm:spPr/>
    </dgm:pt>
    <dgm:pt modelId="{FF0C89A6-76FD-4900-94C1-858E93B74151}" type="pres">
      <dgm:prSet presAssocID="{F8A06B5F-D5BE-4692-8E70-2F46CBCBB137}" presName="sibTrans" presStyleCnt="0"/>
      <dgm:spPr/>
    </dgm:pt>
    <dgm:pt modelId="{2AB90668-93BA-4608-9AF1-120ABA9D17E8}" type="pres">
      <dgm:prSet presAssocID="{D9B5CC78-A05A-4EA2-ABCB-AB54529EAE2B}" presName="compNode" presStyleCnt="0"/>
      <dgm:spPr/>
    </dgm:pt>
    <dgm:pt modelId="{6501416B-4201-46AF-8C4F-DD543092A6FE}" type="pres">
      <dgm:prSet presAssocID="{D9B5CC78-A05A-4EA2-ABCB-AB54529EAE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65DDB18A-4AE4-4D11-AACB-D2EEA0814611}" type="pres">
      <dgm:prSet presAssocID="{D9B5CC78-A05A-4EA2-ABCB-AB54529EAE2B}" presName="spaceRect" presStyleCnt="0"/>
      <dgm:spPr/>
    </dgm:pt>
    <dgm:pt modelId="{D75C1136-405E-4B29-8BD1-6791A4FF936D}" type="pres">
      <dgm:prSet presAssocID="{D9B5CC78-A05A-4EA2-ABCB-AB54529EAE2B}" presName="textRect" presStyleLbl="revTx" presStyleIdx="2" presStyleCnt="3">
        <dgm:presLayoutVars>
          <dgm:chMax val="1"/>
          <dgm:chPref val="1"/>
        </dgm:presLayoutVars>
      </dgm:prSet>
      <dgm:spPr/>
    </dgm:pt>
  </dgm:ptLst>
  <dgm:cxnLst>
    <dgm:cxn modelId="{46F03306-B5BA-4EC0-A22C-77CE86D20B8C}" type="presOf" srcId="{2F92A32F-73DC-413C-A634-761D66A0F660}" destId="{1FF775C2-BFF8-45D8-B16E-7C5973DD49D0}" srcOrd="0" destOrd="0" presId="urn:microsoft.com/office/officeart/2018/2/layout/IconLabelList"/>
    <dgm:cxn modelId="{C4D74108-25BB-40C5-A5F0-C47280637259}" type="presOf" srcId="{D9B5CC78-A05A-4EA2-ABCB-AB54529EAE2B}" destId="{D75C1136-405E-4B29-8BD1-6791A4FF936D}" srcOrd="0" destOrd="0" presId="urn:microsoft.com/office/officeart/2018/2/layout/IconLabelList"/>
    <dgm:cxn modelId="{CE1F7E4A-7D63-46B2-AF1E-C848D9CCF881}" type="presOf" srcId="{50A54DD5-AB10-4CF4-9F03-B3393FD2EC9B}" destId="{8D024249-3EDE-49BC-B72B-8002FBF9FCD0}" srcOrd="0" destOrd="0" presId="urn:microsoft.com/office/officeart/2018/2/layout/IconLabelList"/>
    <dgm:cxn modelId="{89761C78-A894-4791-9E42-46F1E5F4F4CA}" type="presOf" srcId="{635B9555-9C01-4613-944E-5E48F3E4FEE1}" destId="{785B1E6F-B783-4286-ACE1-C3063161691E}" srcOrd="0" destOrd="0" presId="urn:microsoft.com/office/officeart/2018/2/layout/IconLabelList"/>
    <dgm:cxn modelId="{5F7C0FCB-DED1-44CB-B651-FBC342A0D1BC}" srcId="{50A54DD5-AB10-4CF4-9F03-B3393FD2EC9B}" destId="{2F92A32F-73DC-413C-A634-761D66A0F660}" srcOrd="1" destOrd="0" parTransId="{466880C4-3F23-4FE8-93D0-6AD0C0AF67A3}" sibTransId="{F8A06B5F-D5BE-4692-8E70-2F46CBCBB137}"/>
    <dgm:cxn modelId="{D75071D2-37B6-4185-93AE-BC2EC297E37B}" srcId="{50A54DD5-AB10-4CF4-9F03-B3393FD2EC9B}" destId="{D9B5CC78-A05A-4EA2-ABCB-AB54529EAE2B}" srcOrd="2" destOrd="0" parTransId="{D1250B67-4827-46C9-81DF-4C08B8A7318D}" sibTransId="{FD10A23D-8DB5-41EC-B7E7-E8745C72F537}"/>
    <dgm:cxn modelId="{3C4988E6-3C26-4B6D-92DC-EE95591F1BAF}" srcId="{50A54DD5-AB10-4CF4-9F03-B3393FD2EC9B}" destId="{635B9555-9C01-4613-944E-5E48F3E4FEE1}" srcOrd="0" destOrd="0" parTransId="{7D0DF481-3A5C-4DF4-96C5-4F10A3952844}" sibTransId="{C05F2B59-B95C-4B72-8392-103B18C4743C}"/>
    <dgm:cxn modelId="{9C27948A-617C-4185-AB35-1CCA9F5CF209}" type="presParOf" srcId="{8D024249-3EDE-49BC-B72B-8002FBF9FCD0}" destId="{5C8F7981-332B-4C8C-AE70-CDD591E4F035}" srcOrd="0" destOrd="0" presId="urn:microsoft.com/office/officeart/2018/2/layout/IconLabelList"/>
    <dgm:cxn modelId="{83A1D6D4-3F1C-4098-81F9-D72200775BE3}" type="presParOf" srcId="{5C8F7981-332B-4C8C-AE70-CDD591E4F035}" destId="{319A3475-E60E-469D-9E4B-93AA191F894F}" srcOrd="0" destOrd="0" presId="urn:microsoft.com/office/officeart/2018/2/layout/IconLabelList"/>
    <dgm:cxn modelId="{71CD6D28-EDD8-44A8-B79E-CE648468FEF0}" type="presParOf" srcId="{5C8F7981-332B-4C8C-AE70-CDD591E4F035}" destId="{1EFA5E60-AB60-44E2-9198-F74C1F7228F2}" srcOrd="1" destOrd="0" presId="urn:microsoft.com/office/officeart/2018/2/layout/IconLabelList"/>
    <dgm:cxn modelId="{B0671C56-3A00-472C-AF0B-B809F6F3EFDE}" type="presParOf" srcId="{5C8F7981-332B-4C8C-AE70-CDD591E4F035}" destId="{785B1E6F-B783-4286-ACE1-C3063161691E}" srcOrd="2" destOrd="0" presId="urn:microsoft.com/office/officeart/2018/2/layout/IconLabelList"/>
    <dgm:cxn modelId="{EF4B5F2C-2D1D-4A9E-BAA6-1E3806FD09F5}" type="presParOf" srcId="{8D024249-3EDE-49BC-B72B-8002FBF9FCD0}" destId="{12D544F8-FFCD-4388-92BC-1C209057549F}" srcOrd="1" destOrd="0" presId="urn:microsoft.com/office/officeart/2018/2/layout/IconLabelList"/>
    <dgm:cxn modelId="{FF893B55-E225-40BD-B3D1-FAA93D35B786}" type="presParOf" srcId="{8D024249-3EDE-49BC-B72B-8002FBF9FCD0}" destId="{19EC6EDB-A280-4BC8-BDFD-DD4463A2C2F9}" srcOrd="2" destOrd="0" presId="urn:microsoft.com/office/officeart/2018/2/layout/IconLabelList"/>
    <dgm:cxn modelId="{1A8806CF-EE26-4526-A21D-1045B502ECD8}" type="presParOf" srcId="{19EC6EDB-A280-4BC8-BDFD-DD4463A2C2F9}" destId="{1A6EF3CE-AE7A-41A0-A31C-3241200EBF0C}" srcOrd="0" destOrd="0" presId="urn:microsoft.com/office/officeart/2018/2/layout/IconLabelList"/>
    <dgm:cxn modelId="{34AF490C-5FA5-43B6-A583-B92E5B897868}" type="presParOf" srcId="{19EC6EDB-A280-4BC8-BDFD-DD4463A2C2F9}" destId="{E7EE7E97-35FC-45A5-ACBA-6A020D069296}" srcOrd="1" destOrd="0" presId="urn:microsoft.com/office/officeart/2018/2/layout/IconLabelList"/>
    <dgm:cxn modelId="{6D6ECF4F-6226-4629-A609-F3C15DBA0E39}" type="presParOf" srcId="{19EC6EDB-A280-4BC8-BDFD-DD4463A2C2F9}" destId="{1FF775C2-BFF8-45D8-B16E-7C5973DD49D0}" srcOrd="2" destOrd="0" presId="urn:microsoft.com/office/officeart/2018/2/layout/IconLabelList"/>
    <dgm:cxn modelId="{D1B93D24-F7B1-470D-9F9E-027E55D67B3F}" type="presParOf" srcId="{8D024249-3EDE-49BC-B72B-8002FBF9FCD0}" destId="{FF0C89A6-76FD-4900-94C1-858E93B74151}" srcOrd="3" destOrd="0" presId="urn:microsoft.com/office/officeart/2018/2/layout/IconLabelList"/>
    <dgm:cxn modelId="{E7E00E09-2FC1-4FC9-A6AC-62FA1CC25093}" type="presParOf" srcId="{8D024249-3EDE-49BC-B72B-8002FBF9FCD0}" destId="{2AB90668-93BA-4608-9AF1-120ABA9D17E8}" srcOrd="4" destOrd="0" presId="urn:microsoft.com/office/officeart/2018/2/layout/IconLabelList"/>
    <dgm:cxn modelId="{931AFB9A-2A66-4DCE-96E9-1C72C0C8287F}" type="presParOf" srcId="{2AB90668-93BA-4608-9AF1-120ABA9D17E8}" destId="{6501416B-4201-46AF-8C4F-DD543092A6FE}" srcOrd="0" destOrd="0" presId="urn:microsoft.com/office/officeart/2018/2/layout/IconLabelList"/>
    <dgm:cxn modelId="{1A086A55-A346-48D6-AE64-C517C55EE533}" type="presParOf" srcId="{2AB90668-93BA-4608-9AF1-120ABA9D17E8}" destId="{65DDB18A-4AE4-4D11-AACB-D2EEA0814611}" srcOrd="1" destOrd="0" presId="urn:microsoft.com/office/officeart/2018/2/layout/IconLabelList"/>
    <dgm:cxn modelId="{E4EA5E8B-6584-4DAC-9B93-B46FC0A3D83A}" type="presParOf" srcId="{2AB90668-93BA-4608-9AF1-120ABA9D17E8}" destId="{D75C1136-405E-4B29-8BD1-6791A4FF936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F831EC-2C64-47F4-BC13-BAD9E3502DC7}"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E463192C-72D4-417E-96E8-52C1646C9B70}">
      <dgm:prSet phldrT="[Text]"/>
      <dgm:spPr/>
      <dgm:t>
        <a:bodyPr/>
        <a:lstStyle/>
        <a:p>
          <a:r>
            <a:rPr lang="en-GB" dirty="0"/>
            <a:t>Act</a:t>
          </a:r>
        </a:p>
      </dgm:t>
    </dgm:pt>
    <dgm:pt modelId="{49C6D175-7DA5-45F2-B8E2-6CCCD036D01A}" type="parTrans" cxnId="{574DB04C-215B-4E92-88FF-411A35F5B52A}">
      <dgm:prSet/>
      <dgm:spPr/>
      <dgm:t>
        <a:bodyPr/>
        <a:lstStyle/>
        <a:p>
          <a:endParaRPr lang="en-GB"/>
        </a:p>
      </dgm:t>
    </dgm:pt>
    <dgm:pt modelId="{9195E9E1-69A0-411E-8DBC-31DD6B7D36FA}" type="sibTrans" cxnId="{574DB04C-215B-4E92-88FF-411A35F5B52A}">
      <dgm:prSet/>
      <dgm:spPr/>
      <dgm:t>
        <a:bodyPr/>
        <a:lstStyle/>
        <a:p>
          <a:endParaRPr lang="en-GB"/>
        </a:p>
      </dgm:t>
    </dgm:pt>
    <dgm:pt modelId="{1D0E50F1-37EE-464B-A273-2AA5EC302888}">
      <dgm:prSet phldrT="[Text]" custT="1"/>
      <dgm:spPr/>
      <dgm:t>
        <a:bodyPr/>
        <a:lstStyle/>
        <a:p>
          <a:pPr>
            <a:buFont typeface="Arial" panose="020B0604020202020204" pitchFamily="34" charset="0"/>
            <a:buChar char="•"/>
          </a:pPr>
          <a:r>
            <a:rPr lang="en-GB" sz="2000" dirty="0"/>
            <a:t>Maintain current test solutions.</a:t>
          </a:r>
        </a:p>
      </dgm:t>
    </dgm:pt>
    <dgm:pt modelId="{DD2A6E5D-19F0-4F20-9385-DA7B3488B97A}" type="parTrans" cxnId="{A7BBF743-9232-46C5-A8EE-02EBD01387BB}">
      <dgm:prSet/>
      <dgm:spPr/>
      <dgm:t>
        <a:bodyPr/>
        <a:lstStyle/>
        <a:p>
          <a:endParaRPr lang="en-GB"/>
        </a:p>
      </dgm:t>
    </dgm:pt>
    <dgm:pt modelId="{BC71345D-A3EA-4A5D-B859-4B6E86001D86}" type="sibTrans" cxnId="{A7BBF743-9232-46C5-A8EE-02EBD01387BB}">
      <dgm:prSet/>
      <dgm:spPr/>
      <dgm:t>
        <a:bodyPr/>
        <a:lstStyle/>
        <a:p>
          <a:endParaRPr lang="en-GB"/>
        </a:p>
      </dgm:t>
    </dgm:pt>
    <dgm:pt modelId="{B104C89B-58F1-48EE-B401-743B0DD7297B}">
      <dgm:prSet phldrT="[Text]"/>
      <dgm:spPr/>
      <dgm:t>
        <a:bodyPr/>
        <a:lstStyle/>
        <a:p>
          <a:r>
            <a:rPr lang="en-GB" dirty="0"/>
            <a:t>Plan</a:t>
          </a:r>
        </a:p>
      </dgm:t>
    </dgm:pt>
    <dgm:pt modelId="{C34AD834-409D-42AE-B3DA-4120C28F634F}" type="parTrans" cxnId="{E77DC9A3-33F4-4510-88B7-0565A4FF2091}">
      <dgm:prSet/>
      <dgm:spPr/>
      <dgm:t>
        <a:bodyPr/>
        <a:lstStyle/>
        <a:p>
          <a:endParaRPr lang="en-GB"/>
        </a:p>
      </dgm:t>
    </dgm:pt>
    <dgm:pt modelId="{ACF2F387-114A-4F2A-B097-4EB652CEFE64}" type="sibTrans" cxnId="{E77DC9A3-33F4-4510-88B7-0565A4FF2091}">
      <dgm:prSet/>
      <dgm:spPr/>
      <dgm:t>
        <a:bodyPr/>
        <a:lstStyle/>
        <a:p>
          <a:endParaRPr lang="en-GB"/>
        </a:p>
      </dgm:t>
    </dgm:pt>
    <dgm:pt modelId="{99D2100B-E09F-402C-A2E4-6F9D7EAD829D}">
      <dgm:prSet phldrT="[Text]" custT="1"/>
      <dgm:spPr/>
      <dgm:t>
        <a:bodyPr/>
        <a:lstStyle/>
        <a:p>
          <a:pPr>
            <a:buFont typeface="Arial" panose="020B0604020202020204" pitchFamily="34" charset="0"/>
            <a:buChar char="•"/>
          </a:pPr>
          <a:r>
            <a:rPr lang="en-GB" sz="1800" dirty="0"/>
            <a:t>Staff not engaging</a:t>
          </a:r>
        </a:p>
      </dgm:t>
    </dgm:pt>
    <dgm:pt modelId="{6BA0FA82-C0AB-4475-9119-2B066AEC16B3}" type="parTrans" cxnId="{B9663A3B-64BA-4D69-88C4-DC48A9DA0F3A}">
      <dgm:prSet/>
      <dgm:spPr/>
      <dgm:t>
        <a:bodyPr/>
        <a:lstStyle/>
        <a:p>
          <a:endParaRPr lang="en-GB"/>
        </a:p>
      </dgm:t>
    </dgm:pt>
    <dgm:pt modelId="{6D0BA844-02F5-4C7E-8D9B-0B906E5BC515}" type="sibTrans" cxnId="{B9663A3B-64BA-4D69-88C4-DC48A9DA0F3A}">
      <dgm:prSet/>
      <dgm:spPr/>
      <dgm:t>
        <a:bodyPr/>
        <a:lstStyle/>
        <a:p>
          <a:endParaRPr lang="en-GB"/>
        </a:p>
      </dgm:t>
    </dgm:pt>
    <dgm:pt modelId="{D4CC3C10-BCFB-4E29-AED5-8DAED174ADFC}">
      <dgm:prSet phldrT="[Text]"/>
      <dgm:spPr/>
      <dgm:t>
        <a:bodyPr/>
        <a:lstStyle/>
        <a:p>
          <a:r>
            <a:rPr lang="en-GB" dirty="0"/>
            <a:t>DO</a:t>
          </a:r>
        </a:p>
      </dgm:t>
    </dgm:pt>
    <dgm:pt modelId="{7D2C7E00-C102-478C-A3F7-A7230E4718BA}" type="parTrans" cxnId="{A7AAFA03-94BC-4854-A3F8-0072B668E012}">
      <dgm:prSet/>
      <dgm:spPr/>
      <dgm:t>
        <a:bodyPr/>
        <a:lstStyle/>
        <a:p>
          <a:endParaRPr lang="en-GB"/>
        </a:p>
      </dgm:t>
    </dgm:pt>
    <dgm:pt modelId="{F641C607-0C81-46AF-A275-0124B0EECBA1}" type="sibTrans" cxnId="{A7AAFA03-94BC-4854-A3F8-0072B668E012}">
      <dgm:prSet/>
      <dgm:spPr/>
      <dgm:t>
        <a:bodyPr/>
        <a:lstStyle/>
        <a:p>
          <a:endParaRPr lang="en-GB"/>
        </a:p>
      </dgm:t>
    </dgm:pt>
    <dgm:pt modelId="{671230DF-8A81-4E13-9B64-C020B6B9F833}">
      <dgm:prSet phldrT="[Text]" custT="1"/>
      <dgm:spPr/>
      <dgm:t>
        <a:bodyPr/>
        <a:lstStyle/>
        <a:p>
          <a:pPr>
            <a:buFont typeface="Arial" panose="020B0604020202020204" pitchFamily="34" charset="0"/>
            <a:buChar char="•"/>
          </a:pPr>
          <a:r>
            <a:rPr lang="en-GB" sz="1800" dirty="0"/>
            <a:t>Created a QR code to improve views.</a:t>
          </a:r>
        </a:p>
      </dgm:t>
    </dgm:pt>
    <dgm:pt modelId="{F2D34C5D-CF86-4EE8-90DD-9CB750FB6A40}" type="parTrans" cxnId="{E53D773A-DD49-4FB3-ADC3-5477F895D510}">
      <dgm:prSet/>
      <dgm:spPr/>
      <dgm:t>
        <a:bodyPr/>
        <a:lstStyle/>
        <a:p>
          <a:endParaRPr lang="en-GB"/>
        </a:p>
      </dgm:t>
    </dgm:pt>
    <dgm:pt modelId="{C2A45C6D-7B4F-4DA6-8E0E-3CAF0159A0A1}" type="sibTrans" cxnId="{E53D773A-DD49-4FB3-ADC3-5477F895D510}">
      <dgm:prSet/>
      <dgm:spPr/>
      <dgm:t>
        <a:bodyPr/>
        <a:lstStyle/>
        <a:p>
          <a:endParaRPr lang="en-GB"/>
        </a:p>
      </dgm:t>
    </dgm:pt>
    <dgm:pt modelId="{EEB5B63E-7498-47E5-B636-A6FBC4E03702}">
      <dgm:prSet phldrT="[Text]"/>
      <dgm:spPr/>
      <dgm:t>
        <a:bodyPr/>
        <a:lstStyle/>
        <a:p>
          <a:r>
            <a:rPr lang="en-GB" dirty="0"/>
            <a:t>Check</a:t>
          </a:r>
        </a:p>
      </dgm:t>
    </dgm:pt>
    <dgm:pt modelId="{C9582D8D-F950-49A2-B243-2BECF8A605B7}" type="parTrans" cxnId="{CA52B5F1-A150-41CB-9941-3E33266120BD}">
      <dgm:prSet/>
      <dgm:spPr/>
      <dgm:t>
        <a:bodyPr/>
        <a:lstStyle/>
        <a:p>
          <a:endParaRPr lang="en-GB"/>
        </a:p>
      </dgm:t>
    </dgm:pt>
    <dgm:pt modelId="{FF10CC4D-7D12-4EB8-B42B-A5E4CEDEA13D}" type="sibTrans" cxnId="{CA52B5F1-A150-41CB-9941-3E33266120BD}">
      <dgm:prSet/>
      <dgm:spPr/>
      <dgm:t>
        <a:bodyPr/>
        <a:lstStyle/>
        <a:p>
          <a:endParaRPr lang="en-GB"/>
        </a:p>
      </dgm:t>
    </dgm:pt>
    <dgm:pt modelId="{98EC5C6D-E8D3-4D23-8622-2563FB6D3987}">
      <dgm:prSet phldrT="[Text]" custT="1"/>
      <dgm:spPr/>
      <dgm:t>
        <a:bodyPr/>
        <a:lstStyle/>
        <a:p>
          <a:pPr>
            <a:buFont typeface="Arial" panose="020B0604020202020204" pitchFamily="34" charset="0"/>
            <a:buChar char="•"/>
          </a:pPr>
          <a:r>
            <a:rPr lang="en-GB" sz="2000" dirty="0"/>
            <a:t>Engagement in views improved</a:t>
          </a:r>
        </a:p>
      </dgm:t>
    </dgm:pt>
    <dgm:pt modelId="{23D918CA-C810-4B25-B37B-BF49D79603D5}" type="parTrans" cxnId="{14F36124-BF48-44BB-A96E-18C3016AFB6F}">
      <dgm:prSet/>
      <dgm:spPr/>
      <dgm:t>
        <a:bodyPr/>
        <a:lstStyle/>
        <a:p>
          <a:endParaRPr lang="en-GB"/>
        </a:p>
      </dgm:t>
    </dgm:pt>
    <dgm:pt modelId="{45775713-D473-425D-B5C4-6227AE42C826}" type="sibTrans" cxnId="{14F36124-BF48-44BB-A96E-18C3016AFB6F}">
      <dgm:prSet/>
      <dgm:spPr/>
      <dgm:t>
        <a:bodyPr/>
        <a:lstStyle/>
        <a:p>
          <a:endParaRPr lang="en-GB"/>
        </a:p>
      </dgm:t>
    </dgm:pt>
    <dgm:pt modelId="{0F575D69-EE37-4C94-B9C1-0C3DF7C01454}">
      <dgm:prSet custT="1"/>
      <dgm:spPr/>
      <dgm:t>
        <a:bodyPr/>
        <a:lstStyle/>
        <a:p>
          <a:r>
            <a:rPr lang="en-GB" sz="1800" dirty="0"/>
            <a:t>Newsletter added to SP meeting agenda</a:t>
          </a:r>
        </a:p>
      </dgm:t>
    </dgm:pt>
    <dgm:pt modelId="{4C7C4B3A-67FA-451F-A362-64C19E9ACB90}" type="parTrans" cxnId="{3B5F29B8-77F5-473B-8B92-1CC635480335}">
      <dgm:prSet/>
      <dgm:spPr/>
      <dgm:t>
        <a:bodyPr/>
        <a:lstStyle/>
        <a:p>
          <a:endParaRPr lang="en-GB"/>
        </a:p>
      </dgm:t>
    </dgm:pt>
    <dgm:pt modelId="{99CA5E0A-FEF2-4999-9802-E830C85C58E5}" type="sibTrans" cxnId="{3B5F29B8-77F5-473B-8B92-1CC635480335}">
      <dgm:prSet/>
      <dgm:spPr/>
      <dgm:t>
        <a:bodyPr/>
        <a:lstStyle/>
        <a:p>
          <a:endParaRPr lang="en-GB"/>
        </a:p>
      </dgm:t>
    </dgm:pt>
    <dgm:pt modelId="{F9D0F1EF-BCB5-4ACC-8EFE-F6725196B862}">
      <dgm:prSet custT="1"/>
      <dgm:spPr/>
      <dgm:t>
        <a:bodyPr/>
        <a:lstStyle/>
        <a:p>
          <a:r>
            <a:rPr lang="en-GB" sz="1800" dirty="0"/>
            <a:t>Buy in from SPs</a:t>
          </a:r>
        </a:p>
      </dgm:t>
    </dgm:pt>
    <dgm:pt modelId="{C1F07899-8A2E-444D-B29D-B6F7B3B7EA26}" type="parTrans" cxnId="{790FA4AD-951B-4756-B0A3-6B64849FF32E}">
      <dgm:prSet/>
      <dgm:spPr/>
      <dgm:t>
        <a:bodyPr/>
        <a:lstStyle/>
        <a:p>
          <a:endParaRPr lang="en-GB"/>
        </a:p>
      </dgm:t>
    </dgm:pt>
    <dgm:pt modelId="{48ABE4AF-9065-45E9-9DE6-1806BBCDF4A9}" type="sibTrans" cxnId="{790FA4AD-951B-4756-B0A3-6B64849FF32E}">
      <dgm:prSet/>
      <dgm:spPr/>
      <dgm:t>
        <a:bodyPr/>
        <a:lstStyle/>
        <a:p>
          <a:endParaRPr lang="en-GB"/>
        </a:p>
      </dgm:t>
    </dgm:pt>
    <dgm:pt modelId="{4BF1E212-D7BD-4A9A-8ACB-EE9AECD6681D}">
      <dgm:prSet custT="1"/>
      <dgm:spPr/>
      <dgm:t>
        <a:bodyPr/>
        <a:lstStyle/>
        <a:p>
          <a:r>
            <a:rPr lang="en-GB" sz="1800" dirty="0"/>
            <a:t>Limited feedback </a:t>
          </a:r>
        </a:p>
      </dgm:t>
    </dgm:pt>
    <dgm:pt modelId="{181187B8-31F4-42C0-B1D0-33DB8F586089}" type="parTrans" cxnId="{35F1FCCC-4C2D-4BB2-9735-36066F279B99}">
      <dgm:prSet/>
      <dgm:spPr/>
      <dgm:t>
        <a:bodyPr/>
        <a:lstStyle/>
        <a:p>
          <a:endParaRPr lang="en-GB"/>
        </a:p>
      </dgm:t>
    </dgm:pt>
    <dgm:pt modelId="{01317D3E-A874-400E-ABAB-1A34B1404D6E}" type="sibTrans" cxnId="{35F1FCCC-4C2D-4BB2-9735-36066F279B99}">
      <dgm:prSet/>
      <dgm:spPr/>
      <dgm:t>
        <a:bodyPr/>
        <a:lstStyle/>
        <a:p>
          <a:endParaRPr lang="en-GB"/>
        </a:p>
      </dgm:t>
    </dgm:pt>
    <dgm:pt modelId="{C574D57E-CFC2-49BC-B941-31B6CC881007}">
      <dgm:prSet custT="1"/>
      <dgm:spPr/>
      <dgm:t>
        <a:bodyPr/>
        <a:lstStyle/>
        <a:p>
          <a:r>
            <a:rPr lang="en-GB" sz="2000" dirty="0"/>
            <a:t>SP’s contributed ideas</a:t>
          </a:r>
        </a:p>
      </dgm:t>
    </dgm:pt>
    <dgm:pt modelId="{C30845AC-834F-4E9F-BFDD-007063A668E6}" type="parTrans" cxnId="{04B7AC55-4CDD-47FE-A8B0-0193C1621BD4}">
      <dgm:prSet/>
      <dgm:spPr/>
      <dgm:t>
        <a:bodyPr/>
        <a:lstStyle/>
        <a:p>
          <a:endParaRPr lang="en-GB"/>
        </a:p>
      </dgm:t>
    </dgm:pt>
    <dgm:pt modelId="{6E274DCE-404A-47F6-9B46-29C7F80423A6}" type="sibTrans" cxnId="{04B7AC55-4CDD-47FE-A8B0-0193C1621BD4}">
      <dgm:prSet/>
      <dgm:spPr/>
      <dgm:t>
        <a:bodyPr/>
        <a:lstStyle/>
        <a:p>
          <a:endParaRPr lang="en-GB"/>
        </a:p>
      </dgm:t>
    </dgm:pt>
    <dgm:pt modelId="{9671BEC4-56DA-4373-9983-103F00785618}" type="pres">
      <dgm:prSet presAssocID="{30F831EC-2C64-47F4-BC13-BAD9E3502DC7}" presName="cycleMatrixDiagram" presStyleCnt="0">
        <dgm:presLayoutVars>
          <dgm:chMax val="1"/>
          <dgm:dir/>
          <dgm:animLvl val="lvl"/>
          <dgm:resizeHandles val="exact"/>
        </dgm:presLayoutVars>
      </dgm:prSet>
      <dgm:spPr/>
    </dgm:pt>
    <dgm:pt modelId="{251D153C-7DAF-4419-9592-A9D5F64E3A5F}" type="pres">
      <dgm:prSet presAssocID="{30F831EC-2C64-47F4-BC13-BAD9E3502DC7}" presName="children" presStyleCnt="0"/>
      <dgm:spPr/>
    </dgm:pt>
    <dgm:pt modelId="{50BE9557-A05A-4B42-BA6D-03C5D982F4CF}" type="pres">
      <dgm:prSet presAssocID="{30F831EC-2C64-47F4-BC13-BAD9E3502DC7}" presName="child1group" presStyleCnt="0"/>
      <dgm:spPr/>
    </dgm:pt>
    <dgm:pt modelId="{4646BEEA-DB13-4F47-AF3E-F593573B6A68}" type="pres">
      <dgm:prSet presAssocID="{30F831EC-2C64-47F4-BC13-BAD9E3502DC7}" presName="child1" presStyleLbl="bgAcc1" presStyleIdx="0" presStyleCnt="4" custScaleX="167326" custScaleY="142389" custLinFactNeighborX="-26447" custLinFactNeighborY="6507"/>
      <dgm:spPr/>
    </dgm:pt>
    <dgm:pt modelId="{2B009883-D8FE-4440-A0CC-3DC413D5D245}" type="pres">
      <dgm:prSet presAssocID="{30F831EC-2C64-47F4-BC13-BAD9E3502DC7}" presName="child1Text" presStyleLbl="bgAcc1" presStyleIdx="0" presStyleCnt="4">
        <dgm:presLayoutVars>
          <dgm:bulletEnabled val="1"/>
        </dgm:presLayoutVars>
      </dgm:prSet>
      <dgm:spPr/>
    </dgm:pt>
    <dgm:pt modelId="{A5A5C94E-C028-4E27-8D4E-8ACC69D6FD25}" type="pres">
      <dgm:prSet presAssocID="{30F831EC-2C64-47F4-BC13-BAD9E3502DC7}" presName="child2group" presStyleCnt="0"/>
      <dgm:spPr/>
    </dgm:pt>
    <dgm:pt modelId="{A27EA031-B0F0-4EBF-ADAC-C3EA271F2241}" type="pres">
      <dgm:prSet presAssocID="{30F831EC-2C64-47F4-BC13-BAD9E3502DC7}" presName="child2" presStyleLbl="bgAcc1" presStyleIdx="1" presStyleCnt="4" custScaleX="157286" custScaleY="133363" custLinFactNeighborX="37937" custLinFactNeighborY="5975"/>
      <dgm:spPr/>
    </dgm:pt>
    <dgm:pt modelId="{C21A5355-7302-4F1F-9E5C-AF2115E2ED82}" type="pres">
      <dgm:prSet presAssocID="{30F831EC-2C64-47F4-BC13-BAD9E3502DC7}" presName="child2Text" presStyleLbl="bgAcc1" presStyleIdx="1" presStyleCnt="4">
        <dgm:presLayoutVars>
          <dgm:bulletEnabled val="1"/>
        </dgm:presLayoutVars>
      </dgm:prSet>
      <dgm:spPr/>
    </dgm:pt>
    <dgm:pt modelId="{9CF48A2F-5208-4E48-A650-991C8AA232C1}" type="pres">
      <dgm:prSet presAssocID="{30F831EC-2C64-47F4-BC13-BAD9E3502DC7}" presName="child3group" presStyleCnt="0"/>
      <dgm:spPr/>
    </dgm:pt>
    <dgm:pt modelId="{2B843DD5-E0E0-449A-B31E-E641CD7D68A4}" type="pres">
      <dgm:prSet presAssocID="{30F831EC-2C64-47F4-BC13-BAD9E3502DC7}" presName="child3" presStyleLbl="bgAcc1" presStyleIdx="2" presStyleCnt="4" custScaleX="160464" custScaleY="158998" custLinFactNeighborX="31132" custLinFactNeighborY="-6999"/>
      <dgm:spPr/>
    </dgm:pt>
    <dgm:pt modelId="{6C48AD44-B086-4778-ABFF-614AAE10EC5A}" type="pres">
      <dgm:prSet presAssocID="{30F831EC-2C64-47F4-BC13-BAD9E3502DC7}" presName="child3Text" presStyleLbl="bgAcc1" presStyleIdx="2" presStyleCnt="4">
        <dgm:presLayoutVars>
          <dgm:bulletEnabled val="1"/>
        </dgm:presLayoutVars>
      </dgm:prSet>
      <dgm:spPr/>
    </dgm:pt>
    <dgm:pt modelId="{884BE5D8-8300-43EC-917D-BD5CCDD7CA74}" type="pres">
      <dgm:prSet presAssocID="{30F831EC-2C64-47F4-BC13-BAD9E3502DC7}" presName="child4group" presStyleCnt="0"/>
      <dgm:spPr/>
    </dgm:pt>
    <dgm:pt modelId="{98817BDD-2915-4CF7-8CBA-6FBDBC83C4CA}" type="pres">
      <dgm:prSet presAssocID="{30F831EC-2C64-47F4-BC13-BAD9E3502DC7}" presName="child4" presStyleLbl="bgAcc1" presStyleIdx="3" presStyleCnt="4" custScaleX="157901" custScaleY="154025" custLinFactNeighborX="-21734" custLinFactNeighborY="-2892"/>
      <dgm:spPr/>
    </dgm:pt>
    <dgm:pt modelId="{6C30AA58-A94D-490D-B236-1F3F717F466B}" type="pres">
      <dgm:prSet presAssocID="{30F831EC-2C64-47F4-BC13-BAD9E3502DC7}" presName="child4Text" presStyleLbl="bgAcc1" presStyleIdx="3" presStyleCnt="4">
        <dgm:presLayoutVars>
          <dgm:bulletEnabled val="1"/>
        </dgm:presLayoutVars>
      </dgm:prSet>
      <dgm:spPr/>
    </dgm:pt>
    <dgm:pt modelId="{2B119178-B11B-46BD-9806-1C6BCAB1238C}" type="pres">
      <dgm:prSet presAssocID="{30F831EC-2C64-47F4-BC13-BAD9E3502DC7}" presName="childPlaceholder" presStyleCnt="0"/>
      <dgm:spPr/>
    </dgm:pt>
    <dgm:pt modelId="{87BC87DF-395C-422A-910D-A715F6A3B27C}" type="pres">
      <dgm:prSet presAssocID="{30F831EC-2C64-47F4-BC13-BAD9E3502DC7}" presName="circle" presStyleCnt="0"/>
      <dgm:spPr/>
    </dgm:pt>
    <dgm:pt modelId="{10BF9B39-A758-4D93-B4BC-4A54131FB62A}" type="pres">
      <dgm:prSet presAssocID="{30F831EC-2C64-47F4-BC13-BAD9E3502DC7}" presName="quadrant1" presStyleLbl="node1" presStyleIdx="0" presStyleCnt="4">
        <dgm:presLayoutVars>
          <dgm:chMax val="1"/>
          <dgm:bulletEnabled val="1"/>
        </dgm:presLayoutVars>
      </dgm:prSet>
      <dgm:spPr/>
    </dgm:pt>
    <dgm:pt modelId="{FF1050E7-DE24-430F-A53C-0F2B42FE8E69}" type="pres">
      <dgm:prSet presAssocID="{30F831EC-2C64-47F4-BC13-BAD9E3502DC7}" presName="quadrant2" presStyleLbl="node1" presStyleIdx="1" presStyleCnt="4">
        <dgm:presLayoutVars>
          <dgm:chMax val="1"/>
          <dgm:bulletEnabled val="1"/>
        </dgm:presLayoutVars>
      </dgm:prSet>
      <dgm:spPr/>
    </dgm:pt>
    <dgm:pt modelId="{BF1D8876-1D33-4344-BEBF-8A7579FE30EE}" type="pres">
      <dgm:prSet presAssocID="{30F831EC-2C64-47F4-BC13-BAD9E3502DC7}" presName="quadrant3" presStyleLbl="node1" presStyleIdx="2" presStyleCnt="4">
        <dgm:presLayoutVars>
          <dgm:chMax val="1"/>
          <dgm:bulletEnabled val="1"/>
        </dgm:presLayoutVars>
      </dgm:prSet>
      <dgm:spPr/>
    </dgm:pt>
    <dgm:pt modelId="{AAF29471-AD24-4C20-A5E2-29BFEEA40BC9}" type="pres">
      <dgm:prSet presAssocID="{30F831EC-2C64-47F4-BC13-BAD9E3502DC7}" presName="quadrant4" presStyleLbl="node1" presStyleIdx="3" presStyleCnt="4">
        <dgm:presLayoutVars>
          <dgm:chMax val="1"/>
          <dgm:bulletEnabled val="1"/>
        </dgm:presLayoutVars>
      </dgm:prSet>
      <dgm:spPr/>
    </dgm:pt>
    <dgm:pt modelId="{1C9495A2-2B19-4DB9-B4CB-176040F46CEE}" type="pres">
      <dgm:prSet presAssocID="{30F831EC-2C64-47F4-BC13-BAD9E3502DC7}" presName="quadrantPlaceholder" presStyleCnt="0"/>
      <dgm:spPr/>
    </dgm:pt>
    <dgm:pt modelId="{A90DAA79-1EBC-4933-8A18-4A421FE81EDE}" type="pres">
      <dgm:prSet presAssocID="{30F831EC-2C64-47F4-BC13-BAD9E3502DC7}" presName="center1" presStyleLbl="fgShp" presStyleIdx="0" presStyleCnt="2"/>
      <dgm:spPr/>
    </dgm:pt>
    <dgm:pt modelId="{DCD2971B-5631-4DF2-9AF9-4E5259AF8932}" type="pres">
      <dgm:prSet presAssocID="{30F831EC-2C64-47F4-BC13-BAD9E3502DC7}" presName="center2" presStyleLbl="fgShp" presStyleIdx="1" presStyleCnt="2"/>
      <dgm:spPr/>
    </dgm:pt>
  </dgm:ptLst>
  <dgm:cxnLst>
    <dgm:cxn modelId="{A7AAFA03-94BC-4854-A3F8-0072B668E012}" srcId="{30F831EC-2C64-47F4-BC13-BAD9E3502DC7}" destId="{D4CC3C10-BCFB-4E29-AED5-8DAED174ADFC}" srcOrd="2" destOrd="0" parTransId="{7D2C7E00-C102-478C-A3F7-A7230E4718BA}" sibTransId="{F641C607-0C81-46AF-A275-0124B0EECBA1}"/>
    <dgm:cxn modelId="{59DCBE08-57F7-4EEC-BCB0-05FC86672901}" type="presOf" srcId="{E463192C-72D4-417E-96E8-52C1646C9B70}" destId="{10BF9B39-A758-4D93-B4BC-4A54131FB62A}" srcOrd="0" destOrd="0" presId="urn:microsoft.com/office/officeart/2005/8/layout/cycle4"/>
    <dgm:cxn modelId="{0771AF09-0667-4897-9D77-68792F01C7AF}" type="presOf" srcId="{99D2100B-E09F-402C-A2E4-6F9D7EAD829D}" destId="{C21A5355-7302-4F1F-9E5C-AF2115E2ED82}" srcOrd="1" destOrd="0" presId="urn:microsoft.com/office/officeart/2005/8/layout/cycle4"/>
    <dgm:cxn modelId="{14F36124-BF48-44BB-A96E-18C3016AFB6F}" srcId="{EEB5B63E-7498-47E5-B636-A6FBC4E03702}" destId="{98EC5C6D-E8D3-4D23-8622-2563FB6D3987}" srcOrd="0" destOrd="0" parTransId="{23D918CA-C810-4B25-B37B-BF49D79603D5}" sibTransId="{45775713-D473-425D-B5C4-6227AE42C826}"/>
    <dgm:cxn modelId="{7205AD25-7ED4-4B37-9BA4-6488EF0BFDFD}" type="presOf" srcId="{EEB5B63E-7498-47E5-B636-A6FBC4E03702}" destId="{AAF29471-AD24-4C20-A5E2-29BFEEA40BC9}" srcOrd="0" destOrd="0" presId="urn:microsoft.com/office/officeart/2005/8/layout/cycle4"/>
    <dgm:cxn modelId="{A4258D29-328A-4D91-BAF2-FB95051B8A6D}" type="presOf" srcId="{671230DF-8A81-4E13-9B64-C020B6B9F833}" destId="{6C48AD44-B086-4778-ABFF-614AAE10EC5A}" srcOrd="1" destOrd="0" presId="urn:microsoft.com/office/officeart/2005/8/layout/cycle4"/>
    <dgm:cxn modelId="{4D3B8532-1B8A-48AC-A04F-1033A9C6D84C}" type="presOf" srcId="{30F831EC-2C64-47F4-BC13-BAD9E3502DC7}" destId="{9671BEC4-56DA-4373-9983-103F00785618}" srcOrd="0" destOrd="0" presId="urn:microsoft.com/office/officeart/2005/8/layout/cycle4"/>
    <dgm:cxn modelId="{53188039-7218-4C8C-9C06-7D4D252FCE7A}" type="presOf" srcId="{1D0E50F1-37EE-464B-A273-2AA5EC302888}" destId="{2B009883-D8FE-4440-A0CC-3DC413D5D245}" srcOrd="1" destOrd="0" presId="urn:microsoft.com/office/officeart/2005/8/layout/cycle4"/>
    <dgm:cxn modelId="{E53D773A-DD49-4FB3-ADC3-5477F895D510}" srcId="{D4CC3C10-BCFB-4E29-AED5-8DAED174ADFC}" destId="{671230DF-8A81-4E13-9B64-C020B6B9F833}" srcOrd="0" destOrd="0" parTransId="{F2D34C5D-CF86-4EE8-90DD-9CB750FB6A40}" sibTransId="{C2A45C6D-7B4F-4DA6-8E0E-3CAF0159A0A1}"/>
    <dgm:cxn modelId="{B9663A3B-64BA-4D69-88C4-DC48A9DA0F3A}" srcId="{B104C89B-58F1-48EE-B401-743B0DD7297B}" destId="{99D2100B-E09F-402C-A2E4-6F9D7EAD829D}" srcOrd="0" destOrd="0" parTransId="{6BA0FA82-C0AB-4475-9119-2B066AEC16B3}" sibTransId="{6D0BA844-02F5-4C7E-8D9B-0B906E5BC515}"/>
    <dgm:cxn modelId="{F73D6960-274B-4715-9088-3464DA18E007}" type="presOf" srcId="{B104C89B-58F1-48EE-B401-743B0DD7297B}" destId="{FF1050E7-DE24-430F-A53C-0F2B42FE8E69}" srcOrd="0" destOrd="0" presId="urn:microsoft.com/office/officeart/2005/8/layout/cycle4"/>
    <dgm:cxn modelId="{A7BBF743-9232-46C5-A8EE-02EBD01387BB}" srcId="{E463192C-72D4-417E-96E8-52C1646C9B70}" destId="{1D0E50F1-37EE-464B-A273-2AA5EC302888}" srcOrd="0" destOrd="0" parTransId="{DD2A6E5D-19F0-4F20-9385-DA7B3488B97A}" sibTransId="{BC71345D-A3EA-4A5D-B859-4B6E86001D86}"/>
    <dgm:cxn modelId="{73977947-C2F9-4B2A-B29A-0639B3566F5D}" type="presOf" srcId="{D4CC3C10-BCFB-4E29-AED5-8DAED174ADFC}" destId="{BF1D8876-1D33-4344-BEBF-8A7579FE30EE}" srcOrd="0" destOrd="0" presId="urn:microsoft.com/office/officeart/2005/8/layout/cycle4"/>
    <dgm:cxn modelId="{574DB04C-215B-4E92-88FF-411A35F5B52A}" srcId="{30F831EC-2C64-47F4-BC13-BAD9E3502DC7}" destId="{E463192C-72D4-417E-96E8-52C1646C9B70}" srcOrd="0" destOrd="0" parTransId="{49C6D175-7DA5-45F2-B8E2-6CCCD036D01A}" sibTransId="{9195E9E1-69A0-411E-8DBC-31DD6B7D36FA}"/>
    <dgm:cxn modelId="{13DCA750-5D41-4504-8733-466270E74FDF}" type="presOf" srcId="{99D2100B-E09F-402C-A2E4-6F9D7EAD829D}" destId="{A27EA031-B0F0-4EBF-ADAC-C3EA271F2241}" srcOrd="0" destOrd="0" presId="urn:microsoft.com/office/officeart/2005/8/layout/cycle4"/>
    <dgm:cxn modelId="{8308C573-0A3A-4F63-A231-96429A1B637D}" type="presOf" srcId="{98EC5C6D-E8D3-4D23-8622-2563FB6D3987}" destId="{98817BDD-2915-4CF7-8CBA-6FBDBC83C4CA}" srcOrd="0" destOrd="0" presId="urn:microsoft.com/office/officeart/2005/8/layout/cycle4"/>
    <dgm:cxn modelId="{04B7AC55-4CDD-47FE-A8B0-0193C1621BD4}" srcId="{EEB5B63E-7498-47E5-B636-A6FBC4E03702}" destId="{C574D57E-CFC2-49BC-B941-31B6CC881007}" srcOrd="1" destOrd="0" parTransId="{C30845AC-834F-4E9F-BFDD-007063A668E6}" sibTransId="{6E274DCE-404A-47F6-9B46-29C7F80423A6}"/>
    <dgm:cxn modelId="{1FC64E7F-BEE2-42F9-A43C-A9A74FEBA5A8}" type="presOf" srcId="{C574D57E-CFC2-49BC-B941-31B6CC881007}" destId="{98817BDD-2915-4CF7-8CBA-6FBDBC83C4CA}" srcOrd="0" destOrd="1" presId="urn:microsoft.com/office/officeart/2005/8/layout/cycle4"/>
    <dgm:cxn modelId="{33043180-B230-4BEB-9735-751A002246FA}" type="presOf" srcId="{0F575D69-EE37-4C94-B9C1-0C3DF7C01454}" destId="{2B843DD5-E0E0-449A-B31E-E641CD7D68A4}" srcOrd="0" destOrd="1" presId="urn:microsoft.com/office/officeart/2005/8/layout/cycle4"/>
    <dgm:cxn modelId="{85037483-E707-4495-ADCC-2F6C8FA9098A}" type="presOf" srcId="{C574D57E-CFC2-49BC-B941-31B6CC881007}" destId="{6C30AA58-A94D-490D-B236-1F3F717F466B}" srcOrd="1" destOrd="1" presId="urn:microsoft.com/office/officeart/2005/8/layout/cycle4"/>
    <dgm:cxn modelId="{24761885-5DD8-4214-92F3-DE68615D5879}" type="presOf" srcId="{F9D0F1EF-BCB5-4ACC-8EFE-F6725196B862}" destId="{A27EA031-B0F0-4EBF-ADAC-C3EA271F2241}" srcOrd="0" destOrd="1" presId="urn:microsoft.com/office/officeart/2005/8/layout/cycle4"/>
    <dgm:cxn modelId="{491CF586-8D21-4B7E-B71F-F8FAC1AC58F6}" type="presOf" srcId="{0F575D69-EE37-4C94-B9C1-0C3DF7C01454}" destId="{6C48AD44-B086-4778-ABFF-614AAE10EC5A}" srcOrd="1" destOrd="1" presId="urn:microsoft.com/office/officeart/2005/8/layout/cycle4"/>
    <dgm:cxn modelId="{E77DC9A3-33F4-4510-88B7-0565A4FF2091}" srcId="{30F831EC-2C64-47F4-BC13-BAD9E3502DC7}" destId="{B104C89B-58F1-48EE-B401-743B0DD7297B}" srcOrd="1" destOrd="0" parTransId="{C34AD834-409D-42AE-B3DA-4120C28F634F}" sibTransId="{ACF2F387-114A-4F2A-B097-4EB652CEFE64}"/>
    <dgm:cxn modelId="{790FA4AD-951B-4756-B0A3-6B64849FF32E}" srcId="{B104C89B-58F1-48EE-B401-743B0DD7297B}" destId="{F9D0F1EF-BCB5-4ACC-8EFE-F6725196B862}" srcOrd="1" destOrd="0" parTransId="{C1F07899-8A2E-444D-B29D-B6F7B3B7EA26}" sibTransId="{48ABE4AF-9065-45E9-9DE6-1806BBCDF4A9}"/>
    <dgm:cxn modelId="{6684EFAE-ECB9-4F8D-A25F-F0A06E34DC73}" type="presOf" srcId="{4BF1E212-D7BD-4A9A-8ACB-EE9AECD6681D}" destId="{A27EA031-B0F0-4EBF-ADAC-C3EA271F2241}" srcOrd="0" destOrd="2" presId="urn:microsoft.com/office/officeart/2005/8/layout/cycle4"/>
    <dgm:cxn modelId="{3B5F29B8-77F5-473B-8B92-1CC635480335}" srcId="{D4CC3C10-BCFB-4E29-AED5-8DAED174ADFC}" destId="{0F575D69-EE37-4C94-B9C1-0C3DF7C01454}" srcOrd="1" destOrd="0" parTransId="{4C7C4B3A-67FA-451F-A362-64C19E9ACB90}" sibTransId="{99CA5E0A-FEF2-4999-9802-E830C85C58E5}"/>
    <dgm:cxn modelId="{0B840FC8-2F72-41F1-833D-22E3C39D9E98}" type="presOf" srcId="{1D0E50F1-37EE-464B-A273-2AA5EC302888}" destId="{4646BEEA-DB13-4F47-AF3E-F593573B6A68}" srcOrd="0" destOrd="0" presId="urn:microsoft.com/office/officeart/2005/8/layout/cycle4"/>
    <dgm:cxn modelId="{35F1FCCC-4C2D-4BB2-9735-36066F279B99}" srcId="{B104C89B-58F1-48EE-B401-743B0DD7297B}" destId="{4BF1E212-D7BD-4A9A-8ACB-EE9AECD6681D}" srcOrd="2" destOrd="0" parTransId="{181187B8-31F4-42C0-B1D0-33DB8F586089}" sibTransId="{01317D3E-A874-400E-ABAB-1A34B1404D6E}"/>
    <dgm:cxn modelId="{2EF833D9-A498-40BA-AB69-70244004721C}" type="presOf" srcId="{98EC5C6D-E8D3-4D23-8622-2563FB6D3987}" destId="{6C30AA58-A94D-490D-B236-1F3F717F466B}" srcOrd="1" destOrd="0" presId="urn:microsoft.com/office/officeart/2005/8/layout/cycle4"/>
    <dgm:cxn modelId="{41E595DB-5CC1-489B-BDCA-F72E58B6003A}" type="presOf" srcId="{F9D0F1EF-BCB5-4ACC-8EFE-F6725196B862}" destId="{C21A5355-7302-4F1F-9E5C-AF2115E2ED82}" srcOrd="1" destOrd="1" presId="urn:microsoft.com/office/officeart/2005/8/layout/cycle4"/>
    <dgm:cxn modelId="{CA52B5F1-A150-41CB-9941-3E33266120BD}" srcId="{30F831EC-2C64-47F4-BC13-BAD9E3502DC7}" destId="{EEB5B63E-7498-47E5-B636-A6FBC4E03702}" srcOrd="3" destOrd="0" parTransId="{C9582D8D-F950-49A2-B243-2BECF8A605B7}" sibTransId="{FF10CC4D-7D12-4EB8-B42B-A5E4CEDEA13D}"/>
    <dgm:cxn modelId="{A0C809F3-645E-4C8B-9870-5929302772F8}" type="presOf" srcId="{671230DF-8A81-4E13-9B64-C020B6B9F833}" destId="{2B843DD5-E0E0-449A-B31E-E641CD7D68A4}" srcOrd="0" destOrd="0" presId="urn:microsoft.com/office/officeart/2005/8/layout/cycle4"/>
    <dgm:cxn modelId="{5B70D8FF-F2ED-42D6-A174-1054B70E0469}" type="presOf" srcId="{4BF1E212-D7BD-4A9A-8ACB-EE9AECD6681D}" destId="{C21A5355-7302-4F1F-9E5C-AF2115E2ED82}" srcOrd="1" destOrd="2" presId="urn:microsoft.com/office/officeart/2005/8/layout/cycle4"/>
    <dgm:cxn modelId="{5D5644CA-F086-4691-99CE-ECCAB567579E}" type="presParOf" srcId="{9671BEC4-56DA-4373-9983-103F00785618}" destId="{251D153C-7DAF-4419-9592-A9D5F64E3A5F}" srcOrd="0" destOrd="0" presId="urn:microsoft.com/office/officeart/2005/8/layout/cycle4"/>
    <dgm:cxn modelId="{C85A5117-FD4A-4F12-B38E-F1B1867ACCC0}" type="presParOf" srcId="{251D153C-7DAF-4419-9592-A9D5F64E3A5F}" destId="{50BE9557-A05A-4B42-BA6D-03C5D982F4CF}" srcOrd="0" destOrd="0" presId="urn:microsoft.com/office/officeart/2005/8/layout/cycle4"/>
    <dgm:cxn modelId="{BCD75836-4511-4F32-AC02-30E76453A0AC}" type="presParOf" srcId="{50BE9557-A05A-4B42-BA6D-03C5D982F4CF}" destId="{4646BEEA-DB13-4F47-AF3E-F593573B6A68}" srcOrd="0" destOrd="0" presId="urn:microsoft.com/office/officeart/2005/8/layout/cycle4"/>
    <dgm:cxn modelId="{EF392D82-0615-4CA0-A408-A1356A1F6573}" type="presParOf" srcId="{50BE9557-A05A-4B42-BA6D-03C5D982F4CF}" destId="{2B009883-D8FE-4440-A0CC-3DC413D5D245}" srcOrd="1" destOrd="0" presId="urn:microsoft.com/office/officeart/2005/8/layout/cycle4"/>
    <dgm:cxn modelId="{1CC4ED10-EC64-49BA-ACFE-835128217208}" type="presParOf" srcId="{251D153C-7DAF-4419-9592-A9D5F64E3A5F}" destId="{A5A5C94E-C028-4E27-8D4E-8ACC69D6FD25}" srcOrd="1" destOrd="0" presId="urn:microsoft.com/office/officeart/2005/8/layout/cycle4"/>
    <dgm:cxn modelId="{E463D4C2-1C77-483F-BABD-9B13512B5E85}" type="presParOf" srcId="{A5A5C94E-C028-4E27-8D4E-8ACC69D6FD25}" destId="{A27EA031-B0F0-4EBF-ADAC-C3EA271F2241}" srcOrd="0" destOrd="0" presId="urn:microsoft.com/office/officeart/2005/8/layout/cycle4"/>
    <dgm:cxn modelId="{E3A38C13-29F7-4214-83E9-17663ED5D195}" type="presParOf" srcId="{A5A5C94E-C028-4E27-8D4E-8ACC69D6FD25}" destId="{C21A5355-7302-4F1F-9E5C-AF2115E2ED82}" srcOrd="1" destOrd="0" presId="urn:microsoft.com/office/officeart/2005/8/layout/cycle4"/>
    <dgm:cxn modelId="{C3A08ACF-ECC3-4418-A94F-A785672CA33A}" type="presParOf" srcId="{251D153C-7DAF-4419-9592-A9D5F64E3A5F}" destId="{9CF48A2F-5208-4E48-A650-991C8AA232C1}" srcOrd="2" destOrd="0" presId="urn:microsoft.com/office/officeart/2005/8/layout/cycle4"/>
    <dgm:cxn modelId="{5341934D-EEC2-46DB-9BA3-C364BBBEDC99}" type="presParOf" srcId="{9CF48A2F-5208-4E48-A650-991C8AA232C1}" destId="{2B843DD5-E0E0-449A-B31E-E641CD7D68A4}" srcOrd="0" destOrd="0" presId="urn:microsoft.com/office/officeart/2005/8/layout/cycle4"/>
    <dgm:cxn modelId="{A930BBF2-D7E0-4ECB-B29D-67F07A351D19}" type="presParOf" srcId="{9CF48A2F-5208-4E48-A650-991C8AA232C1}" destId="{6C48AD44-B086-4778-ABFF-614AAE10EC5A}" srcOrd="1" destOrd="0" presId="urn:microsoft.com/office/officeart/2005/8/layout/cycle4"/>
    <dgm:cxn modelId="{6AD34EA4-27C0-4CCF-99A0-33D5433AD4D5}" type="presParOf" srcId="{251D153C-7DAF-4419-9592-A9D5F64E3A5F}" destId="{884BE5D8-8300-43EC-917D-BD5CCDD7CA74}" srcOrd="3" destOrd="0" presId="urn:microsoft.com/office/officeart/2005/8/layout/cycle4"/>
    <dgm:cxn modelId="{1FA69CCB-B5A9-431F-9958-94DFCB2258C2}" type="presParOf" srcId="{884BE5D8-8300-43EC-917D-BD5CCDD7CA74}" destId="{98817BDD-2915-4CF7-8CBA-6FBDBC83C4CA}" srcOrd="0" destOrd="0" presId="urn:microsoft.com/office/officeart/2005/8/layout/cycle4"/>
    <dgm:cxn modelId="{3CDCBC93-24F8-4766-8355-3C0B50F37B22}" type="presParOf" srcId="{884BE5D8-8300-43EC-917D-BD5CCDD7CA74}" destId="{6C30AA58-A94D-490D-B236-1F3F717F466B}" srcOrd="1" destOrd="0" presId="urn:microsoft.com/office/officeart/2005/8/layout/cycle4"/>
    <dgm:cxn modelId="{2A73E9AE-27EB-4A22-8BCA-BE14C5CD2609}" type="presParOf" srcId="{251D153C-7DAF-4419-9592-A9D5F64E3A5F}" destId="{2B119178-B11B-46BD-9806-1C6BCAB1238C}" srcOrd="4" destOrd="0" presId="urn:microsoft.com/office/officeart/2005/8/layout/cycle4"/>
    <dgm:cxn modelId="{994D94EC-2C9E-4EC1-A0FB-8F827EAC8855}" type="presParOf" srcId="{9671BEC4-56DA-4373-9983-103F00785618}" destId="{87BC87DF-395C-422A-910D-A715F6A3B27C}" srcOrd="1" destOrd="0" presId="urn:microsoft.com/office/officeart/2005/8/layout/cycle4"/>
    <dgm:cxn modelId="{E9B0E9BF-059E-4F97-BA67-8EAA838DC210}" type="presParOf" srcId="{87BC87DF-395C-422A-910D-A715F6A3B27C}" destId="{10BF9B39-A758-4D93-B4BC-4A54131FB62A}" srcOrd="0" destOrd="0" presId="urn:microsoft.com/office/officeart/2005/8/layout/cycle4"/>
    <dgm:cxn modelId="{D27613CF-C8E3-49A3-B5B4-E8808701A704}" type="presParOf" srcId="{87BC87DF-395C-422A-910D-A715F6A3B27C}" destId="{FF1050E7-DE24-430F-A53C-0F2B42FE8E69}" srcOrd="1" destOrd="0" presId="urn:microsoft.com/office/officeart/2005/8/layout/cycle4"/>
    <dgm:cxn modelId="{BE53B190-6A05-4DEF-B876-95D31AB76CAD}" type="presParOf" srcId="{87BC87DF-395C-422A-910D-A715F6A3B27C}" destId="{BF1D8876-1D33-4344-BEBF-8A7579FE30EE}" srcOrd="2" destOrd="0" presId="urn:microsoft.com/office/officeart/2005/8/layout/cycle4"/>
    <dgm:cxn modelId="{34462612-0187-4B74-A623-985B1B00D37C}" type="presParOf" srcId="{87BC87DF-395C-422A-910D-A715F6A3B27C}" destId="{AAF29471-AD24-4C20-A5E2-29BFEEA40BC9}" srcOrd="3" destOrd="0" presId="urn:microsoft.com/office/officeart/2005/8/layout/cycle4"/>
    <dgm:cxn modelId="{C25AF2C1-7E00-4FDD-8D1A-F0979CC60674}" type="presParOf" srcId="{87BC87DF-395C-422A-910D-A715F6A3B27C}" destId="{1C9495A2-2B19-4DB9-B4CB-176040F46CEE}" srcOrd="4" destOrd="0" presId="urn:microsoft.com/office/officeart/2005/8/layout/cycle4"/>
    <dgm:cxn modelId="{DD9DD6AF-BBCA-4A11-9403-9E5C62C6656B}" type="presParOf" srcId="{9671BEC4-56DA-4373-9983-103F00785618}" destId="{A90DAA79-1EBC-4933-8A18-4A421FE81EDE}" srcOrd="2" destOrd="0" presId="urn:microsoft.com/office/officeart/2005/8/layout/cycle4"/>
    <dgm:cxn modelId="{3DC002CE-A224-461F-B4F9-61558C6760BB}" type="presParOf" srcId="{9671BEC4-56DA-4373-9983-103F00785618}" destId="{DCD2971B-5631-4DF2-9AF9-4E5259AF8932}"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459BD-9FDB-48E7-B9DB-A9D5D0F9FA0F}">
      <dsp:nvSpPr>
        <dsp:cNvPr id="0" name=""/>
        <dsp:cNvSpPr/>
      </dsp:nvSpPr>
      <dsp:spPr>
        <a:xfrm>
          <a:off x="-3370790" y="-518396"/>
          <a:ext cx="4019332" cy="4019332"/>
        </a:xfrm>
        <a:prstGeom prst="blockArc">
          <a:avLst>
            <a:gd name="adj1" fmla="val 18900000"/>
            <a:gd name="adj2" fmla="val 2700000"/>
            <a:gd name="adj3" fmla="val 537"/>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978FCC-E4F9-4096-A0F5-172C9F8FAB3D}">
      <dsp:nvSpPr>
        <dsp:cNvPr id="0" name=""/>
        <dsp:cNvSpPr/>
      </dsp:nvSpPr>
      <dsp:spPr>
        <a:xfrm>
          <a:off x="417029" y="298253"/>
          <a:ext cx="4798327" cy="5965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3478"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Acknowledgement</a:t>
          </a:r>
        </a:p>
      </dsp:txBody>
      <dsp:txXfrm>
        <a:off x="417029" y="298253"/>
        <a:ext cx="4798327" cy="596507"/>
      </dsp:txXfrm>
    </dsp:sp>
    <dsp:sp modelId="{3F12A90E-C4ED-4902-B238-C0E6E0654309}">
      <dsp:nvSpPr>
        <dsp:cNvPr id="0" name=""/>
        <dsp:cNvSpPr/>
      </dsp:nvSpPr>
      <dsp:spPr>
        <a:xfrm>
          <a:off x="44212" y="223690"/>
          <a:ext cx="745634" cy="74563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FDAC47-93B0-4B86-AF11-1D958D80444D}">
      <dsp:nvSpPr>
        <dsp:cNvPr id="0" name=""/>
        <dsp:cNvSpPr/>
      </dsp:nvSpPr>
      <dsp:spPr>
        <a:xfrm>
          <a:off x="633859" y="1193015"/>
          <a:ext cx="4581496" cy="5965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3478"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Bad Habits</a:t>
          </a:r>
        </a:p>
      </dsp:txBody>
      <dsp:txXfrm>
        <a:off x="633859" y="1193015"/>
        <a:ext cx="4581496" cy="596507"/>
      </dsp:txXfrm>
    </dsp:sp>
    <dsp:sp modelId="{16C96E5A-7A3D-4610-B284-AFF7A69E443B}">
      <dsp:nvSpPr>
        <dsp:cNvPr id="0" name=""/>
        <dsp:cNvSpPr/>
      </dsp:nvSpPr>
      <dsp:spPr>
        <a:xfrm>
          <a:off x="261042" y="1118452"/>
          <a:ext cx="745634" cy="74563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40401E-4ED9-4DAE-88BA-A18E9413AAC8}">
      <dsp:nvSpPr>
        <dsp:cNvPr id="0" name=""/>
        <dsp:cNvSpPr/>
      </dsp:nvSpPr>
      <dsp:spPr>
        <a:xfrm>
          <a:off x="417029" y="2087777"/>
          <a:ext cx="4798327" cy="5965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3478"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Leadership</a:t>
          </a:r>
        </a:p>
      </dsp:txBody>
      <dsp:txXfrm>
        <a:off x="417029" y="2087777"/>
        <a:ext cx="4798327" cy="596507"/>
      </dsp:txXfrm>
    </dsp:sp>
    <dsp:sp modelId="{63ADB096-8DBE-4665-A8A0-6FCC84670C49}">
      <dsp:nvSpPr>
        <dsp:cNvPr id="0" name=""/>
        <dsp:cNvSpPr/>
      </dsp:nvSpPr>
      <dsp:spPr>
        <a:xfrm>
          <a:off x="44212" y="2013213"/>
          <a:ext cx="745634" cy="74563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459BD-9FDB-48E7-B9DB-A9D5D0F9FA0F}">
      <dsp:nvSpPr>
        <dsp:cNvPr id="0" name=""/>
        <dsp:cNvSpPr/>
      </dsp:nvSpPr>
      <dsp:spPr>
        <a:xfrm>
          <a:off x="-3370790" y="-518396"/>
          <a:ext cx="4019332" cy="4019332"/>
        </a:xfrm>
        <a:prstGeom prst="blockArc">
          <a:avLst>
            <a:gd name="adj1" fmla="val 18900000"/>
            <a:gd name="adj2" fmla="val 2700000"/>
            <a:gd name="adj3" fmla="val 537"/>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978FCC-E4F9-4096-A0F5-172C9F8FAB3D}">
      <dsp:nvSpPr>
        <dsp:cNvPr id="0" name=""/>
        <dsp:cNvSpPr/>
      </dsp:nvSpPr>
      <dsp:spPr>
        <a:xfrm>
          <a:off x="417029" y="298253"/>
          <a:ext cx="4798327" cy="5965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3478"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Trial the newsletter</a:t>
          </a:r>
        </a:p>
      </dsp:txBody>
      <dsp:txXfrm>
        <a:off x="417029" y="298253"/>
        <a:ext cx="4798327" cy="596507"/>
      </dsp:txXfrm>
    </dsp:sp>
    <dsp:sp modelId="{3F12A90E-C4ED-4902-B238-C0E6E0654309}">
      <dsp:nvSpPr>
        <dsp:cNvPr id="0" name=""/>
        <dsp:cNvSpPr/>
      </dsp:nvSpPr>
      <dsp:spPr>
        <a:xfrm>
          <a:off x="44212" y="223690"/>
          <a:ext cx="745634" cy="74563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FDAC47-93B0-4B86-AF11-1D958D80444D}">
      <dsp:nvSpPr>
        <dsp:cNvPr id="0" name=""/>
        <dsp:cNvSpPr/>
      </dsp:nvSpPr>
      <dsp:spPr>
        <a:xfrm>
          <a:off x="633859" y="1193015"/>
          <a:ext cx="4581496" cy="5965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3478"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Encourage feedback</a:t>
          </a:r>
        </a:p>
      </dsp:txBody>
      <dsp:txXfrm>
        <a:off x="633859" y="1193015"/>
        <a:ext cx="4581496" cy="596507"/>
      </dsp:txXfrm>
    </dsp:sp>
    <dsp:sp modelId="{16C96E5A-7A3D-4610-B284-AFF7A69E443B}">
      <dsp:nvSpPr>
        <dsp:cNvPr id="0" name=""/>
        <dsp:cNvSpPr/>
      </dsp:nvSpPr>
      <dsp:spPr>
        <a:xfrm>
          <a:off x="261042" y="1118452"/>
          <a:ext cx="745634" cy="74563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40401E-4ED9-4DAE-88BA-A18E9413AAC8}">
      <dsp:nvSpPr>
        <dsp:cNvPr id="0" name=""/>
        <dsp:cNvSpPr/>
      </dsp:nvSpPr>
      <dsp:spPr>
        <a:xfrm>
          <a:off x="417029" y="2087777"/>
          <a:ext cx="4798327" cy="5965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3478"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Communicate</a:t>
          </a:r>
        </a:p>
      </dsp:txBody>
      <dsp:txXfrm>
        <a:off x="417029" y="2087777"/>
        <a:ext cx="4798327" cy="596507"/>
      </dsp:txXfrm>
    </dsp:sp>
    <dsp:sp modelId="{63ADB096-8DBE-4665-A8A0-6FCC84670C49}">
      <dsp:nvSpPr>
        <dsp:cNvPr id="0" name=""/>
        <dsp:cNvSpPr/>
      </dsp:nvSpPr>
      <dsp:spPr>
        <a:xfrm>
          <a:off x="44212" y="2013213"/>
          <a:ext cx="745634" cy="74563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459BD-9FDB-48E7-B9DB-A9D5D0F9FA0F}">
      <dsp:nvSpPr>
        <dsp:cNvPr id="0" name=""/>
        <dsp:cNvSpPr/>
      </dsp:nvSpPr>
      <dsp:spPr>
        <a:xfrm>
          <a:off x="-3370790" y="-518396"/>
          <a:ext cx="4019332" cy="4019332"/>
        </a:xfrm>
        <a:prstGeom prst="blockArc">
          <a:avLst>
            <a:gd name="adj1" fmla="val 18900000"/>
            <a:gd name="adj2" fmla="val 2700000"/>
            <a:gd name="adj3" fmla="val 537"/>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978FCC-E4F9-4096-A0F5-172C9F8FAB3D}">
      <dsp:nvSpPr>
        <dsp:cNvPr id="0" name=""/>
        <dsp:cNvSpPr/>
      </dsp:nvSpPr>
      <dsp:spPr>
        <a:xfrm>
          <a:off x="417029" y="298253"/>
          <a:ext cx="4798327" cy="5965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3478"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Embed learning</a:t>
          </a:r>
        </a:p>
      </dsp:txBody>
      <dsp:txXfrm>
        <a:off x="417029" y="298253"/>
        <a:ext cx="4798327" cy="596507"/>
      </dsp:txXfrm>
    </dsp:sp>
    <dsp:sp modelId="{3F12A90E-C4ED-4902-B238-C0E6E0654309}">
      <dsp:nvSpPr>
        <dsp:cNvPr id="0" name=""/>
        <dsp:cNvSpPr/>
      </dsp:nvSpPr>
      <dsp:spPr>
        <a:xfrm>
          <a:off x="44212" y="223690"/>
          <a:ext cx="745634" cy="74563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FDAC47-93B0-4B86-AF11-1D958D80444D}">
      <dsp:nvSpPr>
        <dsp:cNvPr id="0" name=""/>
        <dsp:cNvSpPr/>
      </dsp:nvSpPr>
      <dsp:spPr>
        <a:xfrm>
          <a:off x="633859" y="1193015"/>
          <a:ext cx="4581496" cy="5965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3478"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Celebrate the success</a:t>
          </a:r>
        </a:p>
      </dsp:txBody>
      <dsp:txXfrm>
        <a:off x="633859" y="1193015"/>
        <a:ext cx="4581496" cy="596507"/>
      </dsp:txXfrm>
    </dsp:sp>
    <dsp:sp modelId="{16C96E5A-7A3D-4610-B284-AFF7A69E443B}">
      <dsp:nvSpPr>
        <dsp:cNvPr id="0" name=""/>
        <dsp:cNvSpPr/>
      </dsp:nvSpPr>
      <dsp:spPr>
        <a:xfrm>
          <a:off x="261042" y="1118452"/>
          <a:ext cx="745634" cy="74563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40401E-4ED9-4DAE-88BA-A18E9413AAC8}">
      <dsp:nvSpPr>
        <dsp:cNvPr id="0" name=""/>
        <dsp:cNvSpPr/>
      </dsp:nvSpPr>
      <dsp:spPr>
        <a:xfrm>
          <a:off x="417029" y="2087777"/>
          <a:ext cx="4798327" cy="5965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3478"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Monitor and Adjust</a:t>
          </a:r>
        </a:p>
      </dsp:txBody>
      <dsp:txXfrm>
        <a:off x="417029" y="2087777"/>
        <a:ext cx="4798327" cy="596507"/>
      </dsp:txXfrm>
    </dsp:sp>
    <dsp:sp modelId="{63ADB096-8DBE-4665-A8A0-6FCC84670C49}">
      <dsp:nvSpPr>
        <dsp:cNvPr id="0" name=""/>
        <dsp:cNvSpPr/>
      </dsp:nvSpPr>
      <dsp:spPr>
        <a:xfrm>
          <a:off x="44212" y="2013213"/>
          <a:ext cx="745634" cy="74563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2D73D-A645-46DB-96EC-46A8863E7692}">
      <dsp:nvSpPr>
        <dsp:cNvPr id="0" name=""/>
        <dsp:cNvSpPr/>
      </dsp:nvSpPr>
      <dsp:spPr>
        <a:xfrm>
          <a:off x="0" y="557"/>
          <a:ext cx="6237359" cy="13043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2064C5-D746-490F-A9B5-31C1679D84EE}">
      <dsp:nvSpPr>
        <dsp:cNvPr id="0" name=""/>
        <dsp:cNvSpPr/>
      </dsp:nvSpPr>
      <dsp:spPr>
        <a:xfrm>
          <a:off x="394561" y="294033"/>
          <a:ext cx="717384" cy="717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D62975-871B-4452-BC4E-D95A0F831F00}">
      <dsp:nvSpPr>
        <dsp:cNvPr id="0" name=""/>
        <dsp:cNvSpPr/>
      </dsp:nvSpPr>
      <dsp:spPr>
        <a:xfrm>
          <a:off x="1506508" y="557"/>
          <a:ext cx="4730850" cy="130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42" tIns="138042" rIns="138042" bIns="138042" numCol="1" spcCol="1270" anchor="ctr" anchorCtr="0">
          <a:noAutofit/>
        </a:bodyPr>
        <a:lstStyle/>
        <a:p>
          <a:pPr marL="0" lvl="0" indent="0" algn="l" defTabSz="1111250">
            <a:lnSpc>
              <a:spcPct val="90000"/>
            </a:lnSpc>
            <a:spcBef>
              <a:spcPct val="0"/>
            </a:spcBef>
            <a:spcAft>
              <a:spcPct val="35000"/>
            </a:spcAft>
            <a:buNone/>
          </a:pPr>
          <a:r>
            <a:rPr lang="en-US" sz="2500" kern="1200"/>
            <a:t>New topics</a:t>
          </a:r>
        </a:p>
      </dsp:txBody>
      <dsp:txXfrm>
        <a:off x="1506508" y="557"/>
        <a:ext cx="4730850" cy="1304336"/>
      </dsp:txXfrm>
    </dsp:sp>
    <dsp:sp modelId="{48CF94AE-7E5D-44AA-AB73-1F504B063CD5}">
      <dsp:nvSpPr>
        <dsp:cNvPr id="0" name=""/>
        <dsp:cNvSpPr/>
      </dsp:nvSpPr>
      <dsp:spPr>
        <a:xfrm>
          <a:off x="0" y="1630977"/>
          <a:ext cx="6237359" cy="13043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4F7C60-1480-469A-9624-D026F28F7FE5}">
      <dsp:nvSpPr>
        <dsp:cNvPr id="0" name=""/>
        <dsp:cNvSpPr/>
      </dsp:nvSpPr>
      <dsp:spPr>
        <a:xfrm>
          <a:off x="394561" y="1924453"/>
          <a:ext cx="717384" cy="717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890460-ED4E-4817-926F-65BC8F6C2E89}">
      <dsp:nvSpPr>
        <dsp:cNvPr id="0" name=""/>
        <dsp:cNvSpPr/>
      </dsp:nvSpPr>
      <dsp:spPr>
        <a:xfrm>
          <a:off x="1506508" y="1630977"/>
          <a:ext cx="4730850" cy="130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42" tIns="138042" rIns="138042" bIns="138042" numCol="1" spcCol="1270" anchor="ctr" anchorCtr="0">
          <a:noAutofit/>
        </a:bodyPr>
        <a:lstStyle/>
        <a:p>
          <a:pPr marL="0" lvl="0" indent="0" algn="l" defTabSz="1111250">
            <a:lnSpc>
              <a:spcPct val="90000"/>
            </a:lnSpc>
            <a:spcBef>
              <a:spcPct val="0"/>
            </a:spcBef>
            <a:spcAft>
              <a:spcPct val="35000"/>
            </a:spcAft>
            <a:buNone/>
          </a:pPr>
          <a:r>
            <a:rPr lang="en-US" sz="2500" kern="1200"/>
            <a:t>New Stakeholders</a:t>
          </a:r>
        </a:p>
      </dsp:txBody>
      <dsp:txXfrm>
        <a:off x="1506508" y="1630977"/>
        <a:ext cx="4730850" cy="1304336"/>
      </dsp:txXfrm>
    </dsp:sp>
    <dsp:sp modelId="{70B7DC88-8D85-4D5A-BE10-37A4F5EB91AC}">
      <dsp:nvSpPr>
        <dsp:cNvPr id="0" name=""/>
        <dsp:cNvSpPr/>
      </dsp:nvSpPr>
      <dsp:spPr>
        <a:xfrm>
          <a:off x="0" y="3261397"/>
          <a:ext cx="6237359" cy="13043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60F7C2-A8B9-414F-AD9E-8F04FDE5E9D5}">
      <dsp:nvSpPr>
        <dsp:cNvPr id="0" name=""/>
        <dsp:cNvSpPr/>
      </dsp:nvSpPr>
      <dsp:spPr>
        <a:xfrm>
          <a:off x="394561" y="3554873"/>
          <a:ext cx="717384" cy="717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1A33D2-F0ED-4926-AD48-F43D2F40CC82}">
      <dsp:nvSpPr>
        <dsp:cNvPr id="0" name=""/>
        <dsp:cNvSpPr/>
      </dsp:nvSpPr>
      <dsp:spPr>
        <a:xfrm>
          <a:off x="1506508" y="3261397"/>
          <a:ext cx="4730850" cy="130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42" tIns="138042" rIns="138042" bIns="138042" numCol="1" spcCol="1270" anchor="ctr" anchorCtr="0">
          <a:noAutofit/>
        </a:bodyPr>
        <a:lstStyle/>
        <a:p>
          <a:pPr marL="0" lvl="0" indent="0" algn="l" defTabSz="1111250">
            <a:lnSpc>
              <a:spcPct val="90000"/>
            </a:lnSpc>
            <a:spcBef>
              <a:spcPct val="0"/>
            </a:spcBef>
            <a:spcAft>
              <a:spcPct val="35000"/>
            </a:spcAft>
            <a:buNone/>
          </a:pPr>
          <a:r>
            <a:rPr lang="en-US" sz="2500" kern="1200"/>
            <a:t>New distribution</a:t>
          </a:r>
        </a:p>
      </dsp:txBody>
      <dsp:txXfrm>
        <a:off x="1506508" y="3261397"/>
        <a:ext cx="4730850" cy="13043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A3475-E60E-469D-9E4B-93AA191F894F}">
      <dsp:nvSpPr>
        <dsp:cNvPr id="0" name=""/>
        <dsp:cNvSpPr/>
      </dsp:nvSpPr>
      <dsp:spPr>
        <a:xfrm>
          <a:off x="961253" y="385483"/>
          <a:ext cx="1256755" cy="1256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5B1E6F-B783-4286-ACE1-C3063161691E}">
      <dsp:nvSpPr>
        <dsp:cNvPr id="0" name=""/>
        <dsp:cNvSpPr/>
      </dsp:nvSpPr>
      <dsp:spPr>
        <a:xfrm>
          <a:off x="193236"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Staff not engaging. </a:t>
          </a:r>
        </a:p>
      </dsp:txBody>
      <dsp:txXfrm>
        <a:off x="193236" y="1991154"/>
        <a:ext cx="2792789" cy="720000"/>
      </dsp:txXfrm>
    </dsp:sp>
    <dsp:sp modelId="{1A6EF3CE-AE7A-41A0-A31C-3241200EBF0C}">
      <dsp:nvSpPr>
        <dsp:cNvPr id="0" name=""/>
        <dsp:cNvSpPr/>
      </dsp:nvSpPr>
      <dsp:spPr>
        <a:xfrm>
          <a:off x="4242781" y="385483"/>
          <a:ext cx="1256755" cy="1256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F775C2-BFF8-45D8-B16E-7C5973DD49D0}">
      <dsp:nvSpPr>
        <dsp:cNvPr id="0" name=""/>
        <dsp:cNvSpPr/>
      </dsp:nvSpPr>
      <dsp:spPr>
        <a:xfrm>
          <a:off x="3474764"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Buy-in from other SPs</a:t>
          </a:r>
        </a:p>
      </dsp:txBody>
      <dsp:txXfrm>
        <a:off x="3474764" y="1991154"/>
        <a:ext cx="2792789" cy="720000"/>
      </dsp:txXfrm>
    </dsp:sp>
    <dsp:sp modelId="{6501416B-4201-46AF-8C4F-DD543092A6FE}">
      <dsp:nvSpPr>
        <dsp:cNvPr id="0" name=""/>
        <dsp:cNvSpPr/>
      </dsp:nvSpPr>
      <dsp:spPr>
        <a:xfrm>
          <a:off x="7524309" y="385483"/>
          <a:ext cx="1256755" cy="1256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5C1136-405E-4B29-8BD1-6791A4FF936D}">
      <dsp:nvSpPr>
        <dsp:cNvPr id="0" name=""/>
        <dsp:cNvSpPr/>
      </dsp:nvSpPr>
      <dsp:spPr>
        <a:xfrm>
          <a:off x="6756292" y="1991154"/>
          <a:ext cx="27927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Limited feedback from staff</a:t>
          </a:r>
        </a:p>
      </dsp:txBody>
      <dsp:txXfrm>
        <a:off x="6756292" y="1991154"/>
        <a:ext cx="2792789"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43DD5-E0E0-449A-B31E-E641CD7D68A4}">
      <dsp:nvSpPr>
        <dsp:cNvPr id="0" name=""/>
        <dsp:cNvSpPr/>
      </dsp:nvSpPr>
      <dsp:spPr>
        <a:xfrm>
          <a:off x="5982476" y="2666403"/>
          <a:ext cx="3797662" cy="243754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t>Created a QR code to improve views.</a:t>
          </a:r>
        </a:p>
        <a:p>
          <a:pPr marL="171450" lvl="1" indent="-171450" algn="l" defTabSz="800100">
            <a:lnSpc>
              <a:spcPct val="90000"/>
            </a:lnSpc>
            <a:spcBef>
              <a:spcPct val="0"/>
            </a:spcBef>
            <a:spcAft>
              <a:spcPct val="15000"/>
            </a:spcAft>
            <a:buChar char="•"/>
          </a:pPr>
          <a:r>
            <a:rPr lang="en-GB" sz="1800" kern="1200" dirty="0"/>
            <a:t>Newsletter added to SP meeting agenda</a:t>
          </a:r>
        </a:p>
      </dsp:txBody>
      <dsp:txXfrm>
        <a:off x="7175320" y="3329336"/>
        <a:ext cx="2551273" cy="1721071"/>
      </dsp:txXfrm>
    </dsp:sp>
    <dsp:sp modelId="{98817BDD-2915-4CF7-8CBA-6FBDBC83C4CA}">
      <dsp:nvSpPr>
        <dsp:cNvPr id="0" name=""/>
        <dsp:cNvSpPr/>
      </dsp:nvSpPr>
      <dsp:spPr>
        <a:xfrm>
          <a:off x="900220" y="2767486"/>
          <a:ext cx="3737004" cy="236130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Engagement in views improved</a:t>
          </a:r>
        </a:p>
        <a:p>
          <a:pPr marL="228600" lvl="1" indent="-228600" algn="l" defTabSz="889000">
            <a:lnSpc>
              <a:spcPct val="90000"/>
            </a:lnSpc>
            <a:spcBef>
              <a:spcPct val="0"/>
            </a:spcBef>
            <a:spcAft>
              <a:spcPct val="15000"/>
            </a:spcAft>
            <a:buChar char="•"/>
          </a:pPr>
          <a:r>
            <a:rPr lang="en-GB" sz="2000" kern="1200" dirty="0"/>
            <a:t>SP’s contributed ideas</a:t>
          </a:r>
        </a:p>
      </dsp:txBody>
      <dsp:txXfrm>
        <a:off x="952090" y="3409684"/>
        <a:ext cx="2512163" cy="1667242"/>
      </dsp:txXfrm>
    </dsp:sp>
    <dsp:sp modelId="{A27EA031-B0F0-4EBF-ADAC-C3EA271F2241}">
      <dsp:nvSpPr>
        <dsp:cNvPr id="0" name=""/>
        <dsp:cNvSpPr/>
      </dsp:nvSpPr>
      <dsp:spPr>
        <a:xfrm>
          <a:off x="6181135" y="-195966"/>
          <a:ext cx="3722449" cy="2044547"/>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t>Staff not engaging</a:t>
          </a:r>
        </a:p>
        <a:p>
          <a:pPr marL="171450" lvl="1" indent="-171450" algn="l" defTabSz="800100">
            <a:lnSpc>
              <a:spcPct val="90000"/>
            </a:lnSpc>
            <a:spcBef>
              <a:spcPct val="0"/>
            </a:spcBef>
            <a:spcAft>
              <a:spcPct val="15000"/>
            </a:spcAft>
            <a:buChar char="•"/>
          </a:pPr>
          <a:r>
            <a:rPr lang="en-GB" sz="1800" kern="1200" dirty="0"/>
            <a:t>Buy in from SPs</a:t>
          </a:r>
        </a:p>
        <a:p>
          <a:pPr marL="171450" lvl="1" indent="-171450" algn="l" defTabSz="800100">
            <a:lnSpc>
              <a:spcPct val="90000"/>
            </a:lnSpc>
            <a:spcBef>
              <a:spcPct val="0"/>
            </a:spcBef>
            <a:spcAft>
              <a:spcPct val="15000"/>
            </a:spcAft>
            <a:buChar char="•"/>
          </a:pPr>
          <a:r>
            <a:rPr lang="en-GB" sz="1800" kern="1200" dirty="0"/>
            <a:t>Limited feedback </a:t>
          </a:r>
        </a:p>
      </dsp:txBody>
      <dsp:txXfrm>
        <a:off x="7342782" y="-151054"/>
        <a:ext cx="2515890" cy="1443586"/>
      </dsp:txXfrm>
    </dsp:sp>
    <dsp:sp modelId="{4646BEEA-DB13-4F47-AF3E-F593573B6A68}">
      <dsp:nvSpPr>
        <dsp:cNvPr id="0" name=""/>
        <dsp:cNvSpPr/>
      </dsp:nvSpPr>
      <dsp:spPr>
        <a:xfrm>
          <a:off x="677149" y="-256997"/>
          <a:ext cx="3960063" cy="2182921"/>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Maintain current test solutions.</a:t>
          </a:r>
        </a:p>
      </dsp:txBody>
      <dsp:txXfrm>
        <a:off x="725101" y="-209045"/>
        <a:ext cx="2676140" cy="1541287"/>
      </dsp:txXfrm>
    </dsp:sp>
    <dsp:sp modelId="{10BF9B39-A758-4D93-B4BC-4A54131FB62A}">
      <dsp:nvSpPr>
        <dsp:cNvPr id="0" name=""/>
        <dsp:cNvSpPr/>
      </dsp:nvSpPr>
      <dsp:spPr>
        <a:xfrm>
          <a:off x="3050862" y="304906"/>
          <a:ext cx="2074434" cy="2074434"/>
        </a:xfrm>
        <a:prstGeom prst="pieWedg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Act</a:t>
          </a:r>
        </a:p>
      </dsp:txBody>
      <dsp:txXfrm>
        <a:off x="3658450" y="912494"/>
        <a:ext cx="1466846" cy="1466846"/>
      </dsp:txXfrm>
    </dsp:sp>
    <dsp:sp modelId="{FF1050E7-DE24-430F-A53C-0F2B42FE8E69}">
      <dsp:nvSpPr>
        <dsp:cNvPr id="0" name=""/>
        <dsp:cNvSpPr/>
      </dsp:nvSpPr>
      <dsp:spPr>
        <a:xfrm rot="5400000">
          <a:off x="5221113" y="304906"/>
          <a:ext cx="2074434" cy="2074434"/>
        </a:xfrm>
        <a:prstGeom prst="pieWedg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Plan</a:t>
          </a:r>
        </a:p>
      </dsp:txBody>
      <dsp:txXfrm rot="-5400000">
        <a:off x="5221113" y="912494"/>
        <a:ext cx="1466846" cy="1466846"/>
      </dsp:txXfrm>
    </dsp:sp>
    <dsp:sp modelId="{BF1D8876-1D33-4344-BEBF-8A7579FE30EE}">
      <dsp:nvSpPr>
        <dsp:cNvPr id="0" name=""/>
        <dsp:cNvSpPr/>
      </dsp:nvSpPr>
      <dsp:spPr>
        <a:xfrm rot="10800000">
          <a:off x="5221113" y="2475157"/>
          <a:ext cx="2074434" cy="2074434"/>
        </a:xfrm>
        <a:prstGeom prst="pieWedg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DO</a:t>
          </a:r>
        </a:p>
      </dsp:txBody>
      <dsp:txXfrm rot="10800000">
        <a:off x="5221113" y="2475157"/>
        <a:ext cx="1466846" cy="1466846"/>
      </dsp:txXfrm>
    </dsp:sp>
    <dsp:sp modelId="{AAF29471-AD24-4C20-A5E2-29BFEEA40BC9}">
      <dsp:nvSpPr>
        <dsp:cNvPr id="0" name=""/>
        <dsp:cNvSpPr/>
      </dsp:nvSpPr>
      <dsp:spPr>
        <a:xfrm rot="16200000">
          <a:off x="3050862" y="2475157"/>
          <a:ext cx="2074434" cy="2074434"/>
        </a:xfrm>
        <a:prstGeom prst="pieWedg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Check</a:t>
          </a:r>
        </a:p>
      </dsp:txBody>
      <dsp:txXfrm rot="5400000">
        <a:off x="3658450" y="2475157"/>
        <a:ext cx="1466846" cy="1466846"/>
      </dsp:txXfrm>
    </dsp:sp>
    <dsp:sp modelId="{A90DAA79-1EBC-4933-8A18-4A421FE81EDE}">
      <dsp:nvSpPr>
        <dsp:cNvPr id="0" name=""/>
        <dsp:cNvSpPr/>
      </dsp:nvSpPr>
      <dsp:spPr>
        <a:xfrm>
          <a:off x="4815089" y="1996073"/>
          <a:ext cx="716230" cy="622809"/>
        </a:xfrm>
        <a:prstGeom prst="circularArrow">
          <a:avLst/>
        </a:prstGeom>
        <a:solidFill>
          <a:schemeClr val="accent1">
            <a:tint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D2971B-5631-4DF2-9AF9-4E5259AF8932}">
      <dsp:nvSpPr>
        <dsp:cNvPr id="0" name=""/>
        <dsp:cNvSpPr/>
      </dsp:nvSpPr>
      <dsp:spPr>
        <a:xfrm rot="10800000">
          <a:off x="4815089" y="2235615"/>
          <a:ext cx="716230" cy="622809"/>
        </a:xfrm>
        <a:prstGeom prst="circularArrow">
          <a:avLst/>
        </a:prstGeom>
        <a:solidFill>
          <a:schemeClr val="accent1">
            <a:tint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09T12:58:35.869"/>
    </inkml:context>
    <inkml:brush xml:id="br0">
      <inkml:brushProperty name="width" value="0.035" units="cm"/>
      <inkml:brushProperty name="height" value="0.035" units="cm"/>
      <inkml:brushProperty name="color" value="#E71224"/>
    </inkml:brush>
  </inkml:definitions>
  <inkml:trace contextRef="#ctx0" brushRef="#br0">1 0 24575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09T12:58:44.543"/>
    </inkml:context>
    <inkml:brush xml:id="br0">
      <inkml:brushProperty name="width" value="0.035" units="cm"/>
      <inkml:brushProperty name="height" value="0.035" units="cm"/>
      <inkml:brushProperty name="color" value="#E71224"/>
    </inkml:brush>
  </inkml:definitions>
  <inkml:trace contextRef="#ctx0" brushRef="#br0">0 0 24575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09T12:58:45.532"/>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768F0D-4188-4340-AC30-D409063FEAF8}" type="datetimeFigureOut">
              <a:t>1/22/2025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A32601-E85E-485D-8CC9-D67B519C0821}" type="slidenum">
              <a:t>‹#›</a:t>
            </a:fld>
            <a:endParaRPr lang="en-US"/>
          </a:p>
        </p:txBody>
      </p:sp>
    </p:spTree>
    <p:extLst>
      <p:ext uri="{BB962C8B-B14F-4D97-AF65-F5344CB8AC3E}">
        <p14:creationId xmlns:p14="http://schemas.microsoft.com/office/powerpoint/2010/main" val="235995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ea typeface="Calibri"/>
                <a:cs typeface="Calibri"/>
              </a:rPr>
              <a:t>Understanding the problems facing the ambulance service today.</a:t>
            </a:r>
          </a:p>
          <a:p>
            <a:pPr marL="228600" indent="-228600">
              <a:buAutoNum type="arabicPeriod"/>
            </a:pPr>
            <a:r>
              <a:rPr lang="en-US">
                <a:ea typeface="Calibri"/>
                <a:cs typeface="Calibri"/>
              </a:rPr>
              <a:t>Explore the root causes of these problems and what involvement stakeholders has in supporting this change project.</a:t>
            </a:r>
          </a:p>
          <a:p>
            <a:pPr marL="228600" indent="-228600">
              <a:buAutoNum type="arabicPeriod"/>
            </a:pPr>
            <a:r>
              <a:rPr lang="en-US" dirty="0" err="1">
                <a:ea typeface="Calibri"/>
                <a:cs typeface="Calibri"/>
              </a:rPr>
              <a:t>Utilising</a:t>
            </a:r>
            <a:r>
              <a:rPr lang="en-US" dirty="0">
                <a:ea typeface="Calibri"/>
                <a:cs typeface="Calibri"/>
              </a:rPr>
              <a:t> a change management model to </a:t>
            </a:r>
            <a:r>
              <a:rPr lang="en-US" dirty="0" err="1">
                <a:ea typeface="Calibri"/>
                <a:cs typeface="Calibri"/>
              </a:rPr>
              <a:t>suppport</a:t>
            </a:r>
            <a:r>
              <a:rPr lang="en-US" dirty="0">
                <a:ea typeface="Calibri"/>
                <a:cs typeface="Calibri"/>
              </a:rPr>
              <a:t> my change project using Kurt Lewins 3 stages and a Deming cycle.</a:t>
            </a:r>
          </a:p>
          <a:p>
            <a:pPr marL="228600" indent="-228600">
              <a:buAutoNum type="arabicPeriod"/>
            </a:pPr>
            <a:r>
              <a:rPr lang="en-US" dirty="0">
                <a:ea typeface="Calibri"/>
                <a:cs typeface="Calibri"/>
              </a:rPr>
              <a:t>Explore what barriers I have come across and what my plans are to overcome these.</a:t>
            </a:r>
          </a:p>
        </p:txBody>
      </p:sp>
      <p:sp>
        <p:nvSpPr>
          <p:cNvPr id="4" name="Slide Number Placeholder 3"/>
          <p:cNvSpPr>
            <a:spLocks noGrp="1"/>
          </p:cNvSpPr>
          <p:nvPr>
            <p:ph type="sldNum" sz="quarter" idx="5"/>
          </p:nvPr>
        </p:nvSpPr>
        <p:spPr/>
        <p:txBody>
          <a:bodyPr/>
          <a:lstStyle/>
          <a:p>
            <a:fld id="{E3A32601-E85E-485D-8CC9-D67B519C0821}" type="slidenum">
              <a:rPr lang="en-US"/>
              <a:t>2</a:t>
            </a:fld>
            <a:endParaRPr lang="en-US"/>
          </a:p>
        </p:txBody>
      </p:sp>
    </p:spTree>
    <p:extLst>
      <p:ext uri="{BB962C8B-B14F-4D97-AF65-F5344CB8AC3E}">
        <p14:creationId xmlns:p14="http://schemas.microsoft.com/office/powerpoint/2010/main" val="1129946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Theses are statistics from our internal launchpad. </a:t>
            </a:r>
          </a:p>
          <a:p>
            <a:r>
              <a:rPr lang="en-US" dirty="0">
                <a:ea typeface="Calibri"/>
                <a:cs typeface="Calibri"/>
              </a:rPr>
              <a:t>The date range from 1 Dec 2024 to 31 Dec 2024.</a:t>
            </a:r>
          </a:p>
          <a:p>
            <a:endParaRPr lang="en-US" dirty="0">
              <a:ea typeface="Calibri"/>
              <a:cs typeface="Calibri"/>
            </a:endParaRPr>
          </a:p>
          <a:p>
            <a:r>
              <a:rPr lang="en-US" dirty="0">
                <a:ea typeface="Calibri"/>
                <a:cs typeface="Calibri"/>
              </a:rPr>
              <a:t>Click – 5032 hours for Morriston hospital</a:t>
            </a:r>
          </a:p>
        </p:txBody>
      </p:sp>
      <p:sp>
        <p:nvSpPr>
          <p:cNvPr id="4" name="Slide Number Placeholder 3"/>
          <p:cNvSpPr>
            <a:spLocks noGrp="1"/>
          </p:cNvSpPr>
          <p:nvPr>
            <p:ph type="sldNum" sz="quarter" idx="5"/>
          </p:nvPr>
        </p:nvSpPr>
        <p:spPr/>
        <p:txBody>
          <a:bodyPr/>
          <a:lstStyle/>
          <a:p>
            <a:fld id="{E3A32601-E85E-485D-8CC9-D67B519C0821}" type="slidenum">
              <a:rPr lang="en-US"/>
              <a:t>3</a:t>
            </a:fld>
            <a:endParaRPr lang="en-US"/>
          </a:p>
        </p:txBody>
      </p:sp>
    </p:spTree>
    <p:extLst>
      <p:ext uri="{BB962C8B-B14F-4D97-AF65-F5344CB8AC3E}">
        <p14:creationId xmlns:p14="http://schemas.microsoft.com/office/powerpoint/2010/main" val="2137552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Morriston lost 5032 hours! In hospital delays. 5032 hours over the government target of 15minutes. 5032 hours in 31 days.</a:t>
            </a:r>
          </a:p>
          <a:p>
            <a:r>
              <a:rPr lang="en-GB" dirty="0"/>
              <a:t>This equates to 210 days.</a:t>
            </a:r>
          </a:p>
          <a:p>
            <a:r>
              <a:rPr lang="en-GB" dirty="0"/>
              <a:t>This number is shocking, but for me as a Senior Paramedic, who is responsible for the clinical competence and confidence of our staff, they spent 420 equivalent shifts outside Morriston.</a:t>
            </a:r>
          </a:p>
          <a:p>
            <a:r>
              <a:rPr lang="en-GB" dirty="0"/>
              <a:t>This figure doesn’t consider Princess of Wales, Prince Phillip or </a:t>
            </a:r>
            <a:r>
              <a:rPr lang="en-GB" dirty="0" err="1"/>
              <a:t>Glangwilli</a:t>
            </a:r>
            <a:r>
              <a:rPr lang="en-GB" dirty="0"/>
              <a:t> delays, where our staff visit frequently. So these figures will actually be higher.</a:t>
            </a:r>
            <a:endParaRPr lang="en-GB" dirty="0">
              <a:ea typeface="Calibri"/>
              <a:cs typeface="Calibri"/>
            </a:endParaRPr>
          </a:p>
          <a:p>
            <a:endParaRPr lang="en-GB" dirty="0"/>
          </a:p>
          <a:p>
            <a:r>
              <a:rPr lang="en-GB" dirty="0"/>
              <a:t>Figures last year – Morriston 4726:22:44. Wales 25221:12:24</a:t>
            </a:r>
          </a:p>
        </p:txBody>
      </p:sp>
      <p:sp>
        <p:nvSpPr>
          <p:cNvPr id="4" name="Slide Number Placeholder 3"/>
          <p:cNvSpPr>
            <a:spLocks noGrp="1"/>
          </p:cNvSpPr>
          <p:nvPr>
            <p:ph type="sldNum" sz="quarter" idx="5"/>
          </p:nvPr>
        </p:nvSpPr>
        <p:spPr/>
        <p:txBody>
          <a:bodyPr/>
          <a:lstStyle/>
          <a:p>
            <a:fld id="{E3A32601-E85E-485D-8CC9-D67B519C0821}" type="slidenum">
              <a:rPr lang="en-GB" smtClean="0"/>
              <a:t>4</a:t>
            </a:fld>
            <a:endParaRPr lang="en-GB"/>
          </a:p>
        </p:txBody>
      </p:sp>
    </p:spTree>
    <p:extLst>
      <p:ext uri="{BB962C8B-B14F-4D97-AF65-F5344CB8AC3E}">
        <p14:creationId xmlns:p14="http://schemas.microsoft.com/office/powerpoint/2010/main" val="188477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December staff spent 28,842 Hours outside A&amp;E departments with patients unable to go into the emergency department. The worst hospital in Wales was Morriston at 5032hrs. They provided personal care, fed patients. They have become nurses.</a:t>
            </a:r>
          </a:p>
          <a:p>
            <a:r>
              <a:rPr lang="en-US" dirty="0">
                <a:ea typeface="Calibri"/>
                <a:cs typeface="Calibri"/>
              </a:rPr>
              <a:t>During our clinical ride outs staff have reported they are 'rotting' outside A&amp;E. Going months and months without seeing a cardiac arrest, or a heart attack. Staff have expressed concerns over skill fade due to lack of exposure.</a:t>
            </a:r>
          </a:p>
          <a:p>
            <a:r>
              <a:rPr lang="en-US" dirty="0">
                <a:ea typeface="Calibri"/>
                <a:cs typeface="Calibri"/>
              </a:rPr>
              <a:t>Staff are struggling, morale is low. This is not the job they signed up for. Some staff members have reported being stuck outside for 4 shifts in a row. Delayed meal breaks, not finishing on time, battling with dementia patients, dealing with angry relatives. It's become a difficult job when you know there are people outside in the community dying because of these delays.</a:t>
            </a:r>
          </a:p>
        </p:txBody>
      </p:sp>
      <p:sp>
        <p:nvSpPr>
          <p:cNvPr id="4" name="Slide Number Placeholder 3"/>
          <p:cNvSpPr>
            <a:spLocks noGrp="1"/>
          </p:cNvSpPr>
          <p:nvPr>
            <p:ph type="sldNum" sz="quarter" idx="5"/>
          </p:nvPr>
        </p:nvSpPr>
        <p:spPr/>
        <p:txBody>
          <a:bodyPr/>
          <a:lstStyle/>
          <a:p>
            <a:fld id="{E3A32601-E85E-485D-8CC9-D67B519C0821}" type="slidenum">
              <a:t>5</a:t>
            </a:fld>
            <a:endParaRPr lang="en-US"/>
          </a:p>
        </p:txBody>
      </p:sp>
    </p:spTree>
    <p:extLst>
      <p:ext uri="{BB962C8B-B14F-4D97-AF65-F5344CB8AC3E}">
        <p14:creationId xmlns:p14="http://schemas.microsoft.com/office/powerpoint/2010/main" val="3412917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Although, these are the problems I wanted to address due to the feedback from staff, I explored what the root cause actually was. </a:t>
            </a:r>
          </a:p>
          <a:p>
            <a:r>
              <a:rPr lang="en-US" dirty="0">
                <a:ea typeface="Calibri"/>
                <a:cs typeface="Calibri"/>
              </a:rPr>
              <a:t>I found 6 themes and I put these into a fishbone diagram. These comments have come from our SP ride out feedback, discussions on station and outcomes from clinical investigations.</a:t>
            </a:r>
          </a:p>
          <a:p>
            <a:endParaRPr lang="en-US" dirty="0">
              <a:ea typeface="Calibri"/>
              <a:cs typeface="Calibri"/>
            </a:endParaRPr>
          </a:p>
          <a:p>
            <a:r>
              <a:rPr lang="en-US" dirty="0">
                <a:ea typeface="Calibri"/>
                <a:cs typeface="Calibri"/>
              </a:rPr>
              <a:t>After exploring these and from staff feedback – the causes that have the biggest weight behind them are</a:t>
            </a:r>
          </a:p>
          <a:p>
            <a:pPr marL="228600" indent="-228600">
              <a:buAutoNum type="arabicPeriod"/>
            </a:pPr>
            <a:r>
              <a:rPr lang="en-US" dirty="0">
                <a:ea typeface="Calibri"/>
                <a:cs typeface="Calibri"/>
              </a:rPr>
              <a:t>Hospital delays – 5032 hours! Staff are not being exposed. NQPs are spending their 300 hour preceptorship outside hospital, learning how to toilet a patient, not how to stop an active seizure, or cannulate a patient will poor veins</a:t>
            </a:r>
          </a:p>
          <a:p>
            <a:pPr marL="228600" indent="-228600">
              <a:buAutoNum type="arabicPeriod"/>
            </a:pPr>
            <a:r>
              <a:rPr lang="en-US" dirty="0">
                <a:ea typeface="Calibri"/>
                <a:cs typeface="Calibri"/>
              </a:rPr>
              <a:t>Motivation – staff have spiraled into this ‘no hope’ mentality. ‘what’s the point’ attitude.</a:t>
            </a:r>
          </a:p>
          <a:p>
            <a:pPr marL="228600" indent="-228600">
              <a:buAutoNum type="arabicPeriod"/>
            </a:pPr>
            <a:r>
              <a:rPr lang="en-US" dirty="0">
                <a:ea typeface="Calibri"/>
                <a:cs typeface="Calibri"/>
              </a:rPr>
              <a:t>SP stopped delivering CPD. Our training department has stopped us delivering CPD. This caused outrage from us and the staff. We used these to focus on topics from investigations, what staff were saying they were rusty at. </a:t>
            </a:r>
          </a:p>
          <a:p>
            <a:pPr marL="228600" indent="-228600">
              <a:buAutoNum type="arabicPeriod"/>
            </a:pPr>
            <a:endParaRPr lang="en-US" dirty="0">
              <a:ea typeface="Calibri"/>
              <a:cs typeface="Calibri"/>
            </a:endParaRPr>
          </a:p>
          <a:p>
            <a:pPr marL="0" indent="0">
              <a:buNone/>
            </a:pPr>
            <a:r>
              <a:rPr lang="en-US" dirty="0">
                <a:ea typeface="Calibri"/>
                <a:cs typeface="Calibri"/>
              </a:rPr>
              <a:t>This is where my problem solving started – I asked myself – How can I get learning to staff, how can I improve motivation when people are stuff outside hospital.</a:t>
            </a:r>
          </a:p>
        </p:txBody>
      </p:sp>
      <p:sp>
        <p:nvSpPr>
          <p:cNvPr id="4" name="Slide Number Placeholder 3"/>
          <p:cNvSpPr>
            <a:spLocks noGrp="1"/>
          </p:cNvSpPr>
          <p:nvPr>
            <p:ph type="sldNum" sz="quarter" idx="5"/>
          </p:nvPr>
        </p:nvSpPr>
        <p:spPr/>
        <p:txBody>
          <a:bodyPr/>
          <a:lstStyle/>
          <a:p>
            <a:fld id="{E3A32601-E85E-485D-8CC9-D67B519C0821}" type="slidenum">
              <a:rPr lang="en-US"/>
              <a:t>6</a:t>
            </a:fld>
            <a:endParaRPr lang="en-US"/>
          </a:p>
        </p:txBody>
      </p:sp>
    </p:spTree>
    <p:extLst>
      <p:ext uri="{BB962C8B-B14F-4D97-AF65-F5344CB8AC3E}">
        <p14:creationId xmlns:p14="http://schemas.microsoft.com/office/powerpoint/2010/main" val="2995712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thought, while staff are sat outside hospital they could read something. </a:t>
            </a:r>
          </a:p>
          <a:p>
            <a:r>
              <a:rPr lang="en-GB" dirty="0"/>
              <a:t>We have a Teams page and a Facebook Page – but with a newsletter, I could share case studies, guideline changes, pathways. </a:t>
            </a:r>
          </a:p>
          <a:p>
            <a:endParaRPr lang="en-GB" dirty="0"/>
          </a:p>
          <a:p>
            <a:r>
              <a:rPr lang="en-GB" dirty="0"/>
              <a:t>In my old locality, someone trialled a newsletter. I personally enjoyed reading it. But it had all sorts on there. So, I thought, could I design a newsletter in this area? But just a Clinical Newsletter. Just focusing only on clinical.</a:t>
            </a:r>
          </a:p>
          <a:p>
            <a:endParaRPr lang="en-GB" dirty="0"/>
          </a:p>
          <a:p>
            <a:r>
              <a:rPr lang="en-GB" dirty="0"/>
              <a:t>The next question. The format?!</a:t>
            </a:r>
          </a:p>
        </p:txBody>
      </p:sp>
      <p:sp>
        <p:nvSpPr>
          <p:cNvPr id="4" name="Slide Number Placeholder 3"/>
          <p:cNvSpPr>
            <a:spLocks noGrp="1"/>
          </p:cNvSpPr>
          <p:nvPr>
            <p:ph type="sldNum" sz="quarter" idx="5"/>
          </p:nvPr>
        </p:nvSpPr>
        <p:spPr/>
        <p:txBody>
          <a:bodyPr/>
          <a:lstStyle/>
          <a:p>
            <a:fld id="{E3A32601-E85E-485D-8CC9-D67B519C0821}" type="slidenum">
              <a:rPr lang="en-GB" smtClean="0"/>
              <a:t>7</a:t>
            </a:fld>
            <a:endParaRPr lang="en-GB"/>
          </a:p>
        </p:txBody>
      </p:sp>
    </p:spTree>
    <p:extLst>
      <p:ext uri="{BB962C8B-B14F-4D97-AF65-F5344CB8AC3E}">
        <p14:creationId xmlns:p14="http://schemas.microsoft.com/office/powerpoint/2010/main" val="506277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 considered how I could present the newsletter. I wanted to reach everyone’s learning </a:t>
            </a:r>
            <a:r>
              <a:rPr lang="en-US" dirty="0" err="1">
                <a:ea typeface="Calibri"/>
                <a:cs typeface="Calibri"/>
              </a:rPr>
              <a:t>sytles</a:t>
            </a:r>
            <a:r>
              <a:rPr lang="en-US" dirty="0">
                <a:ea typeface="Calibri"/>
                <a:cs typeface="Calibri"/>
              </a:rPr>
              <a:t>. </a:t>
            </a:r>
            <a:r>
              <a:rPr lang="en-US" dirty="0" err="1">
                <a:ea typeface="Calibri"/>
                <a:cs typeface="Calibri"/>
              </a:rPr>
              <a:t>Utilising</a:t>
            </a:r>
            <a:r>
              <a:rPr lang="en-US" dirty="0">
                <a:ea typeface="Calibri"/>
                <a:cs typeface="Calibri"/>
              </a:rPr>
              <a:t> what I had learnt from my Level 4 Preparing to Teach in the </a:t>
            </a:r>
            <a:r>
              <a:rPr lang="en-US" dirty="0" err="1">
                <a:ea typeface="Calibri"/>
                <a:cs typeface="Calibri"/>
              </a:rPr>
              <a:t>LifeLong</a:t>
            </a:r>
            <a:r>
              <a:rPr lang="en-US" dirty="0">
                <a:ea typeface="Calibri"/>
                <a:cs typeface="Calibri"/>
              </a:rPr>
              <a:t> Learning Sector qualification. I also needed something that was accessible.</a:t>
            </a:r>
          </a:p>
          <a:p>
            <a:endParaRPr lang="en-US" dirty="0">
              <a:ea typeface="Calibri"/>
              <a:cs typeface="Calibri"/>
            </a:endParaRPr>
          </a:p>
          <a:p>
            <a:r>
              <a:rPr lang="en-US" dirty="0">
                <a:ea typeface="Calibri"/>
                <a:cs typeface="Calibri"/>
              </a:rPr>
              <a:t>I considered a printout, put on the coffee tables on station. I decided against this, mainly because I wouldn’t be able to attach videos, or further reading and the environmental impact was a consideration.</a:t>
            </a:r>
          </a:p>
          <a:p>
            <a:endParaRPr lang="en-US" dirty="0">
              <a:ea typeface="Calibri"/>
              <a:cs typeface="Calibri"/>
            </a:endParaRPr>
          </a:p>
          <a:p>
            <a:r>
              <a:rPr lang="en-US" dirty="0">
                <a:ea typeface="Calibri"/>
                <a:cs typeface="Calibri"/>
              </a:rPr>
              <a:t>I had used Sway in the past and was aware I could embed videos, articles etc. This allowed a mixed learning style approach. Every front line member of WAST staff has a trust issued iPad, with access to Microsoft. With the ability to embed multiple documents without having to sign in, this removed technology illiterate barriers. </a:t>
            </a:r>
          </a:p>
          <a:p>
            <a:endParaRPr lang="en-US" dirty="0">
              <a:ea typeface="Calibri"/>
              <a:cs typeface="Calibri"/>
            </a:endParaRPr>
          </a:p>
          <a:p>
            <a:r>
              <a:rPr lang="en-US" dirty="0">
                <a:ea typeface="Calibri"/>
                <a:cs typeface="Calibri"/>
              </a:rPr>
              <a:t>Sway also gives a soft touch of 'view' feedback. Allowing me to see how many people viewed it and the average time spent viewing the document.</a:t>
            </a:r>
          </a:p>
          <a:p>
            <a:endParaRPr lang="en-US" dirty="0">
              <a:ea typeface="Calibri"/>
              <a:cs typeface="Calibri"/>
            </a:endParaRPr>
          </a:p>
          <a:p>
            <a:r>
              <a:rPr lang="en-US" dirty="0">
                <a:ea typeface="Calibri"/>
                <a:cs typeface="Calibri"/>
              </a:rPr>
              <a:t>I also wanted staff to have the autonomy to decide if they wanted to spend 3 minutes or 3 hours within the Sway, but also use it as a reference point so they could keep coming back.</a:t>
            </a:r>
          </a:p>
          <a:p>
            <a:endParaRPr lang="en-US" dirty="0">
              <a:ea typeface="Calibri"/>
              <a:cs typeface="Calibri"/>
            </a:endParaRPr>
          </a:p>
          <a:p>
            <a:r>
              <a:rPr lang="en-US" dirty="0">
                <a:ea typeface="Calibri"/>
                <a:cs typeface="Calibri"/>
              </a:rPr>
              <a:t>This was why Sway was chosen.</a:t>
            </a:r>
          </a:p>
        </p:txBody>
      </p:sp>
      <p:sp>
        <p:nvSpPr>
          <p:cNvPr id="4" name="Slide Number Placeholder 3"/>
          <p:cNvSpPr>
            <a:spLocks noGrp="1"/>
          </p:cNvSpPr>
          <p:nvPr>
            <p:ph type="sldNum" sz="quarter" idx="5"/>
          </p:nvPr>
        </p:nvSpPr>
        <p:spPr/>
        <p:txBody>
          <a:bodyPr/>
          <a:lstStyle/>
          <a:p>
            <a:fld id="{E3A32601-E85E-485D-8CC9-D67B519C0821}" type="slidenum">
              <a:rPr lang="en-US"/>
              <a:t>8</a:t>
            </a:fld>
            <a:endParaRPr lang="en-US"/>
          </a:p>
        </p:txBody>
      </p:sp>
    </p:spTree>
    <p:extLst>
      <p:ext uri="{BB962C8B-B14F-4D97-AF65-F5344CB8AC3E}">
        <p14:creationId xmlns:p14="http://schemas.microsoft.com/office/powerpoint/2010/main" val="2297953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newsletter works best when we work across directorates, support each others agendas and have the diversity of opinion and strength.</a:t>
            </a:r>
          </a:p>
          <a:p>
            <a:r>
              <a:rPr lang="en-GB" dirty="0"/>
              <a:t>Identified stakeholders</a:t>
            </a:r>
          </a:p>
          <a:p>
            <a:r>
              <a:rPr lang="en-GB" dirty="0"/>
              <a:t>My SP Team</a:t>
            </a:r>
          </a:p>
          <a:p>
            <a:r>
              <a:rPr lang="en-GB" dirty="0"/>
              <a:t>Clinical Intelligence and Assurance Team – It’s another tool to help improve our compliance with nationally reported clinical indicators</a:t>
            </a:r>
          </a:p>
          <a:p>
            <a:r>
              <a:rPr lang="en-GB" dirty="0"/>
              <a:t>Patient Safety – if we can develop staff in key areas (for example bed sores) we may be able to prevent harm.</a:t>
            </a:r>
          </a:p>
          <a:p>
            <a:r>
              <a:rPr lang="en-GB" dirty="0"/>
              <a:t>Learning and Development – Our learning and development team will have power to include or refuse subjects or learning. Although, they have responsibility of delivering mandatory learning over all of WAST staff. Their interest is low, but they have some power.</a:t>
            </a:r>
          </a:p>
          <a:p>
            <a:r>
              <a:rPr lang="en-GB" dirty="0"/>
              <a:t>Clinical Directorate – These have a responsibility of ensuring are staff are clinically competent, learning and developing our practice and profession. My boss – is in the clinical directorate who I often require support.</a:t>
            </a:r>
          </a:p>
          <a:p>
            <a:r>
              <a:rPr lang="en-GB" dirty="0"/>
              <a:t>The Staff – It’s addressing their needs and concerns, their clinical competence. They have the power to ask what is in each newsletter. </a:t>
            </a:r>
          </a:p>
          <a:p>
            <a:r>
              <a:rPr lang="en-GB" dirty="0"/>
              <a:t>The Public  - our clinical competence afters the public.</a:t>
            </a:r>
          </a:p>
          <a:p>
            <a:endParaRPr lang="en-GB" dirty="0"/>
          </a:p>
          <a:p>
            <a:r>
              <a:rPr lang="en-GB" dirty="0"/>
              <a:t>It is then important to set how to communicate with these and how often.</a:t>
            </a:r>
          </a:p>
          <a:p>
            <a:r>
              <a:rPr lang="en-GB" dirty="0"/>
              <a:t>Clinical, SP Team, L&amp;D, PS are met with monthly. With the newsletter a fixed item on the agenda.</a:t>
            </a:r>
          </a:p>
          <a:p>
            <a:r>
              <a:rPr lang="en-GB" dirty="0"/>
              <a:t>Staff – almost continuous. I review their engagement in the newsletter with evaluating the analytics and the feedback. Also, on SP </a:t>
            </a:r>
            <a:r>
              <a:rPr lang="en-GB" dirty="0" err="1"/>
              <a:t>rideouts</a:t>
            </a:r>
            <a:r>
              <a:rPr lang="en-GB" dirty="0"/>
              <a:t>, conversations outside hospital. </a:t>
            </a:r>
          </a:p>
          <a:p>
            <a:r>
              <a:rPr lang="en-GB" dirty="0"/>
              <a:t>CIAT – Usually a conversation at the early planning stage of the next newsletter</a:t>
            </a:r>
          </a:p>
        </p:txBody>
      </p:sp>
      <p:sp>
        <p:nvSpPr>
          <p:cNvPr id="4" name="Slide Number Placeholder 3"/>
          <p:cNvSpPr>
            <a:spLocks noGrp="1"/>
          </p:cNvSpPr>
          <p:nvPr>
            <p:ph type="sldNum" sz="quarter" idx="5"/>
          </p:nvPr>
        </p:nvSpPr>
        <p:spPr/>
        <p:txBody>
          <a:bodyPr/>
          <a:lstStyle/>
          <a:p>
            <a:fld id="{E3A32601-E85E-485D-8CC9-D67B519C0821}" type="slidenum">
              <a:rPr lang="en-GB" smtClean="0"/>
              <a:t>9</a:t>
            </a:fld>
            <a:endParaRPr lang="en-GB"/>
          </a:p>
        </p:txBody>
      </p:sp>
    </p:spTree>
    <p:extLst>
      <p:ext uri="{BB962C8B-B14F-4D97-AF65-F5344CB8AC3E}">
        <p14:creationId xmlns:p14="http://schemas.microsoft.com/office/powerpoint/2010/main" val="3654432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 acknowledged that the newsletter was my idea, but it was never planned to be a solo project. </a:t>
            </a:r>
            <a:r>
              <a:rPr lang="en-GB" noProof="0" dirty="0">
                <a:ea typeface="Calibri"/>
                <a:cs typeface="Calibri"/>
              </a:rPr>
              <a:t>Realising</a:t>
            </a:r>
            <a:r>
              <a:rPr lang="en-US" dirty="0">
                <a:ea typeface="Calibri"/>
                <a:cs typeface="Calibri"/>
              </a:rPr>
              <a:t> very quickly after the first edition it took a lot of manpower, and </a:t>
            </a:r>
            <a:r>
              <a:rPr lang="en-US" dirty="0" err="1">
                <a:ea typeface="Calibri"/>
                <a:cs typeface="Calibri"/>
              </a:rPr>
              <a:t>recognising</a:t>
            </a:r>
            <a:r>
              <a:rPr lang="en-US" dirty="0">
                <a:ea typeface="Calibri"/>
                <a:cs typeface="Calibri"/>
              </a:rPr>
              <a:t> that diversity in opinions would provide a more rounded newsletter, I </a:t>
            </a:r>
            <a:r>
              <a:rPr lang="en-GB" noProof="0" dirty="0">
                <a:ea typeface="Calibri"/>
                <a:cs typeface="Calibri"/>
              </a:rPr>
              <a:t>utilised</a:t>
            </a:r>
            <a:r>
              <a:rPr lang="en-US" dirty="0">
                <a:ea typeface="Calibri"/>
                <a:cs typeface="Calibri"/>
              </a:rPr>
              <a:t> Microsoft. I created a mind map that I shared with the other SPs of Swansea bay to come up with ideas for the newsletter. This is changed and adjusted after each edition. Many of the ideas that I have added onto this is from new clinical updates or from the feedback from the staff.</a:t>
            </a:r>
          </a:p>
          <a:p>
            <a:endParaRPr lang="en-US" dirty="0">
              <a:ea typeface="Calibri"/>
              <a:cs typeface="Calibri"/>
            </a:endParaRPr>
          </a:p>
          <a:p>
            <a:r>
              <a:rPr lang="en-US" dirty="0">
                <a:ea typeface="Calibri"/>
                <a:cs typeface="Calibri"/>
              </a:rPr>
              <a:t>On the 2</a:t>
            </a:r>
            <a:r>
              <a:rPr lang="en-US" baseline="30000" dirty="0">
                <a:ea typeface="Calibri"/>
                <a:cs typeface="Calibri"/>
              </a:rPr>
              <a:t>nd</a:t>
            </a:r>
            <a:r>
              <a:rPr lang="en-US" dirty="0">
                <a:ea typeface="Calibri"/>
                <a:cs typeface="Calibri"/>
              </a:rPr>
              <a:t> Monday of every month we have a locality Senior Paramedic Meeting. The Newsletter, it’s progress and this whiteboard is presented.</a:t>
            </a:r>
          </a:p>
        </p:txBody>
      </p:sp>
      <p:sp>
        <p:nvSpPr>
          <p:cNvPr id="4" name="Slide Number Placeholder 3"/>
          <p:cNvSpPr>
            <a:spLocks noGrp="1"/>
          </p:cNvSpPr>
          <p:nvPr>
            <p:ph type="sldNum" sz="quarter" idx="5"/>
          </p:nvPr>
        </p:nvSpPr>
        <p:spPr/>
        <p:txBody>
          <a:bodyPr/>
          <a:lstStyle/>
          <a:p>
            <a:fld id="{E3A32601-E85E-485D-8CC9-D67B519C0821}" type="slidenum">
              <a:rPr lang="en-US"/>
              <a:t>10</a:t>
            </a:fld>
            <a:endParaRPr lang="en-US"/>
          </a:p>
        </p:txBody>
      </p:sp>
    </p:spTree>
    <p:extLst>
      <p:ext uri="{BB962C8B-B14F-4D97-AF65-F5344CB8AC3E}">
        <p14:creationId xmlns:p14="http://schemas.microsoft.com/office/powerpoint/2010/main" val="3821018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Kurt Lewin’s three stage Model of Change is one of the fundamentals theories of change management. As you can see it’s a model focusing on unfreezing, changing or transitioning and refreezing. It’s about preparing, implementing and sustaining change.</a:t>
            </a:r>
          </a:p>
          <a:p>
            <a:r>
              <a:rPr lang="en-GB" dirty="0"/>
              <a:t>The simplicity of this model is what attracted me to this and the fact you consider breaking bad habits which was identified in the root cause analysis.</a:t>
            </a:r>
          </a:p>
        </p:txBody>
      </p:sp>
      <p:sp>
        <p:nvSpPr>
          <p:cNvPr id="4" name="Slide Number Placeholder 3"/>
          <p:cNvSpPr>
            <a:spLocks noGrp="1"/>
          </p:cNvSpPr>
          <p:nvPr>
            <p:ph type="sldNum" sz="quarter" idx="5"/>
          </p:nvPr>
        </p:nvSpPr>
        <p:spPr/>
        <p:txBody>
          <a:bodyPr/>
          <a:lstStyle/>
          <a:p>
            <a:fld id="{E3A32601-E85E-485D-8CC9-D67B519C0821}" type="slidenum">
              <a:rPr lang="en-GB" smtClean="0"/>
              <a:t>11</a:t>
            </a:fld>
            <a:endParaRPr lang="en-GB"/>
          </a:p>
        </p:txBody>
      </p:sp>
    </p:spTree>
    <p:extLst>
      <p:ext uri="{BB962C8B-B14F-4D97-AF65-F5344CB8AC3E}">
        <p14:creationId xmlns:p14="http://schemas.microsoft.com/office/powerpoint/2010/main" val="20233621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make it clear to staff that we understand the pressure and the skill fade. I (we) have listened. There is nothing I can do about the hospital delays, but there is something I can do whilst you are delayed.</a:t>
            </a:r>
          </a:p>
          <a:p>
            <a:r>
              <a:rPr lang="en-GB" dirty="0"/>
              <a:t>Staff have got into a defeatist attitude. Become bored, maybe even lazy. Netflix is a common find in the front of an ambulance. This bad habit needs to be addressed.</a:t>
            </a:r>
          </a:p>
          <a:p>
            <a:r>
              <a:rPr lang="en-GB" dirty="0"/>
              <a:t>The defeatist attitude is also linked to an attitude of believing the leaders don’t care. But also, asking staff to step out from bad habits. To change behaviours, needs the leaders support.</a:t>
            </a:r>
          </a:p>
        </p:txBody>
      </p:sp>
      <p:sp>
        <p:nvSpPr>
          <p:cNvPr id="4" name="Slide Number Placeholder 3"/>
          <p:cNvSpPr>
            <a:spLocks noGrp="1"/>
          </p:cNvSpPr>
          <p:nvPr>
            <p:ph type="sldNum" sz="quarter" idx="5"/>
          </p:nvPr>
        </p:nvSpPr>
        <p:spPr/>
        <p:txBody>
          <a:bodyPr/>
          <a:lstStyle/>
          <a:p>
            <a:fld id="{E3A32601-E85E-485D-8CC9-D67B519C0821}" type="slidenum">
              <a:rPr lang="en-GB" smtClean="0"/>
              <a:t>12</a:t>
            </a:fld>
            <a:endParaRPr lang="en-GB"/>
          </a:p>
        </p:txBody>
      </p:sp>
    </p:spTree>
    <p:extLst>
      <p:ext uri="{BB962C8B-B14F-4D97-AF65-F5344CB8AC3E}">
        <p14:creationId xmlns:p14="http://schemas.microsoft.com/office/powerpoint/2010/main" val="9294631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Trial the newsletter – are staff reading it, is it helping with moral? Is it helping with clinical competence?</a:t>
            </a:r>
          </a:p>
          <a:p>
            <a:r>
              <a:rPr lang="en-GB" dirty="0"/>
              <a:t>We need feedback. Honest feedback. Is the newsletter good? What do they want in the next editions?</a:t>
            </a:r>
          </a:p>
          <a:p>
            <a:r>
              <a:rPr lang="en-GB" dirty="0"/>
              <a:t>Staff need to know that this newsletter is for them, that we have listened to their concerns. Make sure staff have the access, make sure staff can use the platform. </a:t>
            </a:r>
          </a:p>
        </p:txBody>
      </p:sp>
      <p:sp>
        <p:nvSpPr>
          <p:cNvPr id="4" name="Slide Number Placeholder 3"/>
          <p:cNvSpPr>
            <a:spLocks noGrp="1"/>
          </p:cNvSpPr>
          <p:nvPr>
            <p:ph type="sldNum" sz="quarter" idx="5"/>
          </p:nvPr>
        </p:nvSpPr>
        <p:spPr/>
        <p:txBody>
          <a:bodyPr/>
          <a:lstStyle/>
          <a:p>
            <a:fld id="{E3A32601-E85E-485D-8CC9-D67B519C0821}" type="slidenum">
              <a:rPr lang="en-GB" smtClean="0"/>
              <a:t>13</a:t>
            </a:fld>
            <a:endParaRPr lang="en-GB"/>
          </a:p>
        </p:txBody>
      </p:sp>
    </p:spTree>
    <p:extLst>
      <p:ext uri="{BB962C8B-B14F-4D97-AF65-F5344CB8AC3E}">
        <p14:creationId xmlns:p14="http://schemas.microsoft.com/office/powerpoint/2010/main" val="13832060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Freezing new habits, learning over Netflix. Staff discussing clinical developments. Trust that the clinical leadership team is trying to improve things within the scope that they can. </a:t>
            </a:r>
          </a:p>
          <a:p>
            <a:r>
              <a:rPr lang="en-GB" dirty="0"/>
              <a:t>Celebrate staff’s success within the newsletter and celebrate the success of the newsletter. </a:t>
            </a:r>
          </a:p>
          <a:p>
            <a:r>
              <a:rPr lang="en-GB" dirty="0"/>
              <a:t>Keep monitoring and keep adjusting the newsletter to be current. </a:t>
            </a:r>
          </a:p>
        </p:txBody>
      </p:sp>
      <p:sp>
        <p:nvSpPr>
          <p:cNvPr id="4" name="Slide Number Placeholder 3"/>
          <p:cNvSpPr>
            <a:spLocks noGrp="1"/>
          </p:cNvSpPr>
          <p:nvPr>
            <p:ph type="sldNum" sz="quarter" idx="5"/>
          </p:nvPr>
        </p:nvSpPr>
        <p:spPr/>
        <p:txBody>
          <a:bodyPr/>
          <a:lstStyle/>
          <a:p>
            <a:fld id="{E3A32601-E85E-485D-8CC9-D67B519C0821}" type="slidenum">
              <a:rPr lang="en-GB" smtClean="0"/>
              <a:t>14</a:t>
            </a:fld>
            <a:endParaRPr lang="en-GB"/>
          </a:p>
        </p:txBody>
      </p:sp>
    </p:spTree>
    <p:extLst>
      <p:ext uri="{BB962C8B-B14F-4D97-AF65-F5344CB8AC3E}">
        <p14:creationId xmlns:p14="http://schemas.microsoft.com/office/powerpoint/2010/main" val="20725672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 have chose the Deming Cycle for a planning tool as it supports constant improvement and development. It is one that is supported by the NHS (even though they call it PDCA – explaining how it can help to understand what you want to achieve and hoe you will measure the effectiveness. I am 4 issues of the newsletter in and after every edition I have evaluated the feedback, held meetings with colleagues and stake holders to see what we could do better to improve. </a:t>
            </a:r>
          </a:p>
          <a:p>
            <a:endParaRPr lang="en-US" dirty="0">
              <a:ea typeface="Calibri"/>
              <a:cs typeface="Calibri"/>
            </a:endParaRPr>
          </a:p>
          <a:p>
            <a:r>
              <a:rPr lang="en-US" dirty="0">
                <a:ea typeface="Calibri"/>
                <a:cs typeface="Calibri"/>
              </a:rPr>
              <a:t>One example. They July edition had a reduced uptake on people viewing the newsletter. The following month we introduced QR codes to stations and hospitals and the amount of people viewing the newsletter has improved since.</a:t>
            </a:r>
          </a:p>
        </p:txBody>
      </p:sp>
      <p:sp>
        <p:nvSpPr>
          <p:cNvPr id="4" name="Slide Number Placeholder 3"/>
          <p:cNvSpPr>
            <a:spLocks noGrp="1"/>
          </p:cNvSpPr>
          <p:nvPr>
            <p:ph type="sldNum" sz="quarter" idx="5"/>
          </p:nvPr>
        </p:nvSpPr>
        <p:spPr/>
        <p:txBody>
          <a:bodyPr/>
          <a:lstStyle/>
          <a:p>
            <a:fld id="{E3A32601-E85E-485D-8CC9-D67B519C0821}" type="slidenum">
              <a:t>15</a:t>
            </a:fld>
            <a:endParaRPr lang="en-US"/>
          </a:p>
        </p:txBody>
      </p:sp>
    </p:spTree>
    <p:extLst>
      <p:ext uri="{BB962C8B-B14F-4D97-AF65-F5344CB8AC3E}">
        <p14:creationId xmlns:p14="http://schemas.microsoft.com/office/powerpoint/2010/main" val="29193881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Sway.</a:t>
            </a:r>
          </a:p>
        </p:txBody>
      </p:sp>
      <p:sp>
        <p:nvSpPr>
          <p:cNvPr id="4" name="Slide Number Placeholder 3"/>
          <p:cNvSpPr>
            <a:spLocks noGrp="1"/>
          </p:cNvSpPr>
          <p:nvPr>
            <p:ph type="sldNum" sz="quarter" idx="5"/>
          </p:nvPr>
        </p:nvSpPr>
        <p:spPr/>
        <p:txBody>
          <a:bodyPr/>
          <a:lstStyle/>
          <a:p>
            <a:fld id="{E3A32601-E85E-485D-8CC9-D67B519C0821}" type="slidenum">
              <a:rPr lang="en-GB" smtClean="0"/>
              <a:t>16</a:t>
            </a:fld>
            <a:endParaRPr lang="en-GB"/>
          </a:p>
        </p:txBody>
      </p:sp>
    </p:spTree>
    <p:extLst>
      <p:ext uri="{BB962C8B-B14F-4D97-AF65-F5344CB8AC3E}">
        <p14:creationId xmlns:p14="http://schemas.microsoft.com/office/powerpoint/2010/main" val="32220033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end of the sway document is a feedback section.</a:t>
            </a:r>
          </a:p>
          <a:p>
            <a:r>
              <a:rPr lang="en-GB" dirty="0"/>
              <a:t>The feedback was crucial for the first newsletter. I wanted to make sure the Sway format was suitable. I wanted to know if staff liked or if they found it useful</a:t>
            </a:r>
          </a:p>
          <a:p>
            <a:endParaRPr lang="en-GB" dirty="0"/>
          </a:p>
          <a:p>
            <a:r>
              <a:rPr lang="en-GB" dirty="0"/>
              <a:t>This feedback form has remained the same throughout the last 4 newsletters. At the start of each quarter newsletter. I review the feedback to help design the next edition. The comments are added to the whiteboard and brought to the monthly meetings.</a:t>
            </a:r>
          </a:p>
          <a:p>
            <a:endParaRPr lang="en-GB" dirty="0"/>
          </a:p>
          <a:p>
            <a:r>
              <a:rPr lang="en-GB" dirty="0"/>
              <a:t>Number 13 discusses videos – these are in the January edition.</a:t>
            </a:r>
          </a:p>
        </p:txBody>
      </p:sp>
      <p:sp>
        <p:nvSpPr>
          <p:cNvPr id="4" name="Slide Number Placeholder 3"/>
          <p:cNvSpPr>
            <a:spLocks noGrp="1"/>
          </p:cNvSpPr>
          <p:nvPr>
            <p:ph type="sldNum" sz="quarter" idx="5"/>
          </p:nvPr>
        </p:nvSpPr>
        <p:spPr/>
        <p:txBody>
          <a:bodyPr/>
          <a:lstStyle/>
          <a:p>
            <a:fld id="{E3A32601-E85E-485D-8CC9-D67B519C0821}" type="slidenum">
              <a:rPr lang="en-GB" smtClean="0"/>
              <a:t>17</a:t>
            </a:fld>
            <a:endParaRPr lang="en-GB"/>
          </a:p>
        </p:txBody>
      </p:sp>
    </p:spTree>
    <p:extLst>
      <p:ext uri="{BB962C8B-B14F-4D97-AF65-F5344CB8AC3E}">
        <p14:creationId xmlns:p14="http://schemas.microsoft.com/office/powerpoint/2010/main" val="4284966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spinning the </a:t>
            </a:r>
            <a:r>
              <a:rPr lang="en-GB" dirty="0" err="1"/>
              <a:t>deming</a:t>
            </a:r>
            <a:r>
              <a:rPr lang="en-GB" dirty="0"/>
              <a:t> cycle between each newsletter there are a few things we have changed and learnt from.</a:t>
            </a:r>
          </a:p>
          <a:p>
            <a:endParaRPr lang="en-GB" dirty="0"/>
          </a:p>
          <a:p>
            <a:r>
              <a:rPr lang="en-GB" dirty="0"/>
              <a:t>New topics – trying to keep them topical. Up to date with locality changes and clinical guideline updates.</a:t>
            </a:r>
          </a:p>
          <a:p>
            <a:r>
              <a:rPr lang="en-GB" dirty="0"/>
              <a:t>New stakeholders – regularly engaging new stakeholders for the diversity that they bring. In January we have made links with your Trust Midwife for example</a:t>
            </a:r>
          </a:p>
          <a:p>
            <a:r>
              <a:rPr lang="en-GB" dirty="0"/>
              <a:t>New distribution – it was noticed that the July addition we didn’t reach as many people as previous. Therefore, we introduced QR code posters as well as the usual distribution channels. </a:t>
            </a:r>
          </a:p>
        </p:txBody>
      </p:sp>
      <p:sp>
        <p:nvSpPr>
          <p:cNvPr id="4" name="Slide Number Placeholder 3"/>
          <p:cNvSpPr>
            <a:spLocks noGrp="1"/>
          </p:cNvSpPr>
          <p:nvPr>
            <p:ph type="sldNum" sz="quarter" idx="5"/>
          </p:nvPr>
        </p:nvSpPr>
        <p:spPr/>
        <p:txBody>
          <a:bodyPr/>
          <a:lstStyle/>
          <a:p>
            <a:fld id="{E3A32601-E85E-485D-8CC9-D67B519C0821}" type="slidenum">
              <a:rPr lang="en-GB" smtClean="0"/>
              <a:t>18</a:t>
            </a:fld>
            <a:endParaRPr lang="en-GB"/>
          </a:p>
        </p:txBody>
      </p:sp>
    </p:spTree>
    <p:extLst>
      <p:ext uri="{BB962C8B-B14F-4D97-AF65-F5344CB8AC3E}">
        <p14:creationId xmlns:p14="http://schemas.microsoft.com/office/powerpoint/2010/main" val="357614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t">
              <a:buFont typeface="+mj-lt"/>
              <a:buNone/>
            </a:pPr>
            <a:r>
              <a:rPr lang="en-US" b="0" i="0" dirty="0">
                <a:solidFill>
                  <a:srgbClr val="000000"/>
                </a:solidFill>
                <a:effectLst/>
                <a:latin typeface="Segoe UI" panose="020B0502040204020203" pitchFamily="34" charset="0"/>
              </a:rPr>
              <a:t>An element of our change project was to identify if people were engaging. This soft touch by Sway gives some indication of how many people have viewed the newsletter.</a:t>
            </a:r>
          </a:p>
          <a:p>
            <a:pPr algn="l" fontAlgn="t">
              <a:buFont typeface="+mj-lt"/>
              <a:buNone/>
            </a:pPr>
            <a:endParaRPr lang="en-US" b="0" i="0" dirty="0">
              <a:solidFill>
                <a:srgbClr val="000000"/>
              </a:solidFill>
              <a:effectLst/>
              <a:latin typeface="Segoe UI" panose="020B0502040204020203" pitchFamily="34" charset="0"/>
            </a:endParaRPr>
          </a:p>
          <a:p>
            <a:pPr algn="l" fontAlgn="t">
              <a:buFont typeface="+mj-lt"/>
              <a:buNone/>
            </a:pPr>
            <a:r>
              <a:rPr lang="en-US" b="0" i="0" dirty="0">
                <a:solidFill>
                  <a:srgbClr val="000000"/>
                </a:solidFill>
                <a:effectLst/>
                <a:latin typeface="Segoe UI" panose="020B0502040204020203" pitchFamily="34" charset="0"/>
              </a:rPr>
              <a:t>Sway doesn’t break down what a deep read means? But out of the 329 views of the October edition only 27 people had a deep read. </a:t>
            </a:r>
          </a:p>
          <a:p>
            <a:pPr algn="l" fontAlgn="t">
              <a:buFont typeface="+mj-lt"/>
              <a:buAutoNum type="arabicPeriod"/>
            </a:pPr>
            <a:endParaRPr lang="en-US" b="0" i="0" dirty="0">
              <a:solidFill>
                <a:srgbClr val="000000"/>
              </a:solidFill>
              <a:effectLst/>
              <a:latin typeface="Segoe UI" panose="020B0502040204020203" pitchFamily="34" charset="0"/>
            </a:endParaRPr>
          </a:p>
          <a:p>
            <a:pPr algn="l" fontAlgn="t">
              <a:buFont typeface="+mj-lt"/>
              <a:buAutoNum type="arabicPeriod"/>
            </a:pPr>
            <a:r>
              <a:rPr lang="en-US" b="0" i="0" dirty="0">
                <a:solidFill>
                  <a:srgbClr val="000000"/>
                </a:solidFill>
                <a:effectLst/>
                <a:latin typeface="Segoe UI" panose="020B0502040204020203" pitchFamily="34" charset="0"/>
              </a:rPr>
              <a:t>Glanced: This category typically refers to viewers who spent a relatively short amount of time looking at the presentation or quickly scrolled through it without spending much time on individual slides. It suggests a superficial or cursory level of engagement.</a:t>
            </a:r>
          </a:p>
          <a:p>
            <a:pPr algn="l" fontAlgn="t">
              <a:buFont typeface="+mj-lt"/>
              <a:buAutoNum type="arabicPeriod"/>
            </a:pPr>
            <a:r>
              <a:rPr lang="en-US" b="0" i="0" dirty="0">
                <a:solidFill>
                  <a:srgbClr val="000000"/>
                </a:solidFill>
                <a:effectLst/>
                <a:latin typeface="Segoe UI" panose="020B0502040204020203" pitchFamily="34" charset="0"/>
              </a:rPr>
              <a:t>Quick: The "Quick" category implies viewers who spent a bit more time on the presentation compared to those in the "Glanced" category. They may have spent a moderate amount of time on each slide, possibly skimming through the content. It suggests a slightly higher level of engagement than "Glanced."</a:t>
            </a:r>
          </a:p>
          <a:p>
            <a:pPr algn="l" fontAlgn="t">
              <a:buFont typeface="+mj-lt"/>
              <a:buAutoNum type="arabicPeriod"/>
            </a:pPr>
            <a:r>
              <a:rPr lang="en-US" b="0" i="0" dirty="0">
                <a:solidFill>
                  <a:srgbClr val="000000"/>
                </a:solidFill>
                <a:effectLst/>
                <a:latin typeface="Segoe UI" panose="020B0502040204020203" pitchFamily="34" charset="0"/>
              </a:rPr>
              <a:t>Deep: The "Deep" category represents viewers who spent a significant amount of time with the presentation, thoroughly exploring the content, and possibly revisiting specific slides. This category indicates a high level of engagement and interest..</a:t>
            </a:r>
          </a:p>
          <a:p>
            <a:endParaRPr lang="en-GB" dirty="0"/>
          </a:p>
        </p:txBody>
      </p:sp>
      <p:sp>
        <p:nvSpPr>
          <p:cNvPr id="4" name="Slide Number Placeholder 3"/>
          <p:cNvSpPr>
            <a:spLocks noGrp="1"/>
          </p:cNvSpPr>
          <p:nvPr>
            <p:ph type="sldNum" sz="quarter" idx="5"/>
          </p:nvPr>
        </p:nvSpPr>
        <p:spPr/>
        <p:txBody>
          <a:bodyPr/>
          <a:lstStyle/>
          <a:p>
            <a:fld id="{E3A32601-E85E-485D-8CC9-D67B519C0821}" type="slidenum">
              <a:rPr lang="en-GB" smtClean="0"/>
              <a:t>19</a:t>
            </a:fld>
            <a:endParaRPr lang="en-GB"/>
          </a:p>
        </p:txBody>
      </p:sp>
    </p:spTree>
    <p:extLst>
      <p:ext uri="{BB962C8B-B14F-4D97-AF65-F5344CB8AC3E}">
        <p14:creationId xmlns:p14="http://schemas.microsoft.com/office/powerpoint/2010/main" val="2919986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are not engaging. Our last edition – 27 people were considered to have a deep read. On my </a:t>
            </a:r>
            <a:r>
              <a:rPr lang="en-GB" dirty="0" err="1"/>
              <a:t>rideouts</a:t>
            </a:r>
            <a:r>
              <a:rPr lang="en-GB" dirty="0"/>
              <a:t>, I will discuss the newsletter. Live feedback. Most people say they have seen it but not read it. But not one has given me something that I can work on. ‘Haven’t read it yet’ – ‘Forgot about it’ – ‘Oh yeah, I seen the email/poster’</a:t>
            </a:r>
          </a:p>
          <a:p>
            <a:endParaRPr lang="en-GB" dirty="0"/>
          </a:p>
          <a:p>
            <a:r>
              <a:rPr lang="en-GB" dirty="0"/>
              <a:t>Buy-in from other SPs. This was originally my idea, in response to the hospital delays and staff feedback. I thought it was a great way of improving compliance and sharing clinical news. The other SP’s in my team, still see it as MY newsletter. They have their own agenda’s, they have their own projects, staff, clinical concerns. Engagement is low with the other SPs on the whiteboard. </a:t>
            </a:r>
          </a:p>
          <a:p>
            <a:r>
              <a:rPr lang="en-GB" dirty="0"/>
              <a:t>Although, since the newsletter has been added to the monthly meeting agenda, more suggestions and engagement is happening.</a:t>
            </a:r>
          </a:p>
          <a:p>
            <a:endParaRPr lang="en-GB" dirty="0"/>
          </a:p>
          <a:p>
            <a:r>
              <a:rPr lang="en-GB" dirty="0"/>
              <a:t>09/01/25 – 948 people have viewed the newsletter. Only 23 people have fed back. Is it because it’s at the end? Do people think their feedback is not reviewed and acted upon?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3A32601-E85E-485D-8CC9-D67B519C0821}" type="slidenum">
              <a:rPr lang="en-GB" smtClean="0"/>
              <a:t>20</a:t>
            </a:fld>
            <a:endParaRPr lang="en-GB"/>
          </a:p>
        </p:txBody>
      </p:sp>
    </p:spTree>
    <p:extLst>
      <p:ext uri="{BB962C8B-B14F-4D97-AF65-F5344CB8AC3E}">
        <p14:creationId xmlns:p14="http://schemas.microsoft.com/office/powerpoint/2010/main" val="3615077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previous slide, I identified some barriers.</a:t>
            </a:r>
          </a:p>
          <a:p>
            <a:r>
              <a:rPr lang="en-GB" dirty="0"/>
              <a:t>This is how I have attempted to overcome these</a:t>
            </a:r>
          </a:p>
          <a:p>
            <a:endParaRPr lang="en-GB" dirty="0"/>
          </a:p>
          <a:p>
            <a:r>
              <a:rPr lang="en-GB" dirty="0"/>
              <a:t>Created a QR code that improved view figures</a:t>
            </a:r>
          </a:p>
          <a:p>
            <a:r>
              <a:rPr lang="en-GB" dirty="0"/>
              <a:t>Added the newsletter to the monthly SP meeting agenda which has improved SP engagement.</a:t>
            </a:r>
          </a:p>
          <a:p>
            <a:endParaRPr lang="en-GB" dirty="0"/>
          </a:p>
          <a:p>
            <a:r>
              <a:rPr lang="en-GB" dirty="0"/>
              <a:t>My next steps</a:t>
            </a:r>
          </a:p>
          <a:p>
            <a:r>
              <a:rPr lang="en-GB" dirty="0"/>
              <a:t>I plan on doing a questionnaire. I want to find out why staff are not looking at the newsletter. Why they are not feeding back.</a:t>
            </a:r>
          </a:p>
          <a:p>
            <a:r>
              <a:rPr lang="en-GB" dirty="0"/>
              <a:t>Plan for this to become a national newsletter so I need improved engagement.</a:t>
            </a:r>
          </a:p>
        </p:txBody>
      </p:sp>
      <p:sp>
        <p:nvSpPr>
          <p:cNvPr id="4" name="Slide Number Placeholder 3"/>
          <p:cNvSpPr>
            <a:spLocks noGrp="1"/>
          </p:cNvSpPr>
          <p:nvPr>
            <p:ph type="sldNum" sz="quarter" idx="5"/>
          </p:nvPr>
        </p:nvSpPr>
        <p:spPr/>
        <p:txBody>
          <a:bodyPr/>
          <a:lstStyle/>
          <a:p>
            <a:fld id="{E3A32601-E85E-485D-8CC9-D67B519C0821}" type="slidenum">
              <a:rPr lang="en-GB" smtClean="0"/>
              <a:t>21</a:t>
            </a:fld>
            <a:endParaRPr lang="en-GB"/>
          </a:p>
        </p:txBody>
      </p:sp>
    </p:spTree>
    <p:extLst>
      <p:ext uri="{BB962C8B-B14F-4D97-AF65-F5344CB8AC3E}">
        <p14:creationId xmlns:p14="http://schemas.microsoft.com/office/powerpoint/2010/main" val="22590767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Stakeholders – are willing to help but not to a time target</a:t>
            </a:r>
          </a:p>
          <a:p>
            <a:r>
              <a:rPr lang="en-GB" dirty="0"/>
              <a:t>Sway works – but its time consuming, fiddly and restrictive</a:t>
            </a:r>
          </a:p>
          <a:p>
            <a:r>
              <a:rPr lang="en-GB" dirty="0"/>
              <a:t>I can’t do it alone – I need the stakeholders</a:t>
            </a:r>
          </a:p>
          <a:p>
            <a:r>
              <a:rPr lang="en-GB" dirty="0"/>
              <a:t>Horse – You can take the horse to water but doesn’t mean it will drink. This applied here. Staff asked for support, staff were annoyed by the hospital delays. They discuss skill fade. They want SP CPD. I created SP CPD to reduce skill fade and offer support. The Sway analytics shows that staff are not engaging. </a:t>
            </a:r>
          </a:p>
        </p:txBody>
      </p:sp>
      <p:sp>
        <p:nvSpPr>
          <p:cNvPr id="4" name="Slide Number Placeholder 3"/>
          <p:cNvSpPr>
            <a:spLocks noGrp="1"/>
          </p:cNvSpPr>
          <p:nvPr>
            <p:ph type="sldNum" sz="quarter" idx="5"/>
          </p:nvPr>
        </p:nvSpPr>
        <p:spPr/>
        <p:txBody>
          <a:bodyPr/>
          <a:lstStyle/>
          <a:p>
            <a:fld id="{E3A32601-E85E-485D-8CC9-D67B519C0821}" type="slidenum">
              <a:rPr lang="en-GB" smtClean="0"/>
              <a:t>22</a:t>
            </a:fld>
            <a:endParaRPr lang="en-GB"/>
          </a:p>
        </p:txBody>
      </p:sp>
    </p:spTree>
    <p:extLst>
      <p:ext uri="{BB962C8B-B14F-4D97-AF65-F5344CB8AC3E}">
        <p14:creationId xmlns:p14="http://schemas.microsoft.com/office/powerpoint/2010/main" val="21731964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A32601-E85E-485D-8CC9-D67B519C0821}" type="slidenum">
              <a:rPr lang="en-GB" smtClean="0"/>
              <a:t>23</a:t>
            </a:fld>
            <a:endParaRPr lang="en-GB"/>
          </a:p>
        </p:txBody>
      </p:sp>
    </p:spTree>
    <p:extLst>
      <p:ext uri="{BB962C8B-B14F-4D97-AF65-F5344CB8AC3E}">
        <p14:creationId xmlns:p14="http://schemas.microsoft.com/office/powerpoint/2010/main" val="26164178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A32601-E85E-485D-8CC9-D67B519C0821}" type="slidenum">
              <a:rPr lang="en-GB" smtClean="0"/>
              <a:t>25</a:t>
            </a:fld>
            <a:endParaRPr lang="en-GB"/>
          </a:p>
        </p:txBody>
      </p:sp>
    </p:spTree>
    <p:extLst>
      <p:ext uri="{BB962C8B-B14F-4D97-AF65-F5344CB8AC3E}">
        <p14:creationId xmlns:p14="http://schemas.microsoft.com/office/powerpoint/2010/main" val="2090830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4359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22111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2183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51786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1981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05808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3913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3714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8953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28966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11052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6581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20954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508113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304969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43740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20017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1/22/2025</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1006925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6.png"/><Relationship Id="rId7" Type="http://schemas.openxmlformats.org/officeDocument/2006/relationships/diagramColors" Target="../diagrams/colors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7.png"/><Relationship Id="rId7" Type="http://schemas.openxmlformats.org/officeDocument/2006/relationships/diagramColors" Target="../diagrams/colors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8.png"/><Relationship Id="rId7" Type="http://schemas.openxmlformats.org/officeDocument/2006/relationships/diagramColors" Target="../diagrams/colors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sway.cloud.microsoft/utudI7mq8LICAQ13?ref=Link&amp;loc=mysway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customXml" Target="../ink/ink3.xml"/><Relationship Id="rId5" Type="http://schemas.openxmlformats.org/officeDocument/2006/relationships/diagramQuickStyle" Target="../diagrams/quickStyle6.xml"/><Relationship Id="rId10" Type="http://schemas.openxmlformats.org/officeDocument/2006/relationships/customXml" Target="../ink/ink2.xml"/><Relationship Id="rId4" Type="http://schemas.openxmlformats.org/officeDocument/2006/relationships/diagramLayout" Target="../diagrams/layout6.xml"/><Relationship Id="rId9" Type="http://schemas.openxmlformats.org/officeDocument/2006/relationships/image" Target="../media/image34.png"/></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aspenpark.church/words/2019/3/5/you-can-lead-a-horse-to-water-but"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unichrone.com/blog/quality-management/fishbone-root-cause-analysis/" TargetMode="External"/><Relationship Id="rId5" Type="http://schemas.openxmlformats.org/officeDocument/2006/relationships/hyperlink" Target="https://leadershipyoda.com/kurt-lewin-three-stages-of-change/" TargetMode="External"/><Relationship Id="rId4" Type="http://schemas.openxmlformats.org/officeDocument/2006/relationships/hyperlink" Target="https://www.england.nhs.uk/improvement-hub/wp-content/uploads/sites/44/2015/08/learning-handbook-pdsa.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Kaylee John</a:t>
            </a:r>
          </a:p>
        </p:txBody>
      </p:sp>
      <p:sp>
        <p:nvSpPr>
          <p:cNvPr id="3" name="Subtitle 2"/>
          <p:cNvSpPr>
            <a:spLocks noGrp="1"/>
          </p:cNvSpPr>
          <p:nvPr>
            <p:ph type="subTitle" idx="1"/>
          </p:nvPr>
        </p:nvSpPr>
        <p:spPr/>
        <p:txBody>
          <a:bodyPr/>
          <a:lstStyle/>
          <a:p>
            <a:r>
              <a:rPr lang="en-US" dirty="0"/>
              <a:t>2331139</a:t>
            </a:r>
          </a:p>
          <a:p>
            <a:r>
              <a:rPr lang="en-US" dirty="0"/>
              <a:t>BMPF7023 Leadership and Change</a:t>
            </a:r>
          </a:p>
          <a:p>
            <a:r>
              <a:rPr lang="en-US" dirty="0"/>
              <a:t>Change Project Presentation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97C40-98DC-29C8-D72F-A4DD3CE39073}"/>
              </a:ext>
            </a:extLst>
          </p:cNvPr>
          <p:cNvSpPr>
            <a:spLocks noGrp="1"/>
          </p:cNvSpPr>
          <p:nvPr>
            <p:ph type="title"/>
          </p:nvPr>
        </p:nvSpPr>
        <p:spPr/>
        <p:txBody>
          <a:bodyPr/>
          <a:lstStyle/>
          <a:p>
            <a:r>
              <a:rPr lang="en-US" dirty="0"/>
              <a:t>Objective</a:t>
            </a:r>
          </a:p>
        </p:txBody>
      </p:sp>
      <p:sp>
        <p:nvSpPr>
          <p:cNvPr id="3" name="Content Placeholder 2">
            <a:extLst>
              <a:ext uri="{FF2B5EF4-FFF2-40B4-BE49-F238E27FC236}">
                <a16:creationId xmlns:a16="http://schemas.microsoft.com/office/drawing/2014/main" id="{AC6B3635-A027-6257-3D71-8502C290235D}"/>
              </a:ext>
            </a:extLst>
          </p:cNvPr>
          <p:cNvSpPr>
            <a:spLocks noGrp="1"/>
          </p:cNvSpPr>
          <p:nvPr>
            <p:ph idx="1"/>
          </p:nvPr>
        </p:nvSpPr>
        <p:spPr/>
        <p:txBody>
          <a:bodyPr/>
          <a:lstStyle/>
          <a:p>
            <a:r>
              <a:rPr lang="en-US" dirty="0"/>
              <a:t>Understand the problems facing the ambulance service</a:t>
            </a:r>
          </a:p>
          <a:p>
            <a:pPr>
              <a:buClr>
                <a:srgbClr val="688727"/>
              </a:buClr>
            </a:pPr>
            <a:r>
              <a:rPr lang="en-US" dirty="0"/>
              <a:t>Explore the root causes of these problems and what involvement Stakeholders has in the project</a:t>
            </a:r>
          </a:p>
          <a:p>
            <a:pPr>
              <a:buClr>
                <a:srgbClr val="688727"/>
              </a:buClr>
            </a:pPr>
            <a:r>
              <a:rPr lang="en-US" dirty="0"/>
              <a:t>Change project using Lewin's and a PDCA cycle</a:t>
            </a:r>
          </a:p>
          <a:p>
            <a:pPr>
              <a:buClr>
                <a:srgbClr val="688727"/>
              </a:buClr>
            </a:pPr>
            <a:r>
              <a:rPr lang="en-US" dirty="0"/>
              <a:t>Explore the Barriers and how to overcome these.</a:t>
            </a:r>
          </a:p>
        </p:txBody>
      </p:sp>
    </p:spTree>
    <p:extLst>
      <p:ext uri="{BB962C8B-B14F-4D97-AF65-F5344CB8AC3E}">
        <p14:creationId xmlns:p14="http://schemas.microsoft.com/office/powerpoint/2010/main" val="1112043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DEE3-9B98-6AF5-16D6-798CD64B9B31}"/>
              </a:ext>
            </a:extLst>
          </p:cNvPr>
          <p:cNvSpPr>
            <a:spLocks noGrp="1"/>
          </p:cNvSpPr>
          <p:nvPr>
            <p:ph type="title"/>
          </p:nvPr>
        </p:nvSpPr>
        <p:spPr/>
        <p:txBody>
          <a:bodyPr/>
          <a:lstStyle/>
          <a:p>
            <a:r>
              <a:rPr lang="en-US" dirty="0"/>
              <a:t>December 2024</a:t>
            </a:r>
          </a:p>
        </p:txBody>
      </p:sp>
      <p:pic>
        <p:nvPicPr>
          <p:cNvPr id="4" name="Content Placeholder 3" descr="A screenshot of a computer&#10;&#10;Description automatically generated">
            <a:extLst>
              <a:ext uri="{FF2B5EF4-FFF2-40B4-BE49-F238E27FC236}">
                <a16:creationId xmlns:a16="http://schemas.microsoft.com/office/drawing/2014/main" id="{122D3333-1E70-157A-929F-45DA9D7B213F}"/>
              </a:ext>
            </a:extLst>
          </p:cNvPr>
          <p:cNvPicPr>
            <a:picLocks noGrp="1" noChangeAspect="1"/>
          </p:cNvPicPr>
          <p:nvPr>
            <p:ph idx="1"/>
          </p:nvPr>
        </p:nvPicPr>
        <p:blipFill>
          <a:blip r:embed="rId3"/>
          <a:stretch>
            <a:fillRect/>
          </a:stretch>
        </p:blipFill>
        <p:spPr>
          <a:xfrm>
            <a:off x="1802604" y="2443072"/>
            <a:ext cx="9382125" cy="495300"/>
          </a:xfrm>
        </p:spPr>
      </p:pic>
      <p:pic>
        <p:nvPicPr>
          <p:cNvPr id="6" name="Picture 5">
            <a:extLst>
              <a:ext uri="{FF2B5EF4-FFF2-40B4-BE49-F238E27FC236}">
                <a16:creationId xmlns:a16="http://schemas.microsoft.com/office/drawing/2014/main" id="{4E535D27-898B-47B5-4A4B-BC0EB4BE6BE2}"/>
              </a:ext>
            </a:extLst>
          </p:cNvPr>
          <p:cNvPicPr>
            <a:picLocks noChangeAspect="1"/>
          </p:cNvPicPr>
          <p:nvPr/>
        </p:nvPicPr>
        <p:blipFill>
          <a:blip r:embed="rId4"/>
          <a:stretch>
            <a:fillRect/>
          </a:stretch>
        </p:blipFill>
        <p:spPr>
          <a:xfrm>
            <a:off x="1802604" y="3457770"/>
            <a:ext cx="9377410" cy="302033"/>
          </a:xfrm>
          <a:prstGeom prst="rect">
            <a:avLst/>
          </a:prstGeom>
        </p:spPr>
      </p:pic>
      <p:pic>
        <p:nvPicPr>
          <p:cNvPr id="7" name="Picture 6">
            <a:extLst>
              <a:ext uri="{FF2B5EF4-FFF2-40B4-BE49-F238E27FC236}">
                <a16:creationId xmlns:a16="http://schemas.microsoft.com/office/drawing/2014/main" id="{08E5EA61-118F-1D58-C1F8-AB9A081AEBAF}"/>
              </a:ext>
            </a:extLst>
          </p:cNvPr>
          <p:cNvPicPr>
            <a:picLocks noChangeAspect="1"/>
          </p:cNvPicPr>
          <p:nvPr/>
        </p:nvPicPr>
        <p:blipFill>
          <a:blip r:embed="rId5"/>
          <a:stretch>
            <a:fillRect/>
          </a:stretch>
        </p:blipFill>
        <p:spPr>
          <a:xfrm>
            <a:off x="1132581" y="4745470"/>
            <a:ext cx="10717673" cy="326096"/>
          </a:xfrm>
          <a:prstGeom prst="rect">
            <a:avLst/>
          </a:prstGeom>
        </p:spPr>
      </p:pic>
      <p:sp>
        <p:nvSpPr>
          <p:cNvPr id="3" name="Explosion: 14 Points 2">
            <a:extLst>
              <a:ext uri="{FF2B5EF4-FFF2-40B4-BE49-F238E27FC236}">
                <a16:creationId xmlns:a16="http://schemas.microsoft.com/office/drawing/2014/main" id="{7478DA1A-F607-C492-CA0C-39460E57E3F3}"/>
              </a:ext>
            </a:extLst>
          </p:cNvPr>
          <p:cNvSpPr/>
          <p:nvPr/>
        </p:nvSpPr>
        <p:spPr>
          <a:xfrm>
            <a:off x="9633526" y="3948567"/>
            <a:ext cx="2401455" cy="1993355"/>
          </a:xfrm>
          <a:prstGeom prst="irregularSeal2">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5982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8521B-59E3-1D6F-C816-5D677F0447B8}"/>
              </a:ext>
            </a:extLst>
          </p:cNvPr>
          <p:cNvSpPr>
            <a:spLocks noGrp="1"/>
          </p:cNvSpPr>
          <p:nvPr>
            <p:ph type="title"/>
          </p:nvPr>
        </p:nvSpPr>
        <p:spPr>
          <a:xfrm>
            <a:off x="1484312" y="685800"/>
            <a:ext cx="5239218" cy="809513"/>
          </a:xfrm>
        </p:spPr>
        <p:txBody>
          <a:bodyPr/>
          <a:lstStyle/>
          <a:p>
            <a:r>
              <a:rPr lang="en-GB" dirty="0"/>
              <a:t>December 2024</a:t>
            </a:r>
          </a:p>
        </p:txBody>
      </p:sp>
      <p:pic>
        <p:nvPicPr>
          <p:cNvPr id="5" name="Content Placeholder 4">
            <a:extLst>
              <a:ext uri="{FF2B5EF4-FFF2-40B4-BE49-F238E27FC236}">
                <a16:creationId xmlns:a16="http://schemas.microsoft.com/office/drawing/2014/main" id="{FDA677A0-CA95-DFBA-D22D-34B1C7C97A91}"/>
              </a:ext>
            </a:extLst>
          </p:cNvPr>
          <p:cNvPicPr>
            <a:picLocks noGrp="1" noChangeAspect="1"/>
          </p:cNvPicPr>
          <p:nvPr>
            <p:ph idx="1"/>
          </p:nvPr>
        </p:nvPicPr>
        <p:blipFill>
          <a:blip r:embed="rId3"/>
          <a:stretch>
            <a:fillRect/>
          </a:stretch>
        </p:blipFill>
        <p:spPr>
          <a:xfrm>
            <a:off x="2431229" y="1911867"/>
            <a:ext cx="3545020" cy="3335462"/>
          </a:xfrm>
        </p:spPr>
      </p:pic>
      <p:sp>
        <p:nvSpPr>
          <p:cNvPr id="6" name="Heptagon 5">
            <a:extLst>
              <a:ext uri="{FF2B5EF4-FFF2-40B4-BE49-F238E27FC236}">
                <a16:creationId xmlns:a16="http://schemas.microsoft.com/office/drawing/2014/main" id="{A46E9309-5367-E925-C26A-BB1C5A6A7DB7}"/>
              </a:ext>
            </a:extLst>
          </p:cNvPr>
          <p:cNvSpPr/>
          <p:nvPr/>
        </p:nvSpPr>
        <p:spPr>
          <a:xfrm>
            <a:off x="7980217" y="1090556"/>
            <a:ext cx="2175001" cy="1971339"/>
          </a:xfrm>
          <a:prstGeom prst="hep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210 days</a:t>
            </a:r>
          </a:p>
        </p:txBody>
      </p:sp>
      <p:sp>
        <p:nvSpPr>
          <p:cNvPr id="7" name="Heptagon 6">
            <a:extLst>
              <a:ext uri="{FF2B5EF4-FFF2-40B4-BE49-F238E27FC236}">
                <a16:creationId xmlns:a16="http://schemas.microsoft.com/office/drawing/2014/main" id="{36DC9EA0-615F-500F-AC2B-5A8E3F1AF69E}"/>
              </a:ext>
            </a:extLst>
          </p:cNvPr>
          <p:cNvSpPr/>
          <p:nvPr/>
        </p:nvSpPr>
        <p:spPr>
          <a:xfrm>
            <a:off x="7980216" y="3868039"/>
            <a:ext cx="2175001" cy="1971339"/>
          </a:xfrm>
          <a:prstGeom prst="hep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~240 staff</a:t>
            </a:r>
          </a:p>
        </p:txBody>
      </p:sp>
      <p:sp>
        <p:nvSpPr>
          <p:cNvPr id="9" name="Heptagon 8">
            <a:extLst>
              <a:ext uri="{FF2B5EF4-FFF2-40B4-BE49-F238E27FC236}">
                <a16:creationId xmlns:a16="http://schemas.microsoft.com/office/drawing/2014/main" id="{DFE224FF-40B2-BAB1-2B0C-56E10B70F18A}"/>
              </a:ext>
            </a:extLst>
          </p:cNvPr>
          <p:cNvSpPr/>
          <p:nvPr/>
        </p:nvSpPr>
        <p:spPr>
          <a:xfrm>
            <a:off x="9760771" y="2479298"/>
            <a:ext cx="2175001" cy="1971339"/>
          </a:xfrm>
          <a:prstGeom prst="hep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420 shifts</a:t>
            </a:r>
          </a:p>
        </p:txBody>
      </p:sp>
    </p:spTree>
    <p:extLst>
      <p:ext uri="{BB962C8B-B14F-4D97-AF65-F5344CB8AC3E}">
        <p14:creationId xmlns:p14="http://schemas.microsoft.com/office/powerpoint/2010/main" val="3685988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row of yellow ambulances parked in a parking lot&#10;&#10;Description automatically generated">
            <a:extLst>
              <a:ext uri="{FF2B5EF4-FFF2-40B4-BE49-F238E27FC236}">
                <a16:creationId xmlns:a16="http://schemas.microsoft.com/office/drawing/2014/main" id="{45C88CDE-EA83-AC16-6AF8-E5078CC8BF70}"/>
              </a:ext>
            </a:extLst>
          </p:cNvPr>
          <p:cNvPicPr>
            <a:picLocks noChangeAspect="1"/>
          </p:cNvPicPr>
          <p:nvPr/>
        </p:nvPicPr>
        <p:blipFill>
          <a:blip r:embed="rId4"/>
          <a:srcRect l="7380" r="41236"/>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3" name="Group 1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2"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21FECC3C-91F3-D343-869C-46ADC2B83BEC}"/>
              </a:ext>
            </a:extLst>
          </p:cNvPr>
          <p:cNvSpPr>
            <a:spLocks noGrp="1"/>
          </p:cNvSpPr>
          <p:nvPr>
            <p:ph type="title"/>
          </p:nvPr>
        </p:nvSpPr>
        <p:spPr>
          <a:xfrm>
            <a:off x="972080" y="685800"/>
            <a:ext cx="5260680" cy="1752599"/>
          </a:xfrm>
        </p:spPr>
        <p:txBody>
          <a:bodyPr>
            <a:normAutofit/>
          </a:bodyPr>
          <a:lstStyle/>
          <a:p>
            <a:pPr algn="l"/>
            <a:r>
              <a:rPr lang="en-US" dirty="0"/>
              <a:t>The Problem</a:t>
            </a:r>
            <a:endParaRPr lang="en-US"/>
          </a:p>
        </p:txBody>
      </p:sp>
      <p:sp>
        <p:nvSpPr>
          <p:cNvPr id="23" name="Content Placeholder 7">
            <a:extLst>
              <a:ext uri="{FF2B5EF4-FFF2-40B4-BE49-F238E27FC236}">
                <a16:creationId xmlns:a16="http://schemas.microsoft.com/office/drawing/2014/main" id="{2452FC7A-288D-60BA-7968-46BF8D95E33B}"/>
              </a:ext>
            </a:extLst>
          </p:cNvPr>
          <p:cNvSpPr>
            <a:spLocks noGrp="1"/>
          </p:cNvSpPr>
          <p:nvPr>
            <p:ph idx="1"/>
          </p:nvPr>
        </p:nvSpPr>
        <p:spPr>
          <a:xfrm>
            <a:off x="643468" y="2666999"/>
            <a:ext cx="5260680" cy="3124201"/>
          </a:xfrm>
        </p:spPr>
        <p:txBody>
          <a:bodyPr>
            <a:normAutofit/>
          </a:bodyPr>
          <a:lstStyle/>
          <a:p>
            <a:r>
              <a:rPr lang="en-US" sz="2000" dirty="0"/>
              <a:t>Protracted delays outside hospital</a:t>
            </a:r>
          </a:p>
          <a:p>
            <a:pPr>
              <a:buClr>
                <a:srgbClr val="688727"/>
              </a:buClr>
            </a:pPr>
            <a:r>
              <a:rPr lang="en-US" sz="2000" dirty="0"/>
              <a:t>Skill fade</a:t>
            </a:r>
          </a:p>
          <a:p>
            <a:pPr>
              <a:buClr>
                <a:srgbClr val="688727"/>
              </a:buClr>
            </a:pPr>
            <a:r>
              <a:rPr lang="en-US" sz="2000" dirty="0"/>
              <a:t>Staff Morale</a:t>
            </a:r>
          </a:p>
          <a:p>
            <a:pPr marL="0" indent="0">
              <a:buClr>
                <a:srgbClr val="688727"/>
              </a:buClr>
              <a:buNone/>
            </a:pPr>
            <a:endParaRPr lang="en-US" sz="2000" dirty="0"/>
          </a:p>
        </p:txBody>
      </p:sp>
    </p:spTree>
    <p:extLst>
      <p:ext uri="{BB962C8B-B14F-4D97-AF65-F5344CB8AC3E}">
        <p14:creationId xmlns:p14="http://schemas.microsoft.com/office/powerpoint/2010/main" val="194754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E7DB4-E5BB-6E18-1211-CCD83EB71A93}"/>
              </a:ext>
            </a:extLst>
          </p:cNvPr>
          <p:cNvSpPr>
            <a:spLocks noGrp="1"/>
          </p:cNvSpPr>
          <p:nvPr>
            <p:ph type="title"/>
          </p:nvPr>
        </p:nvSpPr>
        <p:spPr>
          <a:xfrm>
            <a:off x="1340537" y="311989"/>
            <a:ext cx="5518600" cy="616788"/>
          </a:xfrm>
        </p:spPr>
        <p:txBody>
          <a:bodyPr>
            <a:normAutofit fontScale="90000"/>
          </a:bodyPr>
          <a:lstStyle/>
          <a:p>
            <a:r>
              <a:rPr lang="en-US" dirty="0"/>
              <a:t>Root Cause Analysis</a:t>
            </a:r>
          </a:p>
        </p:txBody>
      </p:sp>
      <p:pic>
        <p:nvPicPr>
          <p:cNvPr id="5" name="Content Placeholder 4" descr="A diagram of a health care system&#10;&#10;Description automatically generated">
            <a:extLst>
              <a:ext uri="{FF2B5EF4-FFF2-40B4-BE49-F238E27FC236}">
                <a16:creationId xmlns:a16="http://schemas.microsoft.com/office/drawing/2014/main" id="{9E1635F7-13CA-D0A3-DF0F-4D2FDA43D4D0}"/>
              </a:ext>
            </a:extLst>
          </p:cNvPr>
          <p:cNvPicPr>
            <a:picLocks noGrp="1" noChangeAspect="1"/>
          </p:cNvPicPr>
          <p:nvPr>
            <p:ph idx="1"/>
          </p:nvPr>
        </p:nvPicPr>
        <p:blipFill>
          <a:blip r:embed="rId3"/>
          <a:stretch>
            <a:fillRect/>
          </a:stretch>
        </p:blipFill>
        <p:spPr>
          <a:xfrm>
            <a:off x="2681146" y="1296451"/>
            <a:ext cx="8923351" cy="5036389"/>
          </a:xfrm>
        </p:spPr>
      </p:pic>
      <p:sp>
        <p:nvSpPr>
          <p:cNvPr id="3" name="Rectangle: Rounded Corners 2">
            <a:extLst>
              <a:ext uri="{FF2B5EF4-FFF2-40B4-BE49-F238E27FC236}">
                <a16:creationId xmlns:a16="http://schemas.microsoft.com/office/drawing/2014/main" id="{88A13085-85AB-38A3-B3B1-F224E7C22FF9}"/>
              </a:ext>
            </a:extLst>
          </p:cNvPr>
          <p:cNvSpPr/>
          <p:nvPr/>
        </p:nvSpPr>
        <p:spPr>
          <a:xfrm>
            <a:off x="6990423" y="4813975"/>
            <a:ext cx="1216876" cy="389751"/>
          </a:xfrm>
          <a:prstGeom prst="roundRect">
            <a:avLst/>
          </a:prstGeom>
          <a:noFill/>
          <a:ln w="2857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19470F4F-E91D-47B8-6150-8CD392BB7F45}"/>
              </a:ext>
            </a:extLst>
          </p:cNvPr>
          <p:cNvSpPr/>
          <p:nvPr/>
        </p:nvSpPr>
        <p:spPr>
          <a:xfrm>
            <a:off x="6500455" y="2532253"/>
            <a:ext cx="1416911" cy="478576"/>
          </a:xfrm>
          <a:prstGeom prst="roundRect">
            <a:avLst/>
          </a:prstGeom>
          <a:noFill/>
          <a:ln w="2857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E62E86F2-ED9F-91C4-5912-8D786F6C963C}"/>
              </a:ext>
            </a:extLst>
          </p:cNvPr>
          <p:cNvSpPr/>
          <p:nvPr/>
        </p:nvSpPr>
        <p:spPr>
          <a:xfrm>
            <a:off x="5577812" y="4335109"/>
            <a:ext cx="990256" cy="389751"/>
          </a:xfrm>
          <a:prstGeom prst="roundRect">
            <a:avLst/>
          </a:prstGeom>
          <a:noFill/>
          <a:ln w="2857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2354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5FF78-DA4E-0B7A-CCEA-BEEE179DE048}"/>
              </a:ext>
            </a:extLst>
          </p:cNvPr>
          <p:cNvSpPr>
            <a:spLocks noGrp="1"/>
          </p:cNvSpPr>
          <p:nvPr>
            <p:ph type="title"/>
          </p:nvPr>
        </p:nvSpPr>
        <p:spPr>
          <a:xfrm>
            <a:off x="-183463" y="-4313"/>
            <a:ext cx="7646449" cy="1004977"/>
          </a:xfrm>
        </p:spPr>
        <p:txBody>
          <a:bodyPr/>
          <a:lstStyle/>
          <a:p>
            <a:r>
              <a:rPr lang="en-US" dirty="0"/>
              <a:t>The Newsletter</a:t>
            </a:r>
          </a:p>
        </p:txBody>
      </p:sp>
      <p:pic>
        <p:nvPicPr>
          <p:cNvPr id="4" name="Content Placeholder 3" descr="A group of ambulances parked in a row&#10;&#10;Description automatically generated">
            <a:extLst>
              <a:ext uri="{FF2B5EF4-FFF2-40B4-BE49-F238E27FC236}">
                <a16:creationId xmlns:a16="http://schemas.microsoft.com/office/drawing/2014/main" id="{95B346E1-60DC-5055-4B90-5BCB29758803}"/>
              </a:ext>
            </a:extLst>
          </p:cNvPr>
          <p:cNvPicPr>
            <a:picLocks noGrp="1" noChangeAspect="1"/>
          </p:cNvPicPr>
          <p:nvPr>
            <p:ph idx="1"/>
          </p:nvPr>
        </p:nvPicPr>
        <p:blipFill>
          <a:blip r:embed="rId3"/>
          <a:stretch>
            <a:fillRect/>
          </a:stretch>
        </p:blipFill>
        <p:spPr>
          <a:xfrm>
            <a:off x="3099108" y="1781241"/>
            <a:ext cx="5888776" cy="3123964"/>
          </a:xfrm>
        </p:spPr>
      </p:pic>
    </p:spTree>
    <p:extLst>
      <p:ext uri="{BB962C8B-B14F-4D97-AF65-F5344CB8AC3E}">
        <p14:creationId xmlns:p14="http://schemas.microsoft.com/office/powerpoint/2010/main" val="2407855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83808-FEA6-A477-49CC-157167A42F2D}"/>
              </a:ext>
            </a:extLst>
          </p:cNvPr>
          <p:cNvSpPr>
            <a:spLocks noGrp="1"/>
          </p:cNvSpPr>
          <p:nvPr>
            <p:ph type="title"/>
          </p:nvPr>
        </p:nvSpPr>
        <p:spPr/>
        <p:txBody>
          <a:bodyPr/>
          <a:lstStyle/>
          <a:p>
            <a:r>
              <a:rPr lang="en-US" dirty="0"/>
              <a:t>Format</a:t>
            </a:r>
          </a:p>
        </p:txBody>
      </p:sp>
      <p:pic>
        <p:nvPicPr>
          <p:cNvPr id="5" name="Picture 4" descr="A logo with a white background&#10;&#10;Description automatically generated">
            <a:extLst>
              <a:ext uri="{FF2B5EF4-FFF2-40B4-BE49-F238E27FC236}">
                <a16:creationId xmlns:a16="http://schemas.microsoft.com/office/drawing/2014/main" id="{C49FC4AE-C266-5B45-8699-0AA7BCDA4AB3}"/>
              </a:ext>
            </a:extLst>
          </p:cNvPr>
          <p:cNvPicPr>
            <a:picLocks noChangeAspect="1"/>
          </p:cNvPicPr>
          <p:nvPr/>
        </p:nvPicPr>
        <p:blipFill>
          <a:blip r:embed="rId3"/>
          <a:stretch>
            <a:fillRect/>
          </a:stretch>
        </p:blipFill>
        <p:spPr>
          <a:xfrm>
            <a:off x="2255538" y="3451375"/>
            <a:ext cx="981075" cy="1019175"/>
          </a:xfrm>
          <a:prstGeom prst="rect">
            <a:avLst/>
          </a:prstGeom>
        </p:spPr>
      </p:pic>
      <p:pic>
        <p:nvPicPr>
          <p:cNvPr id="6" name="Picture 5" descr="A logo of a company&#10;&#10;Description automatically generated">
            <a:extLst>
              <a:ext uri="{FF2B5EF4-FFF2-40B4-BE49-F238E27FC236}">
                <a16:creationId xmlns:a16="http://schemas.microsoft.com/office/drawing/2014/main" id="{0656EC13-241F-0142-2A43-CFEA83DA27AA}"/>
              </a:ext>
            </a:extLst>
          </p:cNvPr>
          <p:cNvPicPr>
            <a:picLocks noChangeAspect="1"/>
          </p:cNvPicPr>
          <p:nvPr/>
        </p:nvPicPr>
        <p:blipFill>
          <a:blip r:embed="rId4"/>
          <a:stretch>
            <a:fillRect/>
          </a:stretch>
        </p:blipFill>
        <p:spPr>
          <a:xfrm>
            <a:off x="5562151" y="2526461"/>
            <a:ext cx="1872830" cy="2135756"/>
          </a:xfrm>
          <a:prstGeom prst="rect">
            <a:avLst/>
          </a:prstGeom>
        </p:spPr>
      </p:pic>
      <p:pic>
        <p:nvPicPr>
          <p:cNvPr id="7" name="Picture 6" descr="A blue and black logo&#10;&#10;Description automatically generated">
            <a:extLst>
              <a:ext uri="{FF2B5EF4-FFF2-40B4-BE49-F238E27FC236}">
                <a16:creationId xmlns:a16="http://schemas.microsoft.com/office/drawing/2014/main" id="{51844435-6C36-8F0B-87A9-845421219B14}"/>
              </a:ext>
            </a:extLst>
          </p:cNvPr>
          <p:cNvPicPr>
            <a:picLocks noChangeAspect="1"/>
          </p:cNvPicPr>
          <p:nvPr/>
        </p:nvPicPr>
        <p:blipFill>
          <a:blip r:embed="rId5"/>
          <a:stretch>
            <a:fillRect/>
          </a:stretch>
        </p:blipFill>
        <p:spPr>
          <a:xfrm>
            <a:off x="10010146" y="3456316"/>
            <a:ext cx="1042539" cy="1009292"/>
          </a:xfrm>
          <a:prstGeom prst="rect">
            <a:avLst/>
          </a:prstGeom>
        </p:spPr>
      </p:pic>
      <p:pic>
        <p:nvPicPr>
          <p:cNvPr id="8" name="Picture 7" descr="A logo with a letter p&#10;&#10;Description automatically generated">
            <a:extLst>
              <a:ext uri="{FF2B5EF4-FFF2-40B4-BE49-F238E27FC236}">
                <a16:creationId xmlns:a16="http://schemas.microsoft.com/office/drawing/2014/main" id="{9ECE6282-B6D8-FD10-1931-7DAE8143014A}"/>
              </a:ext>
            </a:extLst>
          </p:cNvPr>
          <p:cNvPicPr>
            <a:picLocks noChangeAspect="1"/>
          </p:cNvPicPr>
          <p:nvPr/>
        </p:nvPicPr>
        <p:blipFill>
          <a:blip r:embed="rId6"/>
          <a:stretch>
            <a:fillRect/>
          </a:stretch>
        </p:blipFill>
        <p:spPr>
          <a:xfrm>
            <a:off x="8279472" y="3451375"/>
            <a:ext cx="923925" cy="1019175"/>
          </a:xfrm>
          <a:prstGeom prst="rect">
            <a:avLst/>
          </a:prstGeom>
        </p:spPr>
      </p:pic>
      <p:pic>
        <p:nvPicPr>
          <p:cNvPr id="11" name="Picture 10" descr="A red square with white text&#10;&#10;Description automatically generated">
            <a:extLst>
              <a:ext uri="{FF2B5EF4-FFF2-40B4-BE49-F238E27FC236}">
                <a16:creationId xmlns:a16="http://schemas.microsoft.com/office/drawing/2014/main" id="{FBB6D8F4-3DCE-5EF9-F17D-9B8B3ACAF16D}"/>
              </a:ext>
            </a:extLst>
          </p:cNvPr>
          <p:cNvPicPr>
            <a:picLocks noChangeAspect="1"/>
          </p:cNvPicPr>
          <p:nvPr/>
        </p:nvPicPr>
        <p:blipFill>
          <a:blip r:embed="rId7"/>
          <a:stretch>
            <a:fillRect/>
          </a:stretch>
        </p:blipFill>
        <p:spPr>
          <a:xfrm>
            <a:off x="3810988" y="3315329"/>
            <a:ext cx="1176967" cy="1161871"/>
          </a:xfrm>
          <a:prstGeom prst="rect">
            <a:avLst/>
          </a:prstGeom>
        </p:spPr>
      </p:pic>
    </p:spTree>
    <p:extLst>
      <p:ext uri="{BB962C8B-B14F-4D97-AF65-F5344CB8AC3E}">
        <p14:creationId xmlns:p14="http://schemas.microsoft.com/office/powerpoint/2010/main" val="2436990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A837-CDC6-64E4-75A3-16F822662E3C}"/>
              </a:ext>
            </a:extLst>
          </p:cNvPr>
          <p:cNvSpPr>
            <a:spLocks noGrp="1"/>
          </p:cNvSpPr>
          <p:nvPr>
            <p:ph type="title"/>
          </p:nvPr>
        </p:nvSpPr>
        <p:spPr>
          <a:xfrm>
            <a:off x="1844805" y="364462"/>
            <a:ext cx="8997835" cy="1085384"/>
          </a:xfrm>
        </p:spPr>
        <p:txBody>
          <a:bodyPr/>
          <a:lstStyle/>
          <a:p>
            <a:r>
              <a:rPr lang="en-US" dirty="0"/>
              <a:t>Stakeholder Map</a:t>
            </a:r>
          </a:p>
        </p:txBody>
      </p:sp>
      <p:graphicFrame>
        <p:nvGraphicFramePr>
          <p:cNvPr id="4" name="Content Placeholder 3">
            <a:extLst>
              <a:ext uri="{FF2B5EF4-FFF2-40B4-BE49-F238E27FC236}">
                <a16:creationId xmlns:a16="http://schemas.microsoft.com/office/drawing/2014/main" id="{C2ECD1A9-7BCB-F1AA-3A2D-34850B328BBF}"/>
              </a:ext>
            </a:extLst>
          </p:cNvPr>
          <p:cNvGraphicFramePr>
            <a:graphicFrameLocks noGrp="1"/>
          </p:cNvGraphicFramePr>
          <p:nvPr>
            <p:ph idx="1"/>
            <p:extLst>
              <p:ext uri="{D42A27DB-BD31-4B8C-83A1-F6EECF244321}">
                <p14:modId xmlns:p14="http://schemas.microsoft.com/office/powerpoint/2010/main" val="1728753969"/>
              </p:ext>
            </p:extLst>
          </p:nvPr>
        </p:nvGraphicFramePr>
        <p:xfrm>
          <a:off x="3757961" y="2276706"/>
          <a:ext cx="5748993" cy="3142785"/>
        </p:xfrm>
        <a:graphic>
          <a:graphicData uri="http://schemas.openxmlformats.org/drawingml/2006/table">
            <a:tbl>
              <a:tblPr bandRow="1">
                <a:tableStyleId>{5C22544A-7EE6-4342-B048-85BDC9FD1C3A}</a:tableStyleId>
              </a:tblPr>
              <a:tblGrid>
                <a:gridCol w="1916331">
                  <a:extLst>
                    <a:ext uri="{9D8B030D-6E8A-4147-A177-3AD203B41FA5}">
                      <a16:colId xmlns:a16="http://schemas.microsoft.com/office/drawing/2014/main" val="1906661021"/>
                    </a:ext>
                  </a:extLst>
                </a:gridCol>
                <a:gridCol w="1916331">
                  <a:extLst>
                    <a:ext uri="{9D8B030D-6E8A-4147-A177-3AD203B41FA5}">
                      <a16:colId xmlns:a16="http://schemas.microsoft.com/office/drawing/2014/main" val="722191813"/>
                    </a:ext>
                  </a:extLst>
                </a:gridCol>
                <a:gridCol w="1916331">
                  <a:extLst>
                    <a:ext uri="{9D8B030D-6E8A-4147-A177-3AD203B41FA5}">
                      <a16:colId xmlns:a16="http://schemas.microsoft.com/office/drawing/2014/main" val="1370174199"/>
                    </a:ext>
                  </a:extLst>
                </a:gridCol>
              </a:tblGrid>
              <a:tr h="1047595">
                <a:tc>
                  <a:txBody>
                    <a:bodyPr/>
                    <a:lstStyle/>
                    <a:p>
                      <a:pPr algn="ctr"/>
                      <a:endParaRPr lang="en-GB" dirty="0">
                        <a:solidFill>
                          <a:schemeClr val="bg1"/>
                        </a:solidFill>
                      </a:endParaRPr>
                    </a:p>
                  </a:txBody>
                  <a:tcPr>
                    <a:solidFill>
                      <a:schemeClr val="accent1">
                        <a:lumMod val="75000"/>
                      </a:schemeClr>
                    </a:solidFill>
                  </a:tcPr>
                </a:tc>
                <a:tc>
                  <a:txBody>
                    <a:bodyPr/>
                    <a:lstStyle/>
                    <a:p>
                      <a:pPr algn="ctr"/>
                      <a:r>
                        <a:rPr lang="en-GB" dirty="0">
                          <a:solidFill>
                            <a:schemeClr val="bg1"/>
                          </a:solidFill>
                        </a:rPr>
                        <a:t>Clinical</a:t>
                      </a:r>
                    </a:p>
                  </a:txBody>
                  <a:tcPr>
                    <a:solidFill>
                      <a:schemeClr val="accent1">
                        <a:lumMod val="75000"/>
                      </a:schemeClr>
                    </a:solidFill>
                  </a:tcPr>
                </a:tc>
                <a:tc>
                  <a:txBody>
                    <a:bodyPr/>
                    <a:lstStyle/>
                    <a:p>
                      <a:pPr algn="ctr"/>
                      <a:r>
                        <a:rPr lang="en-GB" dirty="0">
                          <a:solidFill>
                            <a:schemeClr val="bg1"/>
                          </a:solidFill>
                        </a:rPr>
                        <a:t>SP Team</a:t>
                      </a:r>
                    </a:p>
                  </a:txBody>
                  <a:tcPr>
                    <a:solidFill>
                      <a:schemeClr val="accent1">
                        <a:lumMod val="75000"/>
                      </a:schemeClr>
                    </a:solidFill>
                  </a:tcPr>
                </a:tc>
                <a:extLst>
                  <a:ext uri="{0D108BD9-81ED-4DB2-BD59-A6C34878D82A}">
                    <a16:rowId xmlns:a16="http://schemas.microsoft.com/office/drawing/2014/main" val="2613489194"/>
                  </a:ext>
                </a:extLst>
              </a:tr>
              <a:tr h="1047595">
                <a:tc>
                  <a:txBody>
                    <a:bodyPr/>
                    <a:lstStyle/>
                    <a:p>
                      <a:pPr algn="ctr"/>
                      <a:r>
                        <a:rPr lang="en-GB" dirty="0">
                          <a:solidFill>
                            <a:schemeClr val="bg1"/>
                          </a:solidFill>
                        </a:rPr>
                        <a:t>L&amp;D</a:t>
                      </a:r>
                    </a:p>
                  </a:txBody>
                  <a:tcPr>
                    <a:solidFill>
                      <a:schemeClr val="accent1">
                        <a:lumMod val="75000"/>
                      </a:schemeClr>
                    </a:solidFill>
                  </a:tcPr>
                </a:tc>
                <a:tc>
                  <a:txBody>
                    <a:bodyPr/>
                    <a:lstStyle/>
                    <a:p>
                      <a:pPr algn="ctr"/>
                      <a:r>
                        <a:rPr lang="en-GB" dirty="0">
                          <a:solidFill>
                            <a:schemeClr val="bg1"/>
                          </a:solidFill>
                        </a:rPr>
                        <a:t>Patient Safety</a:t>
                      </a:r>
                    </a:p>
                  </a:txBody>
                  <a:tcPr>
                    <a:solidFill>
                      <a:schemeClr val="accent1">
                        <a:lumMod val="75000"/>
                      </a:schemeClr>
                    </a:solidFill>
                  </a:tcPr>
                </a:tc>
                <a:tc>
                  <a:txBody>
                    <a:bodyPr/>
                    <a:lstStyle/>
                    <a:p>
                      <a:pPr algn="ctr"/>
                      <a:r>
                        <a:rPr lang="en-GB" dirty="0">
                          <a:solidFill>
                            <a:schemeClr val="bg1"/>
                          </a:solidFill>
                        </a:rPr>
                        <a:t>Staff</a:t>
                      </a:r>
                    </a:p>
                  </a:txBody>
                  <a:tcPr>
                    <a:solidFill>
                      <a:schemeClr val="accent1">
                        <a:lumMod val="75000"/>
                      </a:schemeClr>
                    </a:solidFill>
                  </a:tcPr>
                </a:tc>
                <a:extLst>
                  <a:ext uri="{0D108BD9-81ED-4DB2-BD59-A6C34878D82A}">
                    <a16:rowId xmlns:a16="http://schemas.microsoft.com/office/drawing/2014/main" val="2149062174"/>
                  </a:ext>
                </a:extLst>
              </a:tr>
              <a:tr h="1047595">
                <a:tc>
                  <a:txBody>
                    <a:bodyPr/>
                    <a:lstStyle/>
                    <a:p>
                      <a:pPr algn="ctr"/>
                      <a:r>
                        <a:rPr lang="en-GB" dirty="0">
                          <a:solidFill>
                            <a:schemeClr val="bg1"/>
                          </a:solidFill>
                        </a:rPr>
                        <a:t>Public</a:t>
                      </a:r>
                    </a:p>
                  </a:txBody>
                  <a:tcPr>
                    <a:solidFill>
                      <a:schemeClr val="accent1">
                        <a:lumMod val="75000"/>
                      </a:schemeClr>
                    </a:solidFill>
                  </a:tcPr>
                </a:tc>
                <a:tc>
                  <a:txBody>
                    <a:bodyPr/>
                    <a:lstStyle/>
                    <a:p>
                      <a:pPr algn="ctr"/>
                      <a:endParaRPr lang="en-GB" dirty="0">
                        <a:solidFill>
                          <a:schemeClr val="bg1"/>
                        </a:solidFill>
                      </a:endParaRPr>
                    </a:p>
                  </a:txBody>
                  <a:tcPr>
                    <a:solidFill>
                      <a:schemeClr val="accent1">
                        <a:lumMod val="75000"/>
                      </a:schemeClr>
                    </a:solidFill>
                  </a:tcPr>
                </a:tc>
                <a:tc>
                  <a:txBody>
                    <a:bodyPr/>
                    <a:lstStyle/>
                    <a:p>
                      <a:pPr algn="ctr"/>
                      <a:r>
                        <a:rPr lang="en-GB" dirty="0">
                          <a:solidFill>
                            <a:schemeClr val="bg1"/>
                          </a:solidFill>
                        </a:rPr>
                        <a:t>CIAT</a:t>
                      </a:r>
                    </a:p>
                  </a:txBody>
                  <a:tcPr>
                    <a:solidFill>
                      <a:schemeClr val="accent1">
                        <a:lumMod val="75000"/>
                      </a:schemeClr>
                    </a:solidFill>
                  </a:tcPr>
                </a:tc>
                <a:extLst>
                  <a:ext uri="{0D108BD9-81ED-4DB2-BD59-A6C34878D82A}">
                    <a16:rowId xmlns:a16="http://schemas.microsoft.com/office/drawing/2014/main" val="4174335049"/>
                  </a:ext>
                </a:extLst>
              </a:tr>
            </a:tbl>
          </a:graphicData>
        </a:graphic>
      </p:graphicFrame>
      <p:sp>
        <p:nvSpPr>
          <p:cNvPr id="5" name="TextBox 4">
            <a:extLst>
              <a:ext uri="{FF2B5EF4-FFF2-40B4-BE49-F238E27FC236}">
                <a16:creationId xmlns:a16="http://schemas.microsoft.com/office/drawing/2014/main" id="{A7613A2F-477A-1AEC-FECC-F7EF17AFF9E8}"/>
              </a:ext>
            </a:extLst>
          </p:cNvPr>
          <p:cNvSpPr txBox="1"/>
          <p:nvPr/>
        </p:nvSpPr>
        <p:spPr>
          <a:xfrm>
            <a:off x="2982951" y="2680008"/>
            <a:ext cx="1103971" cy="379141"/>
          </a:xfrm>
          <a:prstGeom prst="rect">
            <a:avLst/>
          </a:prstGeom>
          <a:noFill/>
        </p:spPr>
        <p:txBody>
          <a:bodyPr wrap="square" rtlCol="0">
            <a:spAutoFit/>
          </a:bodyPr>
          <a:lstStyle/>
          <a:p>
            <a:r>
              <a:rPr lang="en-GB" dirty="0"/>
              <a:t>High</a:t>
            </a:r>
          </a:p>
        </p:txBody>
      </p:sp>
      <p:sp>
        <p:nvSpPr>
          <p:cNvPr id="6" name="TextBox 5">
            <a:extLst>
              <a:ext uri="{FF2B5EF4-FFF2-40B4-BE49-F238E27FC236}">
                <a16:creationId xmlns:a16="http://schemas.microsoft.com/office/drawing/2014/main" id="{B0D1D1DF-9835-EC32-2A31-16BAFBE53E6E}"/>
              </a:ext>
            </a:extLst>
          </p:cNvPr>
          <p:cNvSpPr txBox="1"/>
          <p:nvPr/>
        </p:nvSpPr>
        <p:spPr>
          <a:xfrm>
            <a:off x="2982951" y="3679901"/>
            <a:ext cx="1103971" cy="379141"/>
          </a:xfrm>
          <a:prstGeom prst="rect">
            <a:avLst/>
          </a:prstGeom>
          <a:noFill/>
        </p:spPr>
        <p:txBody>
          <a:bodyPr wrap="square" rtlCol="0">
            <a:spAutoFit/>
          </a:bodyPr>
          <a:lstStyle/>
          <a:p>
            <a:r>
              <a:rPr lang="en-GB" dirty="0"/>
              <a:t>Some</a:t>
            </a:r>
          </a:p>
        </p:txBody>
      </p:sp>
      <p:sp>
        <p:nvSpPr>
          <p:cNvPr id="7" name="TextBox 6">
            <a:extLst>
              <a:ext uri="{FF2B5EF4-FFF2-40B4-BE49-F238E27FC236}">
                <a16:creationId xmlns:a16="http://schemas.microsoft.com/office/drawing/2014/main" id="{C0F35106-14DC-9DDC-91AD-5CBE571969A8}"/>
              </a:ext>
            </a:extLst>
          </p:cNvPr>
          <p:cNvSpPr txBox="1"/>
          <p:nvPr/>
        </p:nvSpPr>
        <p:spPr>
          <a:xfrm>
            <a:off x="2977376" y="4564564"/>
            <a:ext cx="709961" cy="379141"/>
          </a:xfrm>
          <a:prstGeom prst="rect">
            <a:avLst/>
          </a:prstGeom>
          <a:noFill/>
        </p:spPr>
        <p:txBody>
          <a:bodyPr wrap="square" rtlCol="0">
            <a:spAutoFit/>
          </a:bodyPr>
          <a:lstStyle/>
          <a:p>
            <a:r>
              <a:rPr lang="en-GB" dirty="0"/>
              <a:t>Low</a:t>
            </a:r>
          </a:p>
        </p:txBody>
      </p:sp>
      <p:sp>
        <p:nvSpPr>
          <p:cNvPr id="8" name="TextBox 7">
            <a:extLst>
              <a:ext uri="{FF2B5EF4-FFF2-40B4-BE49-F238E27FC236}">
                <a16:creationId xmlns:a16="http://schemas.microsoft.com/office/drawing/2014/main" id="{E1080579-A8C4-9D33-A203-C3D272770CF3}"/>
              </a:ext>
            </a:extLst>
          </p:cNvPr>
          <p:cNvSpPr txBox="1"/>
          <p:nvPr/>
        </p:nvSpPr>
        <p:spPr>
          <a:xfrm>
            <a:off x="4347653" y="5391613"/>
            <a:ext cx="1103971" cy="379141"/>
          </a:xfrm>
          <a:prstGeom prst="rect">
            <a:avLst/>
          </a:prstGeom>
          <a:noFill/>
        </p:spPr>
        <p:txBody>
          <a:bodyPr wrap="square" rtlCol="0">
            <a:spAutoFit/>
          </a:bodyPr>
          <a:lstStyle/>
          <a:p>
            <a:r>
              <a:rPr lang="en-GB" dirty="0"/>
              <a:t>Low</a:t>
            </a:r>
          </a:p>
        </p:txBody>
      </p:sp>
      <p:sp>
        <p:nvSpPr>
          <p:cNvPr id="9" name="TextBox 8">
            <a:extLst>
              <a:ext uri="{FF2B5EF4-FFF2-40B4-BE49-F238E27FC236}">
                <a16:creationId xmlns:a16="http://schemas.microsoft.com/office/drawing/2014/main" id="{21256091-B9F2-8E3B-3283-12420B9896BE}"/>
              </a:ext>
            </a:extLst>
          </p:cNvPr>
          <p:cNvSpPr txBox="1"/>
          <p:nvPr/>
        </p:nvSpPr>
        <p:spPr>
          <a:xfrm>
            <a:off x="6343723" y="5419491"/>
            <a:ext cx="1103971" cy="379141"/>
          </a:xfrm>
          <a:prstGeom prst="rect">
            <a:avLst/>
          </a:prstGeom>
          <a:noFill/>
        </p:spPr>
        <p:txBody>
          <a:bodyPr wrap="square" rtlCol="0">
            <a:spAutoFit/>
          </a:bodyPr>
          <a:lstStyle/>
          <a:p>
            <a:r>
              <a:rPr lang="en-GB" dirty="0"/>
              <a:t>Some</a:t>
            </a:r>
          </a:p>
        </p:txBody>
      </p:sp>
      <p:sp>
        <p:nvSpPr>
          <p:cNvPr id="10" name="TextBox 9">
            <a:extLst>
              <a:ext uri="{FF2B5EF4-FFF2-40B4-BE49-F238E27FC236}">
                <a16:creationId xmlns:a16="http://schemas.microsoft.com/office/drawing/2014/main" id="{76FB5735-742E-EEF7-8921-CCA35906318E}"/>
              </a:ext>
            </a:extLst>
          </p:cNvPr>
          <p:cNvSpPr txBox="1"/>
          <p:nvPr/>
        </p:nvSpPr>
        <p:spPr>
          <a:xfrm>
            <a:off x="8339793" y="5425067"/>
            <a:ext cx="1103971" cy="379141"/>
          </a:xfrm>
          <a:prstGeom prst="rect">
            <a:avLst/>
          </a:prstGeom>
          <a:noFill/>
        </p:spPr>
        <p:txBody>
          <a:bodyPr wrap="square" rtlCol="0">
            <a:spAutoFit/>
          </a:bodyPr>
          <a:lstStyle/>
          <a:p>
            <a:r>
              <a:rPr lang="en-GB" dirty="0"/>
              <a:t>High</a:t>
            </a:r>
          </a:p>
        </p:txBody>
      </p:sp>
      <p:sp>
        <p:nvSpPr>
          <p:cNvPr id="11" name="Rectangle 10">
            <a:extLst>
              <a:ext uri="{FF2B5EF4-FFF2-40B4-BE49-F238E27FC236}">
                <a16:creationId xmlns:a16="http://schemas.microsoft.com/office/drawing/2014/main" id="{CE0DE383-C9C6-3F17-9E81-AD5F328035A8}"/>
              </a:ext>
            </a:extLst>
          </p:cNvPr>
          <p:cNvSpPr/>
          <p:nvPr/>
        </p:nvSpPr>
        <p:spPr>
          <a:xfrm>
            <a:off x="5292056" y="5654775"/>
            <a:ext cx="2792578" cy="769441"/>
          </a:xfrm>
          <a:prstGeom prst="rect">
            <a:avLst/>
          </a:prstGeom>
          <a:noFill/>
        </p:spPr>
        <p:txBody>
          <a:bodyPr wrap="square" lIns="91440" tIns="45720" rIns="91440" bIns="45720">
            <a:spAutoFit/>
          </a:bodyPr>
          <a:lstStyle/>
          <a:p>
            <a:pPr algn="ctr"/>
            <a:r>
              <a:rPr lang="en-US" sz="4400" b="0" cap="none" spc="0" dirty="0">
                <a:ln w="0"/>
                <a:solidFill>
                  <a:schemeClr val="tx1"/>
                </a:solidFill>
                <a:effectLst>
                  <a:outerShdw blurRad="38100" dist="19050" dir="2700000" algn="tl" rotWithShape="0">
                    <a:schemeClr val="dk1">
                      <a:alpha val="40000"/>
                    </a:schemeClr>
                  </a:outerShdw>
                </a:effectLst>
              </a:rPr>
              <a:t>Interest</a:t>
            </a:r>
          </a:p>
        </p:txBody>
      </p:sp>
      <p:sp>
        <p:nvSpPr>
          <p:cNvPr id="12" name="Rectangle 11">
            <a:extLst>
              <a:ext uri="{FF2B5EF4-FFF2-40B4-BE49-F238E27FC236}">
                <a16:creationId xmlns:a16="http://schemas.microsoft.com/office/drawing/2014/main" id="{7A6CC5BA-8AFE-F6F3-25AE-670510D62131}"/>
              </a:ext>
            </a:extLst>
          </p:cNvPr>
          <p:cNvSpPr/>
          <p:nvPr/>
        </p:nvSpPr>
        <p:spPr>
          <a:xfrm>
            <a:off x="1999254" y="2103308"/>
            <a:ext cx="730538" cy="3477875"/>
          </a:xfrm>
          <a:prstGeom prst="rect">
            <a:avLst/>
          </a:prstGeom>
          <a:noFill/>
        </p:spPr>
        <p:txBody>
          <a:bodyPr wrap="square" lIns="91440" tIns="45720" rIns="91440" bIns="45720">
            <a:spAutoFit/>
          </a:bodyPr>
          <a:lstStyle/>
          <a:p>
            <a:pPr algn="ctr"/>
            <a:r>
              <a:rPr lang="en-US" sz="4400" b="0" cap="none" spc="0" dirty="0">
                <a:ln w="0"/>
                <a:solidFill>
                  <a:schemeClr val="tx1"/>
                </a:solidFill>
                <a:effectLst>
                  <a:outerShdw blurRad="38100" dist="19050" dir="2700000" algn="tl" rotWithShape="0">
                    <a:schemeClr val="dk1">
                      <a:alpha val="40000"/>
                    </a:schemeClr>
                  </a:outerShdw>
                </a:effectLst>
              </a:rPr>
              <a:t>Powe</a:t>
            </a:r>
          </a:p>
          <a:p>
            <a:pPr algn="ctr"/>
            <a:r>
              <a:rPr lang="en-US" sz="4400" b="0" cap="none" spc="0" dirty="0">
                <a:ln w="0"/>
                <a:solidFill>
                  <a:schemeClr val="tx1"/>
                </a:solidFill>
                <a:effectLst>
                  <a:outerShdw blurRad="38100" dist="19050" dir="2700000" algn="tl" rotWithShape="0">
                    <a:schemeClr val="dk1">
                      <a:alpha val="40000"/>
                    </a:schemeClr>
                  </a:outerShdw>
                </a:effectLst>
              </a:rPr>
              <a:t>r</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831030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AA431-3EFA-A500-1510-8F81BD5090A7}"/>
              </a:ext>
            </a:extLst>
          </p:cNvPr>
          <p:cNvSpPr>
            <a:spLocks noGrp="1"/>
          </p:cNvSpPr>
          <p:nvPr>
            <p:ph type="title"/>
          </p:nvPr>
        </p:nvSpPr>
        <p:spPr>
          <a:xfrm>
            <a:off x="1212685" y="3151037"/>
            <a:ext cx="2233042" cy="889958"/>
          </a:xfrm>
        </p:spPr>
        <p:txBody>
          <a:bodyPr>
            <a:normAutofit fontScale="90000"/>
          </a:bodyPr>
          <a:lstStyle/>
          <a:p>
            <a:r>
              <a:rPr lang="en-US" dirty="0"/>
              <a:t>Mind</a:t>
            </a:r>
            <a:br>
              <a:rPr lang="en-US" dirty="0"/>
            </a:br>
            <a:r>
              <a:rPr lang="en-US" dirty="0"/>
              <a:t> Mapping</a:t>
            </a:r>
          </a:p>
        </p:txBody>
      </p:sp>
      <p:pic>
        <p:nvPicPr>
          <p:cNvPr id="7" name="Content Placeholder 6">
            <a:extLst>
              <a:ext uri="{FF2B5EF4-FFF2-40B4-BE49-F238E27FC236}">
                <a16:creationId xmlns:a16="http://schemas.microsoft.com/office/drawing/2014/main" id="{47C74DC3-0618-32E2-C8D9-1994146ED22C}"/>
              </a:ext>
            </a:extLst>
          </p:cNvPr>
          <p:cNvPicPr>
            <a:picLocks noGrp="1" noChangeAspect="1"/>
          </p:cNvPicPr>
          <p:nvPr>
            <p:ph idx="1"/>
          </p:nvPr>
        </p:nvPicPr>
        <p:blipFill>
          <a:blip r:embed="rId3"/>
          <a:stretch>
            <a:fillRect/>
          </a:stretch>
        </p:blipFill>
        <p:spPr>
          <a:xfrm>
            <a:off x="4360127" y="196970"/>
            <a:ext cx="7705492" cy="6552764"/>
          </a:xfrm>
        </p:spPr>
      </p:pic>
    </p:spTree>
    <p:extLst>
      <p:ext uri="{BB962C8B-B14F-4D97-AF65-F5344CB8AC3E}">
        <p14:creationId xmlns:p14="http://schemas.microsoft.com/office/powerpoint/2010/main" val="2246920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28B38-5C5F-9473-B0AC-C1A0122CCE51}"/>
              </a:ext>
            </a:extLst>
          </p:cNvPr>
          <p:cNvSpPr>
            <a:spLocks noGrp="1"/>
          </p:cNvSpPr>
          <p:nvPr>
            <p:ph type="title"/>
          </p:nvPr>
        </p:nvSpPr>
        <p:spPr>
          <a:xfrm>
            <a:off x="1450858" y="0"/>
            <a:ext cx="10018713" cy="1752599"/>
          </a:xfrm>
        </p:spPr>
        <p:txBody>
          <a:bodyPr/>
          <a:lstStyle/>
          <a:p>
            <a:r>
              <a:rPr lang="en-GB" dirty="0"/>
              <a:t>Change Management Model</a:t>
            </a:r>
          </a:p>
        </p:txBody>
      </p:sp>
      <p:pic>
        <p:nvPicPr>
          <p:cNvPr id="2050" name="Picture 2" descr="Lewin's Change Model: A Comprehensive Guide">
            <a:extLst>
              <a:ext uri="{FF2B5EF4-FFF2-40B4-BE49-F238E27FC236}">
                <a16:creationId xmlns:a16="http://schemas.microsoft.com/office/drawing/2014/main" id="{9FBC0E3A-E875-C7A0-EE29-BFA958F1421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69389" y="2354766"/>
            <a:ext cx="9226980" cy="3124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2E4FAED-39FE-4F37-63F5-5AE68E0238E6}"/>
              </a:ext>
            </a:extLst>
          </p:cNvPr>
          <p:cNvSpPr txBox="1"/>
          <p:nvPr/>
        </p:nvSpPr>
        <p:spPr>
          <a:xfrm>
            <a:off x="7471317" y="6255834"/>
            <a:ext cx="4560849" cy="369332"/>
          </a:xfrm>
          <a:prstGeom prst="rect">
            <a:avLst/>
          </a:prstGeom>
          <a:noFill/>
        </p:spPr>
        <p:txBody>
          <a:bodyPr wrap="square" rtlCol="0">
            <a:spAutoFit/>
          </a:bodyPr>
          <a:lstStyle/>
          <a:p>
            <a:r>
              <a:rPr lang="en-GB" dirty="0"/>
              <a:t>(Kurt Lewin – three stages of change, no date)</a:t>
            </a:r>
          </a:p>
        </p:txBody>
      </p:sp>
    </p:spTree>
    <p:extLst>
      <p:ext uri="{BB962C8B-B14F-4D97-AF65-F5344CB8AC3E}">
        <p14:creationId xmlns:p14="http://schemas.microsoft.com/office/powerpoint/2010/main" val="501507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748B6-E7A1-A825-B98C-38EA0E6DE1DC}"/>
              </a:ext>
            </a:extLst>
          </p:cNvPr>
          <p:cNvSpPr>
            <a:spLocks noGrp="1"/>
          </p:cNvSpPr>
          <p:nvPr>
            <p:ph type="title"/>
          </p:nvPr>
        </p:nvSpPr>
        <p:spPr>
          <a:xfrm>
            <a:off x="1484311" y="685801"/>
            <a:ext cx="7035221" cy="1399478"/>
          </a:xfrm>
        </p:spPr>
        <p:txBody>
          <a:bodyPr/>
          <a:lstStyle/>
          <a:p>
            <a:r>
              <a:rPr lang="en-GB" dirty="0"/>
              <a:t>Unfreezing</a:t>
            </a:r>
          </a:p>
        </p:txBody>
      </p:sp>
      <p:pic>
        <p:nvPicPr>
          <p:cNvPr id="5" name="Content Placeholder 4">
            <a:extLst>
              <a:ext uri="{FF2B5EF4-FFF2-40B4-BE49-F238E27FC236}">
                <a16:creationId xmlns:a16="http://schemas.microsoft.com/office/drawing/2014/main" id="{F938E23D-D7E3-E4CD-500F-E4995AD9B5D6}"/>
              </a:ext>
            </a:extLst>
          </p:cNvPr>
          <p:cNvPicPr>
            <a:picLocks noGrp="1" noChangeAspect="1"/>
          </p:cNvPicPr>
          <p:nvPr>
            <p:ph idx="1"/>
          </p:nvPr>
        </p:nvPicPr>
        <p:blipFill>
          <a:blip r:embed="rId3"/>
          <a:stretch>
            <a:fillRect/>
          </a:stretch>
        </p:blipFill>
        <p:spPr>
          <a:xfrm>
            <a:off x="2434932" y="2849746"/>
            <a:ext cx="1493649" cy="1569856"/>
          </a:xfrm>
        </p:spPr>
      </p:pic>
      <p:graphicFrame>
        <p:nvGraphicFramePr>
          <p:cNvPr id="6" name="Diagram 5">
            <a:extLst>
              <a:ext uri="{FF2B5EF4-FFF2-40B4-BE49-F238E27FC236}">
                <a16:creationId xmlns:a16="http://schemas.microsoft.com/office/drawing/2014/main" id="{7B3F4D0D-1EA2-4534-325F-3674E2147A74}"/>
              </a:ext>
            </a:extLst>
          </p:cNvPr>
          <p:cNvGraphicFramePr/>
          <p:nvPr>
            <p:extLst>
              <p:ext uri="{D42A27DB-BD31-4B8C-83A1-F6EECF244321}">
                <p14:modId xmlns:p14="http://schemas.microsoft.com/office/powerpoint/2010/main" val="3159748281"/>
              </p:ext>
            </p:extLst>
          </p:nvPr>
        </p:nvGraphicFramePr>
        <p:xfrm>
          <a:off x="5174165" y="2143404"/>
          <a:ext cx="5253463" cy="29825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7302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B3ACF-D23A-C02E-9357-B21D3E0F077A}"/>
              </a:ext>
            </a:extLst>
          </p:cNvPr>
          <p:cNvSpPr>
            <a:spLocks noGrp="1"/>
          </p:cNvSpPr>
          <p:nvPr>
            <p:ph type="title"/>
          </p:nvPr>
        </p:nvSpPr>
        <p:spPr>
          <a:xfrm>
            <a:off x="1484311" y="685801"/>
            <a:ext cx="7804655" cy="1232210"/>
          </a:xfrm>
        </p:spPr>
        <p:txBody>
          <a:bodyPr/>
          <a:lstStyle/>
          <a:p>
            <a:r>
              <a:rPr lang="en-GB" dirty="0"/>
              <a:t>Change / Transition</a:t>
            </a:r>
          </a:p>
        </p:txBody>
      </p:sp>
      <p:pic>
        <p:nvPicPr>
          <p:cNvPr id="5" name="Content Placeholder 4">
            <a:extLst>
              <a:ext uri="{FF2B5EF4-FFF2-40B4-BE49-F238E27FC236}">
                <a16:creationId xmlns:a16="http://schemas.microsoft.com/office/drawing/2014/main" id="{09184B9C-5DC3-A556-4D95-3C1A4BE64D37}"/>
              </a:ext>
            </a:extLst>
          </p:cNvPr>
          <p:cNvPicPr>
            <a:picLocks noGrp="1" noChangeAspect="1"/>
          </p:cNvPicPr>
          <p:nvPr>
            <p:ph idx="1"/>
          </p:nvPr>
        </p:nvPicPr>
        <p:blipFill>
          <a:blip r:embed="rId3"/>
          <a:stretch>
            <a:fillRect/>
          </a:stretch>
        </p:blipFill>
        <p:spPr>
          <a:xfrm>
            <a:off x="2380015" y="2727815"/>
            <a:ext cx="1425063" cy="1691787"/>
          </a:xfrm>
        </p:spPr>
      </p:pic>
      <p:graphicFrame>
        <p:nvGraphicFramePr>
          <p:cNvPr id="9" name="Diagram 8">
            <a:extLst>
              <a:ext uri="{FF2B5EF4-FFF2-40B4-BE49-F238E27FC236}">
                <a16:creationId xmlns:a16="http://schemas.microsoft.com/office/drawing/2014/main" id="{9B3CD488-7B8A-2277-A78D-F5DFB07E202D}"/>
              </a:ext>
            </a:extLst>
          </p:cNvPr>
          <p:cNvGraphicFramePr/>
          <p:nvPr>
            <p:extLst>
              <p:ext uri="{D42A27DB-BD31-4B8C-83A1-F6EECF244321}">
                <p14:modId xmlns:p14="http://schemas.microsoft.com/office/powerpoint/2010/main" val="282644042"/>
              </p:ext>
            </p:extLst>
          </p:nvPr>
        </p:nvGraphicFramePr>
        <p:xfrm>
          <a:off x="5174165" y="2143404"/>
          <a:ext cx="5253463" cy="29825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51078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622E7-9649-E5B4-F2CC-CB2B6F276FF8}"/>
              </a:ext>
            </a:extLst>
          </p:cNvPr>
          <p:cNvSpPr>
            <a:spLocks noGrp="1"/>
          </p:cNvSpPr>
          <p:nvPr>
            <p:ph type="title"/>
          </p:nvPr>
        </p:nvSpPr>
        <p:spPr>
          <a:xfrm>
            <a:off x="1484311" y="685801"/>
            <a:ext cx="6433055" cy="1457604"/>
          </a:xfrm>
        </p:spPr>
        <p:txBody>
          <a:bodyPr/>
          <a:lstStyle/>
          <a:p>
            <a:r>
              <a:rPr lang="en-GB" dirty="0"/>
              <a:t>Freeze</a:t>
            </a:r>
          </a:p>
        </p:txBody>
      </p:sp>
      <p:pic>
        <p:nvPicPr>
          <p:cNvPr id="5" name="Content Placeholder 4">
            <a:extLst>
              <a:ext uri="{FF2B5EF4-FFF2-40B4-BE49-F238E27FC236}">
                <a16:creationId xmlns:a16="http://schemas.microsoft.com/office/drawing/2014/main" id="{4A3C89EC-7E00-A592-A206-28BEC8D69FCC}"/>
              </a:ext>
            </a:extLst>
          </p:cNvPr>
          <p:cNvPicPr>
            <a:picLocks noGrp="1" noChangeAspect="1"/>
          </p:cNvPicPr>
          <p:nvPr>
            <p:ph idx="1"/>
          </p:nvPr>
        </p:nvPicPr>
        <p:blipFill>
          <a:blip r:embed="rId3"/>
          <a:stretch>
            <a:fillRect/>
          </a:stretch>
        </p:blipFill>
        <p:spPr>
          <a:xfrm>
            <a:off x="2167862" y="3107223"/>
            <a:ext cx="1447925" cy="1463167"/>
          </a:xfrm>
        </p:spPr>
      </p:pic>
      <p:graphicFrame>
        <p:nvGraphicFramePr>
          <p:cNvPr id="6" name="Diagram 5">
            <a:extLst>
              <a:ext uri="{FF2B5EF4-FFF2-40B4-BE49-F238E27FC236}">
                <a16:creationId xmlns:a16="http://schemas.microsoft.com/office/drawing/2014/main" id="{086FB0B2-0BD4-1BE4-0614-477F69EE12D2}"/>
              </a:ext>
            </a:extLst>
          </p:cNvPr>
          <p:cNvGraphicFramePr/>
          <p:nvPr>
            <p:extLst>
              <p:ext uri="{D42A27DB-BD31-4B8C-83A1-F6EECF244321}">
                <p14:modId xmlns:p14="http://schemas.microsoft.com/office/powerpoint/2010/main" val="856822426"/>
              </p:ext>
            </p:extLst>
          </p:nvPr>
        </p:nvGraphicFramePr>
        <p:xfrm>
          <a:off x="5174165" y="2143404"/>
          <a:ext cx="5253463" cy="29825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6262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39377-A196-10B9-1F77-D0E704CEAFE0}"/>
              </a:ext>
            </a:extLst>
          </p:cNvPr>
          <p:cNvSpPr>
            <a:spLocks noGrp="1"/>
          </p:cNvSpPr>
          <p:nvPr>
            <p:ph type="title"/>
          </p:nvPr>
        </p:nvSpPr>
        <p:spPr>
          <a:xfrm>
            <a:off x="2045028" y="268856"/>
            <a:ext cx="8106525" cy="1019354"/>
          </a:xfrm>
        </p:spPr>
        <p:txBody>
          <a:bodyPr/>
          <a:lstStyle/>
          <a:p>
            <a:r>
              <a:rPr lang="en-US" dirty="0"/>
              <a:t>PDCA - Deming</a:t>
            </a:r>
          </a:p>
        </p:txBody>
      </p:sp>
      <p:pic>
        <p:nvPicPr>
          <p:cNvPr id="4" name="Content Placeholder 3" descr="A diagram of a diagram&#10;&#10;Description automatically generated">
            <a:extLst>
              <a:ext uri="{FF2B5EF4-FFF2-40B4-BE49-F238E27FC236}">
                <a16:creationId xmlns:a16="http://schemas.microsoft.com/office/drawing/2014/main" id="{7AC576F2-055F-4742-8065-D158C29AE945}"/>
              </a:ext>
            </a:extLst>
          </p:cNvPr>
          <p:cNvPicPr>
            <a:picLocks noGrp="1" noChangeAspect="1"/>
          </p:cNvPicPr>
          <p:nvPr>
            <p:ph idx="1"/>
          </p:nvPr>
        </p:nvPicPr>
        <p:blipFill>
          <a:blip r:embed="rId3"/>
          <a:stretch>
            <a:fillRect/>
          </a:stretch>
        </p:blipFill>
        <p:spPr>
          <a:xfrm>
            <a:off x="3572714" y="1286773"/>
            <a:ext cx="5036773" cy="4159370"/>
          </a:xfrm>
        </p:spPr>
      </p:pic>
      <p:sp>
        <p:nvSpPr>
          <p:cNvPr id="5" name="TextBox 4">
            <a:extLst>
              <a:ext uri="{FF2B5EF4-FFF2-40B4-BE49-F238E27FC236}">
                <a16:creationId xmlns:a16="http://schemas.microsoft.com/office/drawing/2014/main" id="{974EC8E6-82F8-7CE0-3022-2FCF8B8D1AF7}"/>
              </a:ext>
            </a:extLst>
          </p:cNvPr>
          <p:cNvSpPr txBox="1"/>
          <p:nvPr/>
        </p:nvSpPr>
        <p:spPr>
          <a:xfrm>
            <a:off x="5684866" y="5452922"/>
            <a:ext cx="29276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(Learn Lean Sigma, 2024)</a:t>
            </a:r>
            <a:endParaRPr lang="en-US"/>
          </a:p>
        </p:txBody>
      </p:sp>
    </p:spTree>
    <p:extLst>
      <p:ext uri="{BB962C8B-B14F-4D97-AF65-F5344CB8AC3E}">
        <p14:creationId xmlns:p14="http://schemas.microsoft.com/office/powerpoint/2010/main" val="2729504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D912D6B-C520-A394-67B9-DE052FED98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0181C5-64FB-265F-5C39-3825295B8397}"/>
              </a:ext>
            </a:extLst>
          </p:cNvPr>
          <p:cNvSpPr>
            <a:spLocks noGrp="1"/>
          </p:cNvSpPr>
          <p:nvPr>
            <p:ph type="title"/>
          </p:nvPr>
        </p:nvSpPr>
        <p:spPr>
          <a:xfrm>
            <a:off x="-183463" y="-4313"/>
            <a:ext cx="7646449" cy="1004977"/>
          </a:xfrm>
        </p:spPr>
        <p:txBody>
          <a:bodyPr/>
          <a:lstStyle/>
          <a:p>
            <a:r>
              <a:rPr lang="en-US" dirty="0"/>
              <a:t>The Newsletter</a:t>
            </a:r>
          </a:p>
        </p:txBody>
      </p:sp>
      <p:pic>
        <p:nvPicPr>
          <p:cNvPr id="4" name="Content Placeholder 3" descr="A group of ambulances parked in a row&#10;&#10;Description automatically generated">
            <a:extLst>
              <a:ext uri="{FF2B5EF4-FFF2-40B4-BE49-F238E27FC236}">
                <a16:creationId xmlns:a16="http://schemas.microsoft.com/office/drawing/2014/main" id="{3F0C06CB-A4DF-BC2D-8568-2412820CCD60}"/>
              </a:ext>
            </a:extLst>
          </p:cNvPr>
          <p:cNvPicPr>
            <a:picLocks noGrp="1" noChangeAspect="1"/>
          </p:cNvPicPr>
          <p:nvPr>
            <p:ph idx="1"/>
          </p:nvPr>
        </p:nvPicPr>
        <p:blipFill>
          <a:blip r:embed="rId3"/>
          <a:stretch>
            <a:fillRect/>
          </a:stretch>
        </p:blipFill>
        <p:spPr>
          <a:xfrm>
            <a:off x="3099108" y="1781241"/>
            <a:ext cx="5888776" cy="3123964"/>
          </a:xfrm>
        </p:spPr>
      </p:pic>
      <p:sp>
        <p:nvSpPr>
          <p:cNvPr id="3" name="TextBox 2">
            <a:extLst>
              <a:ext uri="{FF2B5EF4-FFF2-40B4-BE49-F238E27FC236}">
                <a16:creationId xmlns:a16="http://schemas.microsoft.com/office/drawing/2014/main" id="{95950C66-1BFC-8E0D-8671-09F08AF9EBA4}"/>
              </a:ext>
            </a:extLst>
          </p:cNvPr>
          <p:cNvSpPr txBox="1"/>
          <p:nvPr/>
        </p:nvSpPr>
        <p:spPr>
          <a:xfrm>
            <a:off x="2408664" y="5118409"/>
            <a:ext cx="9166302" cy="646331"/>
          </a:xfrm>
          <a:prstGeom prst="rect">
            <a:avLst/>
          </a:prstGeom>
          <a:noFill/>
        </p:spPr>
        <p:txBody>
          <a:bodyPr wrap="square" rtlCol="0">
            <a:spAutoFit/>
          </a:bodyPr>
          <a:lstStyle/>
          <a:p>
            <a:r>
              <a:rPr lang="en-GB" dirty="0">
                <a:hlinkClick r:id="rId4"/>
              </a:rPr>
              <a:t>https://sway.cloud.microsoft/utudI7mq8LICAQ13?ref=Link&amp;loc=mysways</a:t>
            </a:r>
            <a:endParaRPr lang="en-GB" dirty="0"/>
          </a:p>
          <a:p>
            <a:endParaRPr lang="en-GB" dirty="0"/>
          </a:p>
        </p:txBody>
      </p:sp>
    </p:spTree>
    <p:extLst>
      <p:ext uri="{BB962C8B-B14F-4D97-AF65-F5344CB8AC3E}">
        <p14:creationId xmlns:p14="http://schemas.microsoft.com/office/powerpoint/2010/main" val="1016108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D93F0-602D-DFFB-2331-1135C33ECE10}"/>
              </a:ext>
            </a:extLst>
          </p:cNvPr>
          <p:cNvSpPr>
            <a:spLocks noGrp="1"/>
          </p:cNvSpPr>
          <p:nvPr>
            <p:ph type="title"/>
          </p:nvPr>
        </p:nvSpPr>
        <p:spPr>
          <a:xfrm>
            <a:off x="1183228" y="317810"/>
            <a:ext cx="4403533" cy="551985"/>
          </a:xfrm>
        </p:spPr>
        <p:txBody>
          <a:bodyPr>
            <a:normAutofit fontScale="90000"/>
          </a:bodyPr>
          <a:lstStyle/>
          <a:p>
            <a:r>
              <a:rPr lang="en-GB" dirty="0"/>
              <a:t>Feedback form</a:t>
            </a:r>
          </a:p>
        </p:txBody>
      </p:sp>
      <p:pic>
        <p:nvPicPr>
          <p:cNvPr id="5" name="Content Placeholder 4">
            <a:extLst>
              <a:ext uri="{FF2B5EF4-FFF2-40B4-BE49-F238E27FC236}">
                <a16:creationId xmlns:a16="http://schemas.microsoft.com/office/drawing/2014/main" id="{F65734BD-6C92-3207-0ECF-937873B48F5A}"/>
              </a:ext>
            </a:extLst>
          </p:cNvPr>
          <p:cNvPicPr>
            <a:picLocks noGrp="1" noChangeAspect="1"/>
          </p:cNvPicPr>
          <p:nvPr>
            <p:ph idx="1"/>
          </p:nvPr>
        </p:nvPicPr>
        <p:blipFill>
          <a:blip r:embed="rId3"/>
          <a:stretch>
            <a:fillRect/>
          </a:stretch>
        </p:blipFill>
        <p:spPr>
          <a:xfrm>
            <a:off x="2126632" y="986883"/>
            <a:ext cx="10065368" cy="5553307"/>
          </a:xfrm>
        </p:spPr>
      </p:pic>
    </p:spTree>
    <p:extLst>
      <p:ext uri="{BB962C8B-B14F-4D97-AF65-F5344CB8AC3E}">
        <p14:creationId xmlns:p14="http://schemas.microsoft.com/office/powerpoint/2010/main" val="4025396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390DD0-A178-4028-9A70-5E9BB7AEF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8D9A6-ABC0-14DE-2CE8-0EE2A7F11CF8}"/>
              </a:ext>
            </a:extLst>
          </p:cNvPr>
          <p:cNvSpPr>
            <a:spLocks noGrp="1"/>
          </p:cNvSpPr>
          <p:nvPr>
            <p:ph type="title"/>
          </p:nvPr>
        </p:nvSpPr>
        <p:spPr>
          <a:xfrm>
            <a:off x="1484312" y="1284051"/>
            <a:ext cx="2812385" cy="3723836"/>
          </a:xfrm>
        </p:spPr>
        <p:txBody>
          <a:bodyPr>
            <a:normAutofit/>
          </a:bodyPr>
          <a:lstStyle/>
          <a:p>
            <a:r>
              <a:rPr lang="en-US" sz="3600">
                <a:solidFill>
                  <a:srgbClr val="000000"/>
                </a:solidFill>
              </a:rPr>
              <a:t>PDCA Actions</a:t>
            </a:r>
          </a:p>
        </p:txBody>
      </p:sp>
      <p:sp useBgFill="1">
        <p:nvSpPr>
          <p:cNvPr id="11" name="Rounded Rectangle 16">
            <a:extLst>
              <a:ext uri="{FF2B5EF4-FFF2-40B4-BE49-F238E27FC236}">
                <a16:creationId xmlns:a16="http://schemas.microsoft.com/office/drawing/2014/main" id="{877E6D74-15EE-4BAF-8943-E4DC30C59C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6B4E16D-62A2-4B36-8089-25CF61F34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4" name="Freeform 6">
              <a:extLst>
                <a:ext uri="{FF2B5EF4-FFF2-40B4-BE49-F238E27FC236}">
                  <a16:creationId xmlns:a16="http://schemas.microsoft.com/office/drawing/2014/main" id="{99FF013D-4F5B-4D5E-9ACD-F5C4D3F2B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 name="Freeform 7">
              <a:extLst>
                <a:ext uri="{FF2B5EF4-FFF2-40B4-BE49-F238E27FC236}">
                  <a16:creationId xmlns:a16="http://schemas.microsoft.com/office/drawing/2014/main" id="{B48D132B-41F2-442F-BA5C-CFCECFFE9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130C29E2-4907-4F5F-BC94-1D17A917A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 name="Freeform 9">
              <a:extLst>
                <a:ext uri="{FF2B5EF4-FFF2-40B4-BE49-F238E27FC236}">
                  <a16:creationId xmlns:a16="http://schemas.microsoft.com/office/drawing/2014/main" id="{CC668BCF-9477-4292-A0B0-59227E8D2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36D7E325-D60E-4672-B692-E8143B233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9" name="Freeform 11">
              <a:extLst>
                <a:ext uri="{FF2B5EF4-FFF2-40B4-BE49-F238E27FC236}">
                  <a16:creationId xmlns:a16="http://schemas.microsoft.com/office/drawing/2014/main" id="{77FC4351-F0D9-48A7-A696-569C69FDA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Content Placeholder 2">
            <a:extLst>
              <a:ext uri="{FF2B5EF4-FFF2-40B4-BE49-F238E27FC236}">
                <a16:creationId xmlns:a16="http://schemas.microsoft.com/office/drawing/2014/main" id="{1FDF2BEF-1DCB-F208-392F-E9A75003062D}"/>
              </a:ext>
            </a:extLst>
          </p:cNvPr>
          <p:cNvGraphicFramePr>
            <a:graphicFrameLocks noGrp="1"/>
          </p:cNvGraphicFramePr>
          <p:nvPr>
            <p:ph idx="1"/>
            <p:extLst>
              <p:ext uri="{D42A27DB-BD31-4B8C-83A1-F6EECF244321}">
                <p14:modId xmlns:p14="http://schemas.microsoft.com/office/powerpoint/2010/main" val="645205077"/>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18539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6EC73-4741-3EA0-8FAD-601E83314F7A}"/>
              </a:ext>
            </a:extLst>
          </p:cNvPr>
          <p:cNvSpPr>
            <a:spLocks noGrp="1"/>
          </p:cNvSpPr>
          <p:nvPr>
            <p:ph type="title"/>
          </p:nvPr>
        </p:nvSpPr>
        <p:spPr>
          <a:xfrm>
            <a:off x="179620" y="0"/>
            <a:ext cx="5730528" cy="1120698"/>
          </a:xfrm>
        </p:spPr>
        <p:txBody>
          <a:bodyPr/>
          <a:lstStyle/>
          <a:p>
            <a:r>
              <a:rPr lang="en-GB" dirty="0"/>
              <a:t>Analytics</a:t>
            </a:r>
          </a:p>
        </p:txBody>
      </p:sp>
      <p:pic>
        <p:nvPicPr>
          <p:cNvPr id="5" name="Content Placeholder 4">
            <a:extLst>
              <a:ext uri="{FF2B5EF4-FFF2-40B4-BE49-F238E27FC236}">
                <a16:creationId xmlns:a16="http://schemas.microsoft.com/office/drawing/2014/main" id="{E95AC5D9-EAFF-9CF7-607C-54C11911BBE6}"/>
              </a:ext>
            </a:extLst>
          </p:cNvPr>
          <p:cNvPicPr>
            <a:picLocks noGrp="1" noChangeAspect="1"/>
          </p:cNvPicPr>
          <p:nvPr>
            <p:ph idx="1"/>
          </p:nvPr>
        </p:nvPicPr>
        <p:blipFill>
          <a:blip r:embed="rId3"/>
          <a:stretch>
            <a:fillRect/>
          </a:stretch>
        </p:blipFill>
        <p:spPr>
          <a:xfrm>
            <a:off x="1685670" y="1977341"/>
            <a:ext cx="10101952" cy="2903317"/>
          </a:xfrm>
        </p:spPr>
      </p:pic>
      <p:sp>
        <p:nvSpPr>
          <p:cNvPr id="6" name="TextBox 5">
            <a:extLst>
              <a:ext uri="{FF2B5EF4-FFF2-40B4-BE49-F238E27FC236}">
                <a16:creationId xmlns:a16="http://schemas.microsoft.com/office/drawing/2014/main" id="{FDB21C24-F600-0D8B-56E6-CBE6DB0F31B9}"/>
              </a:ext>
            </a:extLst>
          </p:cNvPr>
          <p:cNvSpPr txBox="1"/>
          <p:nvPr/>
        </p:nvSpPr>
        <p:spPr>
          <a:xfrm>
            <a:off x="8798312" y="4880658"/>
            <a:ext cx="2989310" cy="369332"/>
          </a:xfrm>
          <a:prstGeom prst="rect">
            <a:avLst/>
          </a:prstGeom>
          <a:noFill/>
        </p:spPr>
        <p:txBody>
          <a:bodyPr wrap="square" rtlCol="0">
            <a:spAutoFit/>
          </a:bodyPr>
          <a:lstStyle/>
          <a:p>
            <a:r>
              <a:rPr lang="en-GB"/>
              <a:t>Data reviewed 09.01.24</a:t>
            </a:r>
            <a:endParaRPr lang="en-GB" dirty="0"/>
          </a:p>
        </p:txBody>
      </p:sp>
      <p:cxnSp>
        <p:nvCxnSpPr>
          <p:cNvPr id="4" name="Straight Connector 3">
            <a:extLst>
              <a:ext uri="{FF2B5EF4-FFF2-40B4-BE49-F238E27FC236}">
                <a16:creationId xmlns:a16="http://schemas.microsoft.com/office/drawing/2014/main" id="{5346F798-72FC-CE5D-72D7-66467FDAF757}"/>
              </a:ext>
            </a:extLst>
          </p:cNvPr>
          <p:cNvCxnSpPr/>
          <p:nvPr/>
        </p:nvCxnSpPr>
        <p:spPr>
          <a:xfrm>
            <a:off x="10281424" y="2843561"/>
            <a:ext cx="1115122" cy="0"/>
          </a:xfrm>
          <a:prstGeom prst="line">
            <a:avLst/>
          </a:prstGeom>
          <a:ln w="57150">
            <a:solidFill>
              <a:srgbClr val="00B05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8118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CC28F-5E6A-35D7-6C5F-C9E1A3A2E376}"/>
              </a:ext>
            </a:extLst>
          </p:cNvPr>
          <p:cNvSpPr>
            <a:spLocks noGrp="1"/>
          </p:cNvSpPr>
          <p:nvPr>
            <p:ph type="title"/>
          </p:nvPr>
        </p:nvSpPr>
        <p:spPr>
          <a:xfrm>
            <a:off x="1760706" y="685800"/>
            <a:ext cx="9742318" cy="1752599"/>
          </a:xfrm>
        </p:spPr>
        <p:txBody>
          <a:bodyPr>
            <a:normAutofit/>
          </a:bodyPr>
          <a:lstStyle/>
          <a:p>
            <a:r>
              <a:rPr lang="en-US" dirty="0"/>
              <a:t>Barriers</a:t>
            </a:r>
          </a:p>
        </p:txBody>
      </p:sp>
      <p:graphicFrame>
        <p:nvGraphicFramePr>
          <p:cNvPr id="5" name="Content Placeholder 2">
            <a:extLst>
              <a:ext uri="{FF2B5EF4-FFF2-40B4-BE49-F238E27FC236}">
                <a16:creationId xmlns:a16="http://schemas.microsoft.com/office/drawing/2014/main" id="{735A91E6-BB64-45DE-B52A-610394410FA4}"/>
              </a:ext>
            </a:extLst>
          </p:cNvPr>
          <p:cNvGraphicFramePr>
            <a:graphicFrameLocks noGrp="1"/>
          </p:cNvGraphicFramePr>
          <p:nvPr>
            <p:ph idx="1"/>
            <p:extLst>
              <p:ext uri="{D42A27DB-BD31-4B8C-83A1-F6EECF244321}">
                <p14:modId xmlns:p14="http://schemas.microsoft.com/office/powerpoint/2010/main" val="996962938"/>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33996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F46B95FC-EA1D-353B-7682-DE55851E9244}"/>
              </a:ext>
            </a:extLst>
          </p:cNvPr>
          <p:cNvGraphicFramePr>
            <a:graphicFrameLocks noGrp="1"/>
          </p:cNvGraphicFramePr>
          <p:nvPr>
            <p:ph idx="1"/>
            <p:extLst>
              <p:ext uri="{D42A27DB-BD31-4B8C-83A1-F6EECF244321}">
                <p14:modId xmlns:p14="http://schemas.microsoft.com/office/powerpoint/2010/main" val="4071666978"/>
              </p:ext>
            </p:extLst>
          </p:nvPr>
        </p:nvGraphicFramePr>
        <p:xfrm>
          <a:off x="1462011" y="1001751"/>
          <a:ext cx="10346410" cy="48544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4" name="Ink 3">
                <a:extLst>
                  <a:ext uri="{FF2B5EF4-FFF2-40B4-BE49-F238E27FC236}">
                    <a16:creationId xmlns:a16="http://schemas.microsoft.com/office/drawing/2014/main" id="{EA9A2320-7D7B-4818-814D-CB9DC84F18BC}"/>
                  </a:ext>
                </a:extLst>
              </p14:cNvPr>
              <p14:cNvContentPartPr/>
              <p14:nvPr/>
            </p14:nvContentPartPr>
            <p14:xfrm>
              <a:off x="5753555" y="3668154"/>
              <a:ext cx="360" cy="360"/>
            </p14:xfrm>
          </p:contentPart>
        </mc:Choice>
        <mc:Fallback xmlns="">
          <p:pic>
            <p:nvPicPr>
              <p:cNvPr id="4" name="Ink 3">
                <a:extLst>
                  <a:ext uri="{FF2B5EF4-FFF2-40B4-BE49-F238E27FC236}">
                    <a16:creationId xmlns:a16="http://schemas.microsoft.com/office/drawing/2014/main" id="{EA9A2320-7D7B-4818-814D-CB9DC84F18BC}"/>
                  </a:ext>
                </a:extLst>
              </p:cNvPr>
              <p:cNvPicPr/>
              <p:nvPr/>
            </p:nvPicPr>
            <p:blipFill>
              <a:blip r:embed="rId9"/>
              <a:stretch>
                <a:fillRect/>
              </a:stretch>
            </p:blipFill>
            <p:spPr>
              <a:xfrm>
                <a:off x="5747435" y="3662034"/>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6" name="Ink 5">
                <a:extLst>
                  <a:ext uri="{FF2B5EF4-FFF2-40B4-BE49-F238E27FC236}">
                    <a16:creationId xmlns:a16="http://schemas.microsoft.com/office/drawing/2014/main" id="{C703A847-9C4A-7AEE-0EA4-1B6302D8F350}"/>
                  </a:ext>
                </a:extLst>
              </p14:cNvPr>
              <p14:cNvContentPartPr/>
              <p14:nvPr/>
            </p14:nvContentPartPr>
            <p14:xfrm>
              <a:off x="8039555" y="1415994"/>
              <a:ext cx="360" cy="360"/>
            </p14:xfrm>
          </p:contentPart>
        </mc:Choice>
        <mc:Fallback xmlns="">
          <p:pic>
            <p:nvPicPr>
              <p:cNvPr id="6" name="Ink 5">
                <a:extLst>
                  <a:ext uri="{FF2B5EF4-FFF2-40B4-BE49-F238E27FC236}">
                    <a16:creationId xmlns:a16="http://schemas.microsoft.com/office/drawing/2014/main" id="{C703A847-9C4A-7AEE-0EA4-1B6302D8F350}"/>
                  </a:ext>
                </a:extLst>
              </p:cNvPr>
              <p:cNvPicPr/>
              <p:nvPr/>
            </p:nvPicPr>
            <p:blipFill>
              <a:blip r:embed="rId9"/>
              <a:stretch>
                <a:fillRect/>
              </a:stretch>
            </p:blipFill>
            <p:spPr>
              <a:xfrm>
                <a:off x="8033435" y="1409874"/>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7" name="Ink 6">
                <a:extLst>
                  <a:ext uri="{FF2B5EF4-FFF2-40B4-BE49-F238E27FC236}">
                    <a16:creationId xmlns:a16="http://schemas.microsoft.com/office/drawing/2014/main" id="{34A4A538-4F94-3A14-A78A-63E7FBADCADF}"/>
                  </a:ext>
                </a:extLst>
              </p14:cNvPr>
              <p14:cNvContentPartPr/>
              <p14:nvPr/>
            </p14:nvContentPartPr>
            <p14:xfrm>
              <a:off x="7805555" y="657474"/>
              <a:ext cx="360" cy="360"/>
            </p14:xfrm>
          </p:contentPart>
        </mc:Choice>
        <mc:Fallback xmlns="">
          <p:pic>
            <p:nvPicPr>
              <p:cNvPr id="7" name="Ink 6">
                <a:extLst>
                  <a:ext uri="{FF2B5EF4-FFF2-40B4-BE49-F238E27FC236}">
                    <a16:creationId xmlns:a16="http://schemas.microsoft.com/office/drawing/2014/main" id="{34A4A538-4F94-3A14-A78A-63E7FBADCADF}"/>
                  </a:ext>
                </a:extLst>
              </p:cNvPr>
              <p:cNvPicPr/>
              <p:nvPr/>
            </p:nvPicPr>
            <p:blipFill>
              <a:blip r:embed="rId9"/>
              <a:stretch>
                <a:fillRect/>
              </a:stretch>
            </p:blipFill>
            <p:spPr>
              <a:xfrm>
                <a:off x="7799435" y="651354"/>
                <a:ext cx="12600" cy="12600"/>
              </a:xfrm>
              <a:prstGeom prst="rect">
                <a:avLst/>
              </a:prstGeom>
            </p:spPr>
          </p:pic>
        </mc:Fallback>
      </mc:AlternateContent>
    </p:spTree>
    <p:extLst>
      <p:ext uri="{BB962C8B-B14F-4D97-AF65-F5344CB8AC3E}">
        <p14:creationId xmlns:p14="http://schemas.microsoft.com/office/powerpoint/2010/main" val="4293157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6B51F-D485-65B8-8530-A63855198A73}"/>
              </a:ext>
            </a:extLst>
          </p:cNvPr>
          <p:cNvSpPr>
            <a:spLocks noGrp="1"/>
          </p:cNvSpPr>
          <p:nvPr>
            <p:ph type="title"/>
          </p:nvPr>
        </p:nvSpPr>
        <p:spPr>
          <a:xfrm>
            <a:off x="1484311" y="1081548"/>
            <a:ext cx="3333495" cy="1504335"/>
          </a:xfrm>
        </p:spPr>
        <p:txBody>
          <a:bodyPr>
            <a:normAutofit/>
          </a:bodyPr>
          <a:lstStyle/>
          <a:p>
            <a:r>
              <a:rPr lang="en-GB" dirty="0"/>
              <a:t>What have I learnt!</a:t>
            </a:r>
          </a:p>
        </p:txBody>
      </p:sp>
      <p:sp>
        <p:nvSpPr>
          <p:cNvPr id="3" name="Content Placeholder 2">
            <a:extLst>
              <a:ext uri="{FF2B5EF4-FFF2-40B4-BE49-F238E27FC236}">
                <a16:creationId xmlns:a16="http://schemas.microsoft.com/office/drawing/2014/main" id="{8BFADE07-7D61-FEE0-2FB1-299ABE7054CA}"/>
              </a:ext>
            </a:extLst>
          </p:cNvPr>
          <p:cNvSpPr>
            <a:spLocks noGrp="1"/>
          </p:cNvSpPr>
          <p:nvPr>
            <p:ph idx="1"/>
          </p:nvPr>
        </p:nvSpPr>
        <p:spPr>
          <a:xfrm>
            <a:off x="1484311" y="3124199"/>
            <a:ext cx="3333496" cy="3124201"/>
          </a:xfrm>
        </p:spPr>
        <p:txBody>
          <a:bodyPr anchor="t">
            <a:normAutofit/>
          </a:bodyPr>
          <a:lstStyle/>
          <a:p>
            <a:r>
              <a:rPr lang="en-GB" dirty="0"/>
              <a:t>Stakeholders are willing to help.</a:t>
            </a:r>
          </a:p>
          <a:p>
            <a:r>
              <a:rPr lang="en-GB" dirty="0"/>
              <a:t>Sway works.</a:t>
            </a:r>
          </a:p>
          <a:p>
            <a:r>
              <a:rPr lang="en-GB" dirty="0"/>
              <a:t>You can’t do it alone.</a:t>
            </a:r>
          </a:p>
        </p:txBody>
      </p:sp>
      <p:pic>
        <p:nvPicPr>
          <p:cNvPr id="1026" name="Picture 2" descr="You Can Lead a Horse to Water, But... — Aspen Park Baptist Church">
            <a:extLst>
              <a:ext uri="{FF2B5EF4-FFF2-40B4-BE49-F238E27FC236}">
                <a16:creationId xmlns:a16="http://schemas.microsoft.com/office/drawing/2014/main" id="{DB08F2F8-5076-CF2E-76B1-404CA7B9742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262033" y="871953"/>
            <a:ext cx="6240990" cy="4680741"/>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A1FC0B2-90BE-306E-6A49-16E4920E5085}"/>
              </a:ext>
            </a:extLst>
          </p:cNvPr>
          <p:cNvSpPr txBox="1"/>
          <p:nvPr/>
        </p:nvSpPr>
        <p:spPr>
          <a:xfrm>
            <a:off x="7374195" y="5879068"/>
            <a:ext cx="5943600" cy="369332"/>
          </a:xfrm>
          <a:prstGeom prst="rect">
            <a:avLst/>
          </a:prstGeom>
          <a:noFill/>
        </p:spPr>
        <p:txBody>
          <a:bodyPr wrap="square" rtlCol="0">
            <a:spAutoFit/>
          </a:bodyPr>
          <a:lstStyle/>
          <a:p>
            <a:r>
              <a:rPr lang="en-GB" dirty="0"/>
              <a:t>You can Lead a Horse to Water, But (2019)</a:t>
            </a:r>
          </a:p>
        </p:txBody>
      </p:sp>
    </p:spTree>
    <p:extLst>
      <p:ext uri="{BB962C8B-B14F-4D97-AF65-F5344CB8AC3E}">
        <p14:creationId xmlns:p14="http://schemas.microsoft.com/office/powerpoint/2010/main" val="155658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8D439-1C91-D424-7C70-57793064276B}"/>
              </a:ext>
            </a:extLst>
          </p:cNvPr>
          <p:cNvSpPr>
            <a:spLocks noGrp="1"/>
          </p:cNvSpPr>
          <p:nvPr>
            <p:ph type="title"/>
          </p:nvPr>
        </p:nvSpPr>
        <p:spPr/>
        <p:txBody>
          <a:bodyPr/>
          <a:lstStyle/>
          <a:p>
            <a:r>
              <a:rPr lang="en-US" dirty="0"/>
              <a:t>Objective recap</a:t>
            </a:r>
          </a:p>
        </p:txBody>
      </p:sp>
      <p:sp>
        <p:nvSpPr>
          <p:cNvPr id="6" name="Content Placeholder 2">
            <a:extLst>
              <a:ext uri="{FF2B5EF4-FFF2-40B4-BE49-F238E27FC236}">
                <a16:creationId xmlns:a16="http://schemas.microsoft.com/office/drawing/2014/main" id="{7761F492-B340-926D-D56C-AFA4B095ACA2}"/>
              </a:ext>
            </a:extLst>
          </p:cNvPr>
          <p:cNvSpPr txBox="1">
            <a:spLocks/>
          </p:cNvSpPr>
          <p:nvPr/>
        </p:nvSpPr>
        <p:spPr>
          <a:xfrm>
            <a:off x="1882037" y="2339897"/>
            <a:ext cx="9124217" cy="3124201"/>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US" dirty="0"/>
              <a:t>Understand the problems facing ambulance service</a:t>
            </a:r>
          </a:p>
          <a:p>
            <a:pPr>
              <a:buClr>
                <a:srgbClr val="688727"/>
              </a:buClr>
            </a:pPr>
            <a:r>
              <a:rPr lang="en-US" dirty="0"/>
              <a:t>Explore the root causes of these problems and what involvement Stakeholders has in the project</a:t>
            </a:r>
          </a:p>
          <a:p>
            <a:pPr>
              <a:buClr>
                <a:srgbClr val="688727"/>
              </a:buClr>
            </a:pPr>
            <a:r>
              <a:rPr lang="en-US" dirty="0"/>
              <a:t>Change project using Lewin and a PDCA cycle</a:t>
            </a:r>
          </a:p>
          <a:p>
            <a:pPr>
              <a:buClr>
                <a:srgbClr val="688727"/>
              </a:buClr>
            </a:pPr>
            <a:r>
              <a:rPr lang="en-US" dirty="0"/>
              <a:t>Explore the barriers and how to overcome these.</a:t>
            </a:r>
          </a:p>
        </p:txBody>
      </p:sp>
    </p:spTree>
    <p:extLst>
      <p:ext uri="{BB962C8B-B14F-4D97-AF65-F5344CB8AC3E}">
        <p14:creationId xmlns:p14="http://schemas.microsoft.com/office/powerpoint/2010/main" val="7797527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F0165-6E44-4260-6CAD-1B08C93E7BF2}"/>
              </a:ext>
            </a:extLst>
          </p:cNvPr>
          <p:cNvSpPr>
            <a:spLocks noGrp="1"/>
          </p:cNvSpPr>
          <p:nvPr>
            <p:ph type="title" idx="4294967295"/>
          </p:nvPr>
        </p:nvSpPr>
        <p:spPr>
          <a:xfrm>
            <a:off x="3260725" y="2667000"/>
            <a:ext cx="8931275" cy="2109788"/>
          </a:xfrm>
        </p:spPr>
        <p:txBody>
          <a:bodyPr>
            <a:normAutofit/>
          </a:bodyPr>
          <a:lstStyle/>
          <a:p>
            <a:r>
              <a:rPr lang="en-GB" sz="4800" dirty="0"/>
              <a:t>Thank You</a:t>
            </a:r>
          </a:p>
        </p:txBody>
      </p:sp>
    </p:spTree>
    <p:extLst>
      <p:ext uri="{BB962C8B-B14F-4D97-AF65-F5344CB8AC3E}">
        <p14:creationId xmlns:p14="http://schemas.microsoft.com/office/powerpoint/2010/main" val="1183934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CEFCF-8AC1-DF58-37B7-2260D8C0EDC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C5C45FE-B5EC-0D36-E7EB-28AC0EE321AA}"/>
              </a:ext>
            </a:extLst>
          </p:cNvPr>
          <p:cNvSpPr>
            <a:spLocks noGrp="1"/>
          </p:cNvSpPr>
          <p:nvPr>
            <p:ph idx="1"/>
          </p:nvPr>
        </p:nvSpPr>
        <p:spPr/>
        <p:txBody>
          <a:bodyPr>
            <a:normAutofit/>
          </a:bodyPr>
          <a:lstStyle/>
          <a:p>
            <a:pPr>
              <a:buClr>
                <a:srgbClr val="688727"/>
              </a:buClr>
            </a:pPr>
            <a:r>
              <a:rPr lang="en-US" sz="1400" dirty="0">
                <a:solidFill>
                  <a:srgbClr val="2B2B2B"/>
                </a:solidFill>
                <a:cs typeface="Courier New"/>
              </a:rPr>
              <a:t>Aspen Park Church (2019) </a:t>
            </a:r>
            <a:r>
              <a:rPr lang="en-US" sz="1400" i="1" dirty="0">
                <a:solidFill>
                  <a:srgbClr val="2B2B2B"/>
                </a:solidFill>
                <a:cs typeface="Courier New"/>
              </a:rPr>
              <a:t>You can lead a horse to water, but…. </a:t>
            </a:r>
            <a:r>
              <a:rPr lang="en-US" sz="1400" dirty="0">
                <a:solidFill>
                  <a:srgbClr val="2B2B2B"/>
                </a:solidFill>
                <a:cs typeface="Courier New"/>
              </a:rPr>
              <a:t>Available at: </a:t>
            </a:r>
            <a:r>
              <a:rPr lang="en-US" sz="1400" dirty="0">
                <a:solidFill>
                  <a:srgbClr val="2B2B2B"/>
                </a:solidFill>
                <a:cs typeface="Courier New"/>
                <a:hlinkClick r:id="rId3"/>
              </a:rPr>
              <a:t>https://aspenpark.church/words/2019/3/5/you-can-lead-a-horse-to-water-but</a:t>
            </a:r>
            <a:r>
              <a:rPr lang="en-US" sz="1400" dirty="0">
                <a:solidFill>
                  <a:srgbClr val="2B2B2B"/>
                </a:solidFill>
                <a:cs typeface="Courier New"/>
              </a:rPr>
              <a:t> (Accessed: 20/01/25)</a:t>
            </a:r>
          </a:p>
          <a:p>
            <a:pPr>
              <a:buClr>
                <a:srgbClr val="688727"/>
              </a:buClr>
            </a:pPr>
            <a:r>
              <a:rPr lang="en-US" sz="1400" dirty="0">
                <a:solidFill>
                  <a:srgbClr val="2B2B2B"/>
                </a:solidFill>
                <a:cs typeface="Courier New"/>
              </a:rPr>
              <a:t>Learn Lean Sigma. (2024) </a:t>
            </a:r>
            <a:r>
              <a:rPr lang="en-US" sz="1400" i="1" dirty="0">
                <a:solidFill>
                  <a:srgbClr val="2B2B2B"/>
                </a:solidFill>
                <a:cs typeface="Courier New"/>
              </a:rPr>
              <a:t>What Is The (PDCA) Plan, Do, Act Cycle? </a:t>
            </a:r>
            <a:r>
              <a:rPr lang="en-US" sz="1400" dirty="0">
                <a:solidFill>
                  <a:srgbClr val="2B2B2B"/>
                </a:solidFill>
                <a:cs typeface="Courier New"/>
              </a:rPr>
              <a:t>Available at: https://www.learnleansigma.com/improvement-methodology/what-is-the-pdca-cycle/ (Accessed: 30/12/2024)</a:t>
            </a:r>
          </a:p>
          <a:p>
            <a:pPr>
              <a:buClr>
                <a:srgbClr val="688727"/>
              </a:buClr>
            </a:pPr>
            <a:r>
              <a:rPr lang="en-US" sz="1400" dirty="0">
                <a:solidFill>
                  <a:srgbClr val="2B2B2B"/>
                </a:solidFill>
                <a:cs typeface="Courier New"/>
              </a:rPr>
              <a:t>NHS Improving Quality (no date) ‘PDSA’, </a:t>
            </a:r>
            <a:r>
              <a:rPr lang="en-US" sz="1400" i="1" dirty="0">
                <a:solidFill>
                  <a:srgbClr val="2B2B2B"/>
                </a:solidFill>
                <a:cs typeface="Courier New"/>
              </a:rPr>
              <a:t>Learning Handbook. </a:t>
            </a:r>
            <a:r>
              <a:rPr lang="en-US" sz="1400" dirty="0">
                <a:solidFill>
                  <a:srgbClr val="2B2B2B"/>
                </a:solidFill>
                <a:cs typeface="Courier New"/>
              </a:rPr>
              <a:t>Available at: </a:t>
            </a:r>
            <a:r>
              <a:rPr lang="en-US" sz="1400" dirty="0">
                <a:solidFill>
                  <a:srgbClr val="2B2B2B"/>
                </a:solidFill>
                <a:cs typeface="Courier New"/>
                <a:hlinkClick r:id="rId4"/>
              </a:rPr>
              <a:t>https://www.england.nhs.uk/improvement-hub/wp-content/uploads/sites/44/2015/08/learning-handbook-pdsa.pdf</a:t>
            </a:r>
            <a:r>
              <a:rPr lang="en-US" sz="1400" dirty="0">
                <a:solidFill>
                  <a:srgbClr val="2B2B2B"/>
                </a:solidFill>
                <a:cs typeface="Courier New"/>
              </a:rPr>
              <a:t>. (Accessed: 22/01/25)</a:t>
            </a:r>
          </a:p>
          <a:p>
            <a:pPr>
              <a:buClr>
                <a:srgbClr val="688727"/>
              </a:buClr>
            </a:pPr>
            <a:r>
              <a:rPr lang="en-US" sz="1400" dirty="0">
                <a:solidFill>
                  <a:srgbClr val="2B2B2B"/>
                </a:solidFill>
                <a:cs typeface="Courier New"/>
              </a:rPr>
              <a:t>Sharma, N, (no date) </a:t>
            </a:r>
            <a:r>
              <a:rPr lang="en-US" sz="1400" i="1" dirty="0">
                <a:solidFill>
                  <a:srgbClr val="2B2B2B"/>
                </a:solidFill>
                <a:cs typeface="Courier New"/>
              </a:rPr>
              <a:t>Kurt Lewin – Three Stages of Change</a:t>
            </a:r>
            <a:r>
              <a:rPr lang="en-US" sz="1400" dirty="0">
                <a:solidFill>
                  <a:srgbClr val="2B2B2B"/>
                </a:solidFill>
                <a:cs typeface="Courier New"/>
              </a:rPr>
              <a:t>. Available </a:t>
            </a:r>
            <a:r>
              <a:rPr lang="en-US" sz="1400" dirty="0" err="1">
                <a:solidFill>
                  <a:srgbClr val="2B2B2B"/>
                </a:solidFill>
                <a:cs typeface="Courier New"/>
              </a:rPr>
              <a:t>at:</a:t>
            </a:r>
            <a:r>
              <a:rPr lang="en-US" sz="1400" dirty="0" err="1">
                <a:hlinkClick r:id="rId5"/>
              </a:rPr>
              <a:t>Kurt</a:t>
            </a:r>
            <a:r>
              <a:rPr lang="en-US" sz="1400" dirty="0">
                <a:hlinkClick r:id="rId5"/>
              </a:rPr>
              <a:t> Lewin – Three Stages of Change – </a:t>
            </a:r>
            <a:r>
              <a:rPr lang="en-US" sz="1400" dirty="0" err="1">
                <a:hlinkClick r:id="rId5"/>
              </a:rPr>
              <a:t>LeadershipYoda</a:t>
            </a:r>
            <a:r>
              <a:rPr lang="en-US" sz="1400" dirty="0"/>
              <a:t> (Accessed: 20/01/25)</a:t>
            </a:r>
          </a:p>
          <a:p>
            <a:pPr>
              <a:buClr>
                <a:srgbClr val="688727"/>
              </a:buClr>
            </a:pPr>
            <a:r>
              <a:rPr lang="en-US" sz="1400" dirty="0" err="1">
                <a:solidFill>
                  <a:srgbClr val="2B2B2B"/>
                </a:solidFill>
                <a:cs typeface="Courier New"/>
              </a:rPr>
              <a:t>Unichrone</a:t>
            </a:r>
            <a:r>
              <a:rPr lang="en-US" sz="1400" dirty="0">
                <a:solidFill>
                  <a:srgbClr val="2B2B2B"/>
                </a:solidFill>
                <a:cs typeface="Courier New"/>
              </a:rPr>
              <a:t> (2022) </a:t>
            </a:r>
            <a:r>
              <a:rPr lang="en-US" sz="1400" i="1" dirty="0">
                <a:solidFill>
                  <a:srgbClr val="2B2B2B"/>
                </a:solidFill>
                <a:cs typeface="Courier New"/>
              </a:rPr>
              <a:t>Fishbone Diagram – How to Use it for Root Cause Analysis. </a:t>
            </a:r>
            <a:r>
              <a:rPr lang="en-US" sz="1400" dirty="0">
                <a:solidFill>
                  <a:srgbClr val="2B2B2B"/>
                </a:solidFill>
                <a:cs typeface="Courier New"/>
              </a:rPr>
              <a:t>Available at: </a:t>
            </a:r>
            <a:r>
              <a:rPr lang="en-US" sz="1400" dirty="0">
                <a:hlinkClick r:id="rId6"/>
              </a:rPr>
              <a:t>Fishbone Diagram - How to Use it for Root Cause Analysis</a:t>
            </a:r>
            <a:r>
              <a:rPr lang="en-US" sz="1400" dirty="0"/>
              <a:t> (Accessed: 20/01/25)</a:t>
            </a:r>
            <a:endParaRPr lang="en-US" sz="1400" dirty="0">
              <a:solidFill>
                <a:srgbClr val="2B2B2B"/>
              </a:solidFill>
              <a:cs typeface="Courier New"/>
            </a:endParaRPr>
          </a:p>
        </p:txBody>
      </p:sp>
    </p:spTree>
    <p:extLst>
      <p:ext uri="{BB962C8B-B14F-4D97-AF65-F5344CB8AC3E}">
        <p14:creationId xmlns:p14="http://schemas.microsoft.com/office/powerpoint/2010/main" val="29302606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16268</TotalTime>
  <Words>3080</Words>
  <Application>Microsoft Office PowerPoint</Application>
  <PresentationFormat>Widescreen</PresentationFormat>
  <Paragraphs>233</Paragraphs>
  <Slides>25</Slides>
  <Notes>23</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Corbel</vt:lpstr>
      <vt:lpstr>Courier New</vt:lpstr>
      <vt:lpstr>Segoe UI</vt:lpstr>
      <vt:lpstr>Parallax</vt:lpstr>
      <vt:lpstr>Kaylee John</vt:lpstr>
      <vt:lpstr>Objective</vt:lpstr>
      <vt:lpstr>December 2024</vt:lpstr>
      <vt:lpstr>December 2024</vt:lpstr>
      <vt:lpstr>The Problem</vt:lpstr>
      <vt:lpstr>Root Cause Analysis</vt:lpstr>
      <vt:lpstr>The Newsletter</vt:lpstr>
      <vt:lpstr>Format</vt:lpstr>
      <vt:lpstr>Stakeholder Map</vt:lpstr>
      <vt:lpstr>Mind  Mapping</vt:lpstr>
      <vt:lpstr>Change Management Model</vt:lpstr>
      <vt:lpstr>Unfreezing</vt:lpstr>
      <vt:lpstr>Change / Transition</vt:lpstr>
      <vt:lpstr>Freeze</vt:lpstr>
      <vt:lpstr>PDCA - Deming</vt:lpstr>
      <vt:lpstr>The Newsletter</vt:lpstr>
      <vt:lpstr>Feedback form</vt:lpstr>
      <vt:lpstr>PDCA Actions</vt:lpstr>
      <vt:lpstr>Analytics</vt:lpstr>
      <vt:lpstr>Barriers</vt:lpstr>
      <vt:lpstr>PowerPoint Presentation</vt:lpstr>
      <vt:lpstr>What have I learnt!</vt:lpstr>
      <vt:lpstr>Objective recap</vt:lpstr>
      <vt:lpstr>Thank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Kaylee John (Welsh Ambulance Services Trust - 020</cp:lastModifiedBy>
  <cp:revision>410</cp:revision>
  <dcterms:created xsi:type="dcterms:W3CDTF">2024-12-30T23:05:47Z</dcterms:created>
  <dcterms:modified xsi:type="dcterms:W3CDTF">2025-01-22T14:37:32Z</dcterms:modified>
</cp:coreProperties>
</file>