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4" r:id="rId5"/>
  </p:sldMasterIdLst>
  <p:notesMasterIdLst>
    <p:notesMasterId r:id="rId7"/>
  </p:notesMasterIdLst>
  <p:handoutMasterIdLst>
    <p:handoutMasterId r:id="rId8"/>
  </p:handoutMasterIdLst>
  <p:sldIdLst>
    <p:sldId id="310" r:id="rId6"/>
  </p:sldIdLst>
  <p:sldSz cx="10058400" cy="7772400"/>
  <p:notesSz cx="6858000" cy="9144000"/>
  <p:defaultTextStyle>
    <a:defPPr rtl="0"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48" userDrawn="1">
          <p15:clr>
            <a:srgbClr val="A4A3A4"/>
          </p15:clr>
        </p15:guide>
        <p15:guide id="2" pos="316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467A"/>
    <a:srgbClr val="222F51"/>
    <a:srgbClr val="33707A"/>
    <a:srgbClr val="4495A2"/>
    <a:srgbClr val="429DA1"/>
    <a:srgbClr val="E0CF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750" autoAdjust="0"/>
  </p:normalViewPr>
  <p:slideViewPr>
    <p:cSldViewPr snapToGrid="0">
      <p:cViewPr varScale="1">
        <p:scale>
          <a:sx n="65" d="100"/>
          <a:sy n="65" d="100"/>
        </p:scale>
        <p:origin x="1541" y="48"/>
      </p:cViewPr>
      <p:guideLst>
        <p:guide orient="horz" pos="2448"/>
        <p:guide pos="3168"/>
      </p:guideLst>
    </p:cSldViewPr>
  </p:slideViewPr>
  <p:outlineViewPr>
    <p:cViewPr>
      <p:scale>
        <a:sx n="33" d="100"/>
        <a:sy n="33" d="100"/>
      </p:scale>
      <p:origin x="0" y="-492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219"/>
    </p:cViewPr>
  </p:sorterViewPr>
  <p:notesViewPr>
    <p:cSldViewPr snapToGrid="0" showGuides="1">
      <p:cViewPr varScale="1">
        <p:scale>
          <a:sx n="96" d="100"/>
          <a:sy n="96" d="100"/>
        </p:scale>
        <p:origin x="289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>
            <a:extLst>
              <a:ext uri="{FF2B5EF4-FFF2-40B4-BE49-F238E27FC236}">
                <a16:creationId xmlns:a16="http://schemas.microsoft.com/office/drawing/2014/main" id="{FE69F8F8-BBC3-4562-BFD6-00ADEAA2506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567E2E0-0CA8-4553-890C-6FAA6F1054B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65A664E-D011-4896-A483-2EAC71A564A5}" type="datetime1">
              <a:rPr lang="es-ES" smtClean="0"/>
              <a:t>15/07/2026</a:t>
            </a:fld>
            <a:endParaRPr lang="es-ES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94DD3E0-9569-43DB-B2BE-18A5B7E919F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s-ES"/>
          </a:p>
        </p:txBody>
      </p:sp>
      <p:sp>
        <p:nvSpPr>
          <p:cNvPr id="5" name="Marcador de posición de número de diapositiva 4">
            <a:extLst>
              <a:ext uri="{FF2B5EF4-FFF2-40B4-BE49-F238E27FC236}">
                <a16:creationId xmlns:a16="http://schemas.microsoft.com/office/drawing/2014/main" id="{C1C876F3-4524-42F7-A83E-696E61F791A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E32D942-2BE8-4506-AA7A-A94092991BC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911844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s-ES" noProof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7F3141-2A06-450F-8B5B-33E92852D2E5}" type="datetime1">
              <a:rPr lang="es-ES" smtClean="0"/>
              <a:pPr/>
              <a:t>15/07/2026</a:t>
            </a:fld>
            <a:endParaRPr lang="es-ES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431925" y="1143000"/>
            <a:ext cx="39941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s-ES" noProof="0"/>
          </a:p>
        </p:txBody>
      </p:sp>
      <p:sp>
        <p:nvSpPr>
          <p:cNvPr id="5" name="Marcador de posición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2B04A6B6-5FF8-4427-8A8E-9C18C940D506}" type="slidenum">
              <a:rPr lang="es-ES" noProof="0" smtClean="0"/>
              <a:t>‹#›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37989227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2B04A6B6-5FF8-4427-8A8E-9C18C940D506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87625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 blanco"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 de texto 2">
            <a:extLst>
              <a:ext uri="{FF2B5EF4-FFF2-40B4-BE49-F238E27FC236}">
                <a16:creationId xmlns:a16="http://schemas.microsoft.com/office/drawing/2014/main" id="{D84DD455-F6C1-4E93-8A65-8D23F4A53C98}"/>
              </a:ext>
            </a:extLst>
          </p:cNvPr>
          <p:cNvSpPr txBox="1"/>
          <p:nvPr userDrawn="1"/>
        </p:nvSpPr>
        <p:spPr>
          <a:xfrm>
            <a:off x="-3664527" y="2281765"/>
            <a:ext cx="3378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endParaRPr lang="es-ES" sz="1800" b="0" i="0" noProof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10" name="Marcador de posición de imagen 9">
            <a:extLst>
              <a:ext uri="{FF2B5EF4-FFF2-40B4-BE49-F238E27FC236}">
                <a16:creationId xmlns:a16="http://schemas.microsoft.com/office/drawing/2014/main" id="{4B31BD48-03AE-483A-B104-25267608DA79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526824" y="1609344"/>
            <a:ext cx="1828800" cy="1828800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s-ES" noProof="0"/>
              <a:t>Agregar imagen</a:t>
            </a:r>
          </a:p>
        </p:txBody>
      </p:sp>
      <p:sp>
        <p:nvSpPr>
          <p:cNvPr id="11" name="Marcador de posición de imagen 9">
            <a:extLst>
              <a:ext uri="{FF2B5EF4-FFF2-40B4-BE49-F238E27FC236}">
                <a16:creationId xmlns:a16="http://schemas.microsoft.com/office/drawing/2014/main" id="{23D2373F-4D1E-4AA9-A51B-1D49B370A138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931696" y="1609344"/>
            <a:ext cx="1828800" cy="1828800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s-ES" noProof="0"/>
              <a:t>Agregar imagen</a:t>
            </a:r>
          </a:p>
        </p:txBody>
      </p:sp>
      <p:sp>
        <p:nvSpPr>
          <p:cNvPr id="12" name="Marcador de posición de imagen 9">
            <a:extLst>
              <a:ext uri="{FF2B5EF4-FFF2-40B4-BE49-F238E27FC236}">
                <a16:creationId xmlns:a16="http://schemas.microsoft.com/office/drawing/2014/main" id="{5DC601A2-1347-41A1-A68C-28A04E28607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334000" y="1609344"/>
            <a:ext cx="1828800" cy="1828800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s-ES" noProof="0"/>
              <a:t>Agregar imagen</a:t>
            </a:r>
          </a:p>
        </p:txBody>
      </p:sp>
      <p:sp>
        <p:nvSpPr>
          <p:cNvPr id="13" name="Marcador de posición de imagen 9">
            <a:extLst>
              <a:ext uri="{FF2B5EF4-FFF2-40B4-BE49-F238E27FC236}">
                <a16:creationId xmlns:a16="http://schemas.microsoft.com/office/drawing/2014/main" id="{C2CA3CD5-B379-4A13-ADB7-E956CF7E5F8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703136" y="1609344"/>
            <a:ext cx="1828800" cy="1828800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s-ES" noProof="0"/>
              <a:t>Agregar imagen</a:t>
            </a:r>
          </a:p>
        </p:txBody>
      </p:sp>
      <p:sp>
        <p:nvSpPr>
          <p:cNvPr id="16" name="Marcador de texto 7">
            <a:extLst>
              <a:ext uri="{FF2B5EF4-FFF2-40B4-BE49-F238E27FC236}">
                <a16:creationId xmlns:a16="http://schemas.microsoft.com/office/drawing/2014/main" id="{590306B0-3991-425C-9AC2-C67F60848C4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02920" y="3593592"/>
            <a:ext cx="1828800" cy="731520"/>
          </a:xfrm>
        </p:spPr>
        <p:txBody>
          <a:bodyPr rtlCol="0">
            <a:normAutofit/>
          </a:bodyPr>
          <a:lstStyle>
            <a:lvl1pPr marL="0" indent="0" algn="ctr">
              <a:lnSpc>
                <a:spcPts val="2300"/>
              </a:lnSpc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502896" indent="0">
              <a:buNone/>
              <a:defRPr>
                <a:latin typeface="+mj-lt"/>
              </a:defRPr>
            </a:lvl2pPr>
            <a:lvl3pPr marL="1005792" indent="0">
              <a:buNone/>
              <a:defRPr>
                <a:latin typeface="+mj-lt"/>
              </a:defRPr>
            </a:lvl3pPr>
            <a:lvl4pPr marL="1508687" indent="0">
              <a:buNone/>
              <a:defRPr>
                <a:latin typeface="+mj-lt"/>
              </a:defRPr>
            </a:lvl4pPr>
            <a:lvl5pPr marL="2011582" indent="0">
              <a:buNone/>
              <a:defRPr>
                <a:latin typeface="+mj-lt"/>
              </a:defRPr>
            </a:lvl5pPr>
          </a:lstStyle>
          <a:p>
            <a:pPr lvl="0" rtl="0"/>
            <a:r>
              <a:rPr lang="es-ES" noProof="0"/>
              <a:t>Haga clic para agregar texto</a:t>
            </a:r>
          </a:p>
        </p:txBody>
      </p:sp>
      <p:sp>
        <p:nvSpPr>
          <p:cNvPr id="17" name="Marcador de texto 7">
            <a:extLst>
              <a:ext uri="{FF2B5EF4-FFF2-40B4-BE49-F238E27FC236}">
                <a16:creationId xmlns:a16="http://schemas.microsoft.com/office/drawing/2014/main" id="{C7761B7C-AFEF-4899-900E-1E96BBB92A0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935224" y="3593592"/>
            <a:ext cx="1828800" cy="731520"/>
          </a:xfrm>
        </p:spPr>
        <p:txBody>
          <a:bodyPr rtlCol="0">
            <a:normAutofit/>
          </a:bodyPr>
          <a:lstStyle>
            <a:lvl1pPr marL="0" indent="0" algn="ctr">
              <a:lnSpc>
                <a:spcPts val="2300"/>
              </a:lnSpc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502896" indent="0">
              <a:buNone/>
              <a:defRPr>
                <a:latin typeface="+mj-lt"/>
              </a:defRPr>
            </a:lvl2pPr>
            <a:lvl3pPr marL="1005792" indent="0">
              <a:buNone/>
              <a:defRPr>
                <a:latin typeface="+mj-lt"/>
              </a:defRPr>
            </a:lvl3pPr>
            <a:lvl4pPr marL="1508687" indent="0">
              <a:buNone/>
              <a:defRPr>
                <a:latin typeface="+mj-lt"/>
              </a:defRPr>
            </a:lvl4pPr>
            <a:lvl5pPr marL="2011582" indent="0">
              <a:buNone/>
              <a:defRPr>
                <a:latin typeface="+mj-lt"/>
              </a:defRPr>
            </a:lvl5pPr>
          </a:lstStyle>
          <a:p>
            <a:pPr lvl="0" rtl="0"/>
            <a:r>
              <a:rPr lang="es-ES" noProof="0"/>
              <a:t>Haga clic para agregar texto</a:t>
            </a:r>
          </a:p>
        </p:txBody>
      </p:sp>
      <p:sp>
        <p:nvSpPr>
          <p:cNvPr id="18" name="Marcador de texto 7">
            <a:extLst>
              <a:ext uri="{FF2B5EF4-FFF2-40B4-BE49-F238E27FC236}">
                <a16:creationId xmlns:a16="http://schemas.microsoft.com/office/drawing/2014/main" id="{A3EA995A-6D06-4251-B7E6-972800C219D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30952" y="3589576"/>
            <a:ext cx="1828800" cy="731520"/>
          </a:xfrm>
        </p:spPr>
        <p:txBody>
          <a:bodyPr rtlCol="0">
            <a:normAutofit/>
          </a:bodyPr>
          <a:lstStyle>
            <a:lvl1pPr marL="0" indent="0" algn="ctr">
              <a:lnSpc>
                <a:spcPts val="2300"/>
              </a:lnSpc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502896" indent="0">
              <a:buNone/>
              <a:defRPr>
                <a:latin typeface="+mj-lt"/>
              </a:defRPr>
            </a:lvl2pPr>
            <a:lvl3pPr marL="1005792" indent="0">
              <a:buNone/>
              <a:defRPr>
                <a:latin typeface="+mj-lt"/>
              </a:defRPr>
            </a:lvl3pPr>
            <a:lvl4pPr marL="1508687" indent="0">
              <a:buNone/>
              <a:defRPr>
                <a:latin typeface="+mj-lt"/>
              </a:defRPr>
            </a:lvl4pPr>
            <a:lvl5pPr marL="2011582" indent="0">
              <a:buNone/>
              <a:defRPr>
                <a:latin typeface="+mj-lt"/>
              </a:defRPr>
            </a:lvl5pPr>
          </a:lstStyle>
          <a:p>
            <a:pPr lvl="0" rtl="0"/>
            <a:r>
              <a:rPr lang="es-ES" noProof="0"/>
              <a:t>Haga clic para agregar texto</a:t>
            </a:r>
          </a:p>
        </p:txBody>
      </p:sp>
      <p:sp>
        <p:nvSpPr>
          <p:cNvPr id="19" name="Marcador de texto 7">
            <a:extLst>
              <a:ext uri="{FF2B5EF4-FFF2-40B4-BE49-F238E27FC236}">
                <a16:creationId xmlns:a16="http://schemas.microsoft.com/office/drawing/2014/main" id="{8850BE6E-0476-41FC-A265-DFFB1D0EAA2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699248" y="3589576"/>
            <a:ext cx="1828800" cy="731520"/>
          </a:xfrm>
        </p:spPr>
        <p:txBody>
          <a:bodyPr rtlCol="0">
            <a:normAutofit/>
          </a:bodyPr>
          <a:lstStyle>
            <a:lvl1pPr marL="0" indent="0" algn="ctr">
              <a:lnSpc>
                <a:spcPts val="2300"/>
              </a:lnSpc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502896" indent="0">
              <a:buNone/>
              <a:defRPr>
                <a:latin typeface="+mj-lt"/>
              </a:defRPr>
            </a:lvl2pPr>
            <a:lvl3pPr marL="1005792" indent="0">
              <a:buNone/>
              <a:defRPr>
                <a:latin typeface="+mj-lt"/>
              </a:defRPr>
            </a:lvl3pPr>
            <a:lvl4pPr marL="1508687" indent="0">
              <a:buNone/>
              <a:defRPr>
                <a:latin typeface="+mj-lt"/>
              </a:defRPr>
            </a:lvl4pPr>
            <a:lvl5pPr marL="2011582" indent="0">
              <a:buNone/>
              <a:defRPr>
                <a:latin typeface="+mj-lt"/>
              </a:defRPr>
            </a:lvl5pPr>
          </a:lstStyle>
          <a:p>
            <a:pPr lvl="0" rtl="0"/>
            <a:r>
              <a:rPr lang="es-ES" noProof="0"/>
              <a:t>Haga clic para agregar texto</a:t>
            </a:r>
          </a:p>
        </p:txBody>
      </p:sp>
      <p:sp>
        <p:nvSpPr>
          <p:cNvPr id="20" name="Marcador de posición de imagen 9">
            <a:extLst>
              <a:ext uri="{FF2B5EF4-FFF2-40B4-BE49-F238E27FC236}">
                <a16:creationId xmlns:a16="http://schemas.microsoft.com/office/drawing/2014/main" id="{5CD98D1F-1980-4B17-8103-7A6278B6958C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34840" y="4757621"/>
            <a:ext cx="1828800" cy="1828800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s-ES" noProof="0"/>
              <a:t>Agregar imagen</a:t>
            </a:r>
          </a:p>
        </p:txBody>
      </p:sp>
      <p:sp>
        <p:nvSpPr>
          <p:cNvPr id="21" name="Marcador de posición de imagen 9">
            <a:extLst>
              <a:ext uri="{FF2B5EF4-FFF2-40B4-BE49-F238E27FC236}">
                <a16:creationId xmlns:a16="http://schemas.microsoft.com/office/drawing/2014/main" id="{29BA4FAB-ABBD-45F5-836A-2E80C1A151D9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2939712" y="4757621"/>
            <a:ext cx="1828800" cy="1828800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s-ES" noProof="0"/>
              <a:t>Agregar imagen</a:t>
            </a:r>
          </a:p>
        </p:txBody>
      </p:sp>
      <p:sp>
        <p:nvSpPr>
          <p:cNvPr id="22" name="Marcador de posición de imagen 9">
            <a:extLst>
              <a:ext uri="{FF2B5EF4-FFF2-40B4-BE49-F238E27FC236}">
                <a16:creationId xmlns:a16="http://schemas.microsoft.com/office/drawing/2014/main" id="{C11CD7F5-D42C-46B9-8812-38C289F95BC0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342016" y="4757621"/>
            <a:ext cx="1828800" cy="1828800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s-ES" noProof="0"/>
              <a:t>Agregar imagen</a:t>
            </a:r>
          </a:p>
        </p:txBody>
      </p:sp>
      <p:sp>
        <p:nvSpPr>
          <p:cNvPr id="23" name="Marcador de posición de imagen 9">
            <a:extLst>
              <a:ext uri="{FF2B5EF4-FFF2-40B4-BE49-F238E27FC236}">
                <a16:creationId xmlns:a16="http://schemas.microsoft.com/office/drawing/2014/main" id="{F0C99775-2418-4F92-9B29-65FF1743DC1F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7711152" y="4757621"/>
            <a:ext cx="1828800" cy="1828800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s-ES" noProof="0"/>
              <a:t>Agregar imagen</a:t>
            </a:r>
          </a:p>
        </p:txBody>
      </p:sp>
      <p:sp>
        <p:nvSpPr>
          <p:cNvPr id="24" name="Marcador de texto 7">
            <a:extLst>
              <a:ext uri="{FF2B5EF4-FFF2-40B4-BE49-F238E27FC236}">
                <a16:creationId xmlns:a16="http://schemas.microsoft.com/office/drawing/2014/main" id="{2127C5EF-1667-43B7-86D7-4D7669ADB86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28600" y="6741869"/>
            <a:ext cx="2404872" cy="731520"/>
          </a:xfrm>
        </p:spPr>
        <p:txBody>
          <a:bodyPr rtlCol="0">
            <a:normAutofit/>
          </a:bodyPr>
          <a:lstStyle>
            <a:lvl1pPr marL="0" indent="0" algn="ctr">
              <a:lnSpc>
                <a:spcPts val="2300"/>
              </a:lnSpc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502896" indent="0">
              <a:buNone/>
              <a:defRPr>
                <a:latin typeface="+mj-lt"/>
              </a:defRPr>
            </a:lvl2pPr>
            <a:lvl3pPr marL="1005792" indent="0">
              <a:buNone/>
              <a:defRPr>
                <a:latin typeface="+mj-lt"/>
              </a:defRPr>
            </a:lvl3pPr>
            <a:lvl4pPr marL="1508687" indent="0">
              <a:buNone/>
              <a:defRPr>
                <a:latin typeface="+mj-lt"/>
              </a:defRPr>
            </a:lvl4pPr>
            <a:lvl5pPr marL="2011582" indent="0">
              <a:buNone/>
              <a:defRPr>
                <a:latin typeface="+mj-lt"/>
              </a:defRPr>
            </a:lvl5pPr>
          </a:lstStyle>
          <a:p>
            <a:pPr lvl="0" rtl="0"/>
            <a:r>
              <a:rPr lang="es-ES" noProof="0"/>
              <a:t>Haga clic para agregar texto</a:t>
            </a:r>
          </a:p>
        </p:txBody>
      </p:sp>
      <p:sp>
        <p:nvSpPr>
          <p:cNvPr id="25" name="Marcador de texto 7">
            <a:extLst>
              <a:ext uri="{FF2B5EF4-FFF2-40B4-BE49-F238E27FC236}">
                <a16:creationId xmlns:a16="http://schemas.microsoft.com/office/drawing/2014/main" id="{F4A2BB55-6E4D-4467-92F9-D6D6E97409B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943240" y="6741869"/>
            <a:ext cx="1828800" cy="731520"/>
          </a:xfrm>
        </p:spPr>
        <p:txBody>
          <a:bodyPr rtlCol="0">
            <a:normAutofit/>
          </a:bodyPr>
          <a:lstStyle>
            <a:lvl1pPr marL="0" indent="0" algn="ctr">
              <a:lnSpc>
                <a:spcPts val="2300"/>
              </a:lnSpc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502896" indent="0">
              <a:buNone/>
              <a:defRPr>
                <a:latin typeface="+mj-lt"/>
              </a:defRPr>
            </a:lvl2pPr>
            <a:lvl3pPr marL="1005792" indent="0">
              <a:buNone/>
              <a:defRPr>
                <a:latin typeface="+mj-lt"/>
              </a:defRPr>
            </a:lvl3pPr>
            <a:lvl4pPr marL="1508687" indent="0">
              <a:buNone/>
              <a:defRPr>
                <a:latin typeface="+mj-lt"/>
              </a:defRPr>
            </a:lvl4pPr>
            <a:lvl5pPr marL="2011582" indent="0">
              <a:buNone/>
              <a:defRPr>
                <a:latin typeface="+mj-lt"/>
              </a:defRPr>
            </a:lvl5pPr>
          </a:lstStyle>
          <a:p>
            <a:pPr lvl="0" rtl="0"/>
            <a:r>
              <a:rPr lang="es-ES" noProof="0"/>
              <a:t>Haga clic para agregar texto</a:t>
            </a:r>
          </a:p>
        </p:txBody>
      </p:sp>
      <p:sp>
        <p:nvSpPr>
          <p:cNvPr id="26" name="Marcador de texto 7">
            <a:extLst>
              <a:ext uri="{FF2B5EF4-FFF2-40B4-BE49-F238E27FC236}">
                <a16:creationId xmlns:a16="http://schemas.microsoft.com/office/drawing/2014/main" id="{6544DD3D-B593-4974-A499-9C76958A260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338968" y="6737853"/>
            <a:ext cx="1828800" cy="731520"/>
          </a:xfrm>
        </p:spPr>
        <p:txBody>
          <a:bodyPr rtlCol="0">
            <a:normAutofit/>
          </a:bodyPr>
          <a:lstStyle>
            <a:lvl1pPr marL="0" indent="0" algn="ctr">
              <a:lnSpc>
                <a:spcPts val="2300"/>
              </a:lnSpc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502896" indent="0">
              <a:buNone/>
              <a:defRPr>
                <a:latin typeface="+mj-lt"/>
              </a:defRPr>
            </a:lvl2pPr>
            <a:lvl3pPr marL="1005792" indent="0">
              <a:buNone/>
              <a:defRPr>
                <a:latin typeface="+mj-lt"/>
              </a:defRPr>
            </a:lvl3pPr>
            <a:lvl4pPr marL="1508687" indent="0">
              <a:buNone/>
              <a:defRPr>
                <a:latin typeface="+mj-lt"/>
              </a:defRPr>
            </a:lvl4pPr>
            <a:lvl5pPr marL="2011582" indent="0">
              <a:buNone/>
              <a:defRPr>
                <a:latin typeface="+mj-lt"/>
              </a:defRPr>
            </a:lvl5pPr>
          </a:lstStyle>
          <a:p>
            <a:pPr lvl="0" rtl="0"/>
            <a:r>
              <a:rPr lang="es-ES" noProof="0"/>
              <a:t>Haga clic para agregar texto</a:t>
            </a:r>
          </a:p>
        </p:txBody>
      </p:sp>
      <p:sp>
        <p:nvSpPr>
          <p:cNvPr id="27" name="Marcador de texto 7">
            <a:extLst>
              <a:ext uri="{FF2B5EF4-FFF2-40B4-BE49-F238E27FC236}">
                <a16:creationId xmlns:a16="http://schemas.microsoft.com/office/drawing/2014/main" id="{F5EA0096-2F18-4E41-9D22-9C8F84CD491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707264" y="6737853"/>
            <a:ext cx="1828800" cy="731520"/>
          </a:xfrm>
        </p:spPr>
        <p:txBody>
          <a:bodyPr rtlCol="0">
            <a:normAutofit/>
          </a:bodyPr>
          <a:lstStyle>
            <a:lvl1pPr marL="0" indent="0" algn="ctr">
              <a:lnSpc>
                <a:spcPts val="2300"/>
              </a:lnSpc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502896" indent="0">
              <a:buNone/>
              <a:defRPr>
                <a:latin typeface="+mj-lt"/>
              </a:defRPr>
            </a:lvl2pPr>
            <a:lvl3pPr marL="1005792" indent="0">
              <a:buNone/>
              <a:defRPr>
                <a:latin typeface="+mj-lt"/>
              </a:defRPr>
            </a:lvl3pPr>
            <a:lvl4pPr marL="1508687" indent="0">
              <a:buNone/>
              <a:defRPr>
                <a:latin typeface="+mj-lt"/>
              </a:defRPr>
            </a:lvl4pPr>
            <a:lvl5pPr marL="2011582" indent="0">
              <a:buNone/>
              <a:defRPr>
                <a:latin typeface="+mj-lt"/>
              </a:defRPr>
            </a:lvl5pPr>
          </a:lstStyle>
          <a:p>
            <a:pPr lvl="0" rtl="0"/>
            <a:r>
              <a:rPr lang="es-ES" noProof="0"/>
              <a:t>Haga clic para agregar texto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E45974D-E6E8-4362-B413-8183A143B7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13812"/>
            <a:ext cx="9144000" cy="640080"/>
          </a:xfrm>
        </p:spPr>
        <p:txBody>
          <a:bodyPr rtlCol="0" anchor="ctr">
            <a:normAutofit/>
          </a:bodyPr>
          <a:lstStyle>
            <a:lvl1pPr algn="ctr"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42283346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168" userDrawn="1">
          <p15:clr>
            <a:srgbClr val="FBAE40"/>
          </p15:clr>
        </p15:guide>
        <p15:guide id="6" pos="1656" userDrawn="1">
          <p15:clr>
            <a:srgbClr val="FBAE40"/>
          </p15:clr>
        </p15:guide>
        <p15:guide id="7" pos="46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509C65-F2D3-4AF9-B02C-AB799332921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4572000"/>
            <a:ext cx="3977640" cy="2761488"/>
          </a:xfrm>
        </p:spPr>
        <p:txBody>
          <a:bodyPr rtlCol="0" anchor="b">
            <a:normAutofit/>
          </a:bodyPr>
          <a:lstStyle>
            <a:lvl1pPr>
              <a:lnSpc>
                <a:spcPts val="7000"/>
              </a:lnSpc>
              <a:defRPr sz="4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s-ES" noProof="0"/>
              <a:t>Haga clic para editar el texto</a:t>
            </a:r>
          </a:p>
        </p:txBody>
      </p:sp>
      <p:sp>
        <p:nvSpPr>
          <p:cNvPr id="3" name="Marcador de posición de imagen 9">
            <a:extLst>
              <a:ext uri="{FF2B5EF4-FFF2-40B4-BE49-F238E27FC236}">
                <a16:creationId xmlns:a16="http://schemas.microsoft.com/office/drawing/2014/main" id="{DABA2BF8-D0BA-427A-BEE8-B579B631FAC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34840" y="0"/>
            <a:ext cx="5623560" cy="5623560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s-ES" noProof="0"/>
              <a:t>Agregar imagen</a:t>
            </a:r>
          </a:p>
        </p:txBody>
      </p:sp>
    </p:spTree>
    <p:extLst>
      <p:ext uri="{BB962C8B-B14F-4D97-AF65-F5344CB8AC3E}">
        <p14:creationId xmlns:p14="http://schemas.microsoft.com/office/powerpoint/2010/main" val="34691517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68" userDrawn="1">
          <p15:clr>
            <a:srgbClr val="FBAE40"/>
          </p15:clr>
        </p15:guide>
        <p15:guide id="4" orient="horz" pos="2448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eño personalizado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7DBE82-5494-4835-9BE4-5BDA302D7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2" y="2221992"/>
            <a:ext cx="3977640" cy="3639312"/>
          </a:xfrm>
        </p:spPr>
        <p:txBody>
          <a:bodyPr rtlCol="0" anchor="t">
            <a:normAutofit/>
          </a:bodyPr>
          <a:lstStyle>
            <a:lvl1pPr>
              <a:lnSpc>
                <a:spcPts val="7000"/>
              </a:lnSpc>
              <a:defRPr sz="480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Click to edit Master title style</a:t>
            </a:r>
            <a:endParaRPr lang="es-ES" noProof="0"/>
          </a:p>
        </p:txBody>
      </p:sp>
      <p:sp>
        <p:nvSpPr>
          <p:cNvPr id="3" name="Marcador de posición de imagen 9">
            <a:extLst>
              <a:ext uri="{FF2B5EF4-FFF2-40B4-BE49-F238E27FC236}">
                <a16:creationId xmlns:a16="http://schemas.microsoft.com/office/drawing/2014/main" id="{6612CC72-F014-4A22-97AB-06364DB37F9D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34840" y="457200"/>
            <a:ext cx="5623560" cy="6858000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s-ES" noProof="0"/>
              <a:t>Agregar imagen</a:t>
            </a:r>
          </a:p>
        </p:txBody>
      </p:sp>
    </p:spTree>
    <p:extLst>
      <p:ext uri="{BB962C8B-B14F-4D97-AF65-F5344CB8AC3E}">
        <p14:creationId xmlns:p14="http://schemas.microsoft.com/office/powerpoint/2010/main" val="4027710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seño personalizado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C428051-C660-49C2-A89E-659C720E94A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3108960"/>
            <a:ext cx="3977640" cy="1847088"/>
          </a:xfrm>
        </p:spPr>
        <p:txBody>
          <a:bodyPr rtlCol="0">
            <a:normAutofit/>
          </a:bodyPr>
          <a:lstStyle>
            <a:lvl1pPr>
              <a:lnSpc>
                <a:spcPts val="7000"/>
              </a:lnSpc>
              <a:defRPr sz="4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s-ES" noProof="0"/>
              <a:t>Haga clic para editar el texto</a:t>
            </a:r>
          </a:p>
        </p:txBody>
      </p:sp>
      <p:sp>
        <p:nvSpPr>
          <p:cNvPr id="4" name="Marcador de posición de imagen 9">
            <a:extLst>
              <a:ext uri="{FF2B5EF4-FFF2-40B4-BE49-F238E27FC236}">
                <a16:creationId xmlns:a16="http://schemas.microsoft.com/office/drawing/2014/main" id="{D455EB27-FA02-4383-AECF-DAEF082EC3A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34840" y="457200"/>
            <a:ext cx="5623560" cy="6858000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s-ES" noProof="0"/>
              <a:t>Agregar imagen</a:t>
            </a:r>
          </a:p>
        </p:txBody>
      </p:sp>
    </p:spTree>
    <p:extLst>
      <p:ext uri="{BB962C8B-B14F-4D97-AF65-F5344CB8AC3E}">
        <p14:creationId xmlns:p14="http://schemas.microsoft.com/office/powerpoint/2010/main" val="271324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seño personalizado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C428051-C660-49C2-A89E-659C720E94A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457200"/>
            <a:ext cx="3447288" cy="2670048"/>
          </a:xfrm>
        </p:spPr>
        <p:txBody>
          <a:bodyPr rtlCol="0" anchor="t">
            <a:normAutofit/>
          </a:bodyPr>
          <a:lstStyle>
            <a:lvl1pPr>
              <a:lnSpc>
                <a:spcPts val="7000"/>
              </a:lnSpc>
              <a:defRPr sz="4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s-ES" noProof="0"/>
              <a:t>Haga clic para editar el texto</a:t>
            </a:r>
          </a:p>
        </p:txBody>
      </p:sp>
      <p:sp>
        <p:nvSpPr>
          <p:cNvPr id="3" name="Marcador de posición de imagen 9">
            <a:extLst>
              <a:ext uri="{FF2B5EF4-FFF2-40B4-BE49-F238E27FC236}">
                <a16:creationId xmlns:a16="http://schemas.microsoft.com/office/drawing/2014/main" id="{A4EE1991-EEB1-4E05-8D9E-971C1B8A200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34840" y="2148840"/>
            <a:ext cx="5623560" cy="5623560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s-ES" noProof="0"/>
              <a:t>Agregar imagen</a:t>
            </a:r>
          </a:p>
        </p:txBody>
      </p:sp>
    </p:spTree>
    <p:extLst>
      <p:ext uri="{BB962C8B-B14F-4D97-AF65-F5344CB8AC3E}">
        <p14:creationId xmlns:p14="http://schemas.microsoft.com/office/powerpoint/2010/main" val="3977601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10058402" cy="777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66" name="Group 65"/>
          <p:cNvGrpSpPr/>
          <p:nvPr/>
        </p:nvGrpSpPr>
        <p:grpSpPr>
          <a:xfrm>
            <a:off x="1" y="1"/>
            <a:ext cx="2535556" cy="77724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67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68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0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1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2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3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4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5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6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7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8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9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2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7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8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2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3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96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2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3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7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08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9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0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1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2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3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4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5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6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7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8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9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0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90262" y="1272011"/>
            <a:ext cx="7253049" cy="2705947"/>
          </a:xfrm>
        </p:spPr>
        <p:txBody>
          <a:bodyPr anchor="b">
            <a:normAutofit/>
          </a:bodyPr>
          <a:lstStyle>
            <a:lvl1pPr algn="l">
              <a:defRPr sz="528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90262" y="4082310"/>
            <a:ext cx="7253049" cy="1876530"/>
          </a:xfrm>
        </p:spPr>
        <p:txBody>
          <a:bodyPr>
            <a:normAutofit/>
          </a:bodyPr>
          <a:lstStyle>
            <a:lvl1pPr marL="0" indent="0" algn="l">
              <a:buNone/>
              <a:defRPr sz="2200" cap="all" baseline="0">
                <a:solidFill>
                  <a:schemeClr val="tx2"/>
                </a:solidFill>
              </a:defRPr>
            </a:lvl1pPr>
            <a:lvl2pPr marL="502920" indent="0" algn="ctr">
              <a:buNone/>
              <a:defRPr sz="2200"/>
            </a:lvl2pPr>
            <a:lvl3pPr marL="1005840" indent="0" algn="ctr">
              <a:buNone/>
              <a:defRPr sz="1980"/>
            </a:lvl3pPr>
            <a:lvl4pPr marL="1508760" indent="0" algn="ctr">
              <a:buNone/>
              <a:defRPr sz="1760"/>
            </a:lvl4pPr>
            <a:lvl5pPr marL="2011680" indent="0" algn="ctr">
              <a:buNone/>
              <a:defRPr sz="1760"/>
            </a:lvl5pPr>
            <a:lvl6pPr marL="2514600" indent="0" algn="ctr">
              <a:buNone/>
              <a:defRPr sz="1760"/>
            </a:lvl6pPr>
            <a:lvl7pPr marL="3017520" indent="0" algn="ctr">
              <a:buNone/>
              <a:defRPr sz="1760"/>
            </a:lvl7pPr>
            <a:lvl8pPr marL="3520440" indent="0" algn="ctr">
              <a:buNone/>
              <a:defRPr sz="1760"/>
            </a:lvl8pPr>
            <a:lvl9pPr marL="4023360" indent="0" algn="ctr">
              <a:buNone/>
              <a:defRPr sz="176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381157" y="6131563"/>
            <a:ext cx="2263140" cy="413808"/>
          </a:xfrm>
        </p:spPr>
        <p:txBody>
          <a:bodyPr/>
          <a:lstStyle/>
          <a:p>
            <a:fld id="{48A87A34-81AB-432B-8DAE-1953F412C126}" type="datetimeFigureOut">
              <a:rPr lang="en-US" dirty="0"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90261" y="6131563"/>
            <a:ext cx="4228032" cy="413808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07164" y="6131561"/>
            <a:ext cx="636149" cy="41380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832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1"/>
          <p:cNvSpPr>
            <a:spLocks noGrp="1"/>
          </p:cNvSpPr>
          <p:nvPr>
            <p:ph type="title"/>
          </p:nvPr>
        </p:nvSpPr>
        <p:spPr>
          <a:xfrm>
            <a:off x="941667" y="700987"/>
            <a:ext cx="8172449" cy="167571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8" name="Content Placeholder 2"/>
          <p:cNvSpPr>
            <a:spLocks noGrp="1"/>
          </p:cNvSpPr>
          <p:nvPr>
            <p:ph idx="1"/>
          </p:nvPr>
        </p:nvSpPr>
        <p:spPr>
          <a:xfrm>
            <a:off x="941667" y="2549418"/>
            <a:ext cx="8172449" cy="401394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9" name="Date Placeholder 3"/>
          <p:cNvSpPr>
            <a:spLocks noGrp="1"/>
          </p:cNvSpPr>
          <p:nvPr>
            <p:ph type="dt" sz="half" idx="10"/>
          </p:nvPr>
        </p:nvSpPr>
        <p:spPr>
          <a:xfrm>
            <a:off x="6151960" y="6667715"/>
            <a:ext cx="2263140" cy="413808"/>
          </a:xfrm>
        </p:spPr>
        <p:txBody>
          <a:bodyPr/>
          <a:lstStyle/>
          <a:p>
            <a:fld id="{48A87A34-81AB-432B-8DAE-1953F412C126}" type="datetimeFigureOut">
              <a:rPr lang="en-US" dirty="0"/>
              <a:t>7/15/2026</a:t>
            </a:fld>
            <a:endParaRPr lang="en-US" dirty="0"/>
          </a:p>
        </p:txBody>
      </p:sp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41665" y="6667714"/>
            <a:ext cx="5147430" cy="41380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77966" y="6667712"/>
            <a:ext cx="636149" cy="41380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9093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1664" y="1608458"/>
            <a:ext cx="8172450" cy="3233102"/>
          </a:xfrm>
        </p:spPr>
        <p:txBody>
          <a:bodyPr anchor="b">
            <a:normAutofit/>
          </a:bodyPr>
          <a:lstStyle>
            <a:lvl1pPr>
              <a:defRPr sz="3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1664" y="5014277"/>
            <a:ext cx="8172450" cy="1558079"/>
          </a:xfrm>
        </p:spPr>
        <p:txBody>
          <a:bodyPr>
            <a:normAutofit/>
          </a:bodyPr>
          <a:lstStyle>
            <a:lvl1pPr marL="0" indent="0">
              <a:buNone/>
              <a:defRPr sz="198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502920" indent="0">
              <a:buNone/>
              <a:defRPr sz="1980">
                <a:solidFill>
                  <a:schemeClr val="tx1">
                    <a:tint val="75000"/>
                  </a:schemeClr>
                </a:solidFill>
              </a:defRPr>
            </a:lvl2pPr>
            <a:lvl3pPr marL="1005840" indent="0">
              <a:buNone/>
              <a:defRPr sz="1980">
                <a:solidFill>
                  <a:schemeClr val="tx1">
                    <a:tint val="75000"/>
                  </a:schemeClr>
                </a:solidFill>
              </a:defRPr>
            </a:lvl3pPr>
            <a:lvl4pPr marL="150876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4pPr>
            <a:lvl5pPr marL="201168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5pPr>
            <a:lvl6pPr marL="251460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6pPr>
            <a:lvl7pPr marL="301752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7pPr>
            <a:lvl8pPr marL="352044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8pPr>
            <a:lvl9pPr marL="402336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8493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1664" y="2549417"/>
            <a:ext cx="4024671" cy="401394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2066" y="2549417"/>
            <a:ext cx="4022049" cy="401394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667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1664" y="701678"/>
            <a:ext cx="8172450" cy="167502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86793" y="2549417"/>
            <a:ext cx="3779544" cy="933767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640" b="0" cap="all" baseline="0">
                <a:solidFill>
                  <a:schemeClr val="tx1"/>
                </a:solidFill>
              </a:defRPr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1665" y="3483185"/>
            <a:ext cx="4024672" cy="308017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37192" y="2549416"/>
            <a:ext cx="3776922" cy="933767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640" b="0" cap="all" baseline="0">
                <a:solidFill>
                  <a:schemeClr val="tx1"/>
                </a:solidFill>
              </a:defRPr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2065" y="3483185"/>
            <a:ext cx="4022049" cy="308017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6353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65609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2862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6032" y="690881"/>
            <a:ext cx="3181231" cy="1858535"/>
          </a:xfrm>
        </p:spPr>
        <p:txBody>
          <a:bodyPr anchor="b"/>
          <a:lstStyle>
            <a:lvl1pPr>
              <a:defRPr sz="352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3865" y="671688"/>
            <a:ext cx="4860248" cy="5891672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6032" y="2549417"/>
            <a:ext cx="3181231" cy="4013943"/>
          </a:xfrm>
        </p:spPr>
        <p:txBody>
          <a:bodyPr/>
          <a:lstStyle>
            <a:lvl1pPr marL="0" indent="0">
              <a:buNone/>
              <a:defRPr sz="1760"/>
            </a:lvl1pPr>
            <a:lvl2pPr marL="502920" indent="0">
              <a:buNone/>
              <a:defRPr sz="1540"/>
            </a:lvl2pPr>
            <a:lvl3pPr marL="1005840" indent="0">
              <a:buNone/>
              <a:defRPr sz="1320"/>
            </a:lvl3pPr>
            <a:lvl4pPr marL="1508760" indent="0">
              <a:buNone/>
              <a:defRPr sz="1100"/>
            </a:lvl4pPr>
            <a:lvl5pPr marL="2011680" indent="0">
              <a:buNone/>
              <a:defRPr sz="1100"/>
            </a:lvl5pPr>
            <a:lvl6pPr marL="2514600" indent="0">
              <a:buNone/>
              <a:defRPr sz="1100"/>
            </a:lvl6pPr>
            <a:lvl7pPr marL="3017520" indent="0">
              <a:buNone/>
              <a:defRPr sz="1100"/>
            </a:lvl7pPr>
            <a:lvl8pPr marL="3520440" indent="0">
              <a:buNone/>
              <a:defRPr sz="1100"/>
            </a:lvl8pPr>
            <a:lvl9pPr marL="4023360" indent="0">
              <a:buNone/>
              <a:defRPr sz="11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53657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1667" y="690880"/>
            <a:ext cx="4129358" cy="1858537"/>
          </a:xfrm>
        </p:spPr>
        <p:txBody>
          <a:bodyPr anchor="b"/>
          <a:lstStyle>
            <a:lvl1pPr>
              <a:defRPr sz="352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316153" y="690880"/>
            <a:ext cx="3797962" cy="5872482"/>
          </a:xfrm>
          <a:prstGeom prst="round2DiagRect">
            <a:avLst>
              <a:gd name="adj1" fmla="val 6074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52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1665" y="2549417"/>
            <a:ext cx="4129360" cy="4013943"/>
          </a:xfrm>
        </p:spPr>
        <p:txBody>
          <a:bodyPr/>
          <a:lstStyle>
            <a:lvl1pPr marL="0" indent="0">
              <a:buNone/>
              <a:defRPr sz="1760"/>
            </a:lvl1pPr>
            <a:lvl2pPr marL="502920" indent="0">
              <a:buNone/>
              <a:defRPr sz="1540"/>
            </a:lvl2pPr>
            <a:lvl3pPr marL="1005840" indent="0">
              <a:buNone/>
              <a:defRPr sz="1320"/>
            </a:lvl3pPr>
            <a:lvl4pPr marL="1508760" indent="0">
              <a:buNone/>
              <a:defRPr sz="1100"/>
            </a:lvl4pPr>
            <a:lvl5pPr marL="2011680" indent="0">
              <a:buNone/>
              <a:defRPr sz="1100"/>
            </a:lvl5pPr>
            <a:lvl6pPr marL="2514600" indent="0">
              <a:buNone/>
              <a:defRPr sz="1100"/>
            </a:lvl6pPr>
            <a:lvl7pPr marL="3017520" indent="0">
              <a:buNone/>
              <a:defRPr sz="1100"/>
            </a:lvl7pPr>
            <a:lvl8pPr marL="3520440" indent="0">
              <a:buNone/>
              <a:defRPr sz="1100"/>
            </a:lvl8pPr>
            <a:lvl9pPr marL="4023360" indent="0">
              <a:buNone/>
              <a:defRPr sz="11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65904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1664" y="4878621"/>
            <a:ext cx="8177693" cy="928602"/>
          </a:xfrm>
        </p:spPr>
        <p:txBody>
          <a:bodyPr anchor="b">
            <a:normAutofit/>
          </a:bodyPr>
          <a:lstStyle>
            <a:lvl1pPr>
              <a:defRPr sz="352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41664" y="687283"/>
            <a:ext cx="8177693" cy="3739748"/>
          </a:xfrm>
          <a:prstGeom prst="round2DiagRect">
            <a:avLst>
              <a:gd name="adj1" fmla="val 5101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52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1627" y="5807223"/>
            <a:ext cx="8176458" cy="773468"/>
          </a:xfrm>
        </p:spPr>
        <p:txBody>
          <a:bodyPr>
            <a:normAutofit/>
          </a:bodyPr>
          <a:lstStyle>
            <a:lvl1pPr marL="0" indent="0">
              <a:buNone/>
              <a:defRPr sz="1760"/>
            </a:lvl1pPr>
            <a:lvl2pPr marL="502920" indent="0">
              <a:buNone/>
              <a:defRPr sz="1540"/>
            </a:lvl2pPr>
            <a:lvl3pPr marL="1005840" indent="0">
              <a:buNone/>
              <a:defRPr sz="1320"/>
            </a:lvl3pPr>
            <a:lvl4pPr marL="1508760" indent="0">
              <a:buNone/>
              <a:defRPr sz="1100"/>
            </a:lvl4pPr>
            <a:lvl5pPr marL="2011680" indent="0">
              <a:buNone/>
              <a:defRPr sz="1100"/>
            </a:lvl5pPr>
            <a:lvl6pPr marL="2514600" indent="0">
              <a:buNone/>
              <a:defRPr sz="1100"/>
            </a:lvl6pPr>
            <a:lvl7pPr marL="3017520" indent="0">
              <a:buNone/>
              <a:defRPr sz="1100"/>
            </a:lvl7pPr>
            <a:lvl8pPr marL="3520440" indent="0">
              <a:buNone/>
              <a:defRPr sz="1100"/>
            </a:lvl8pPr>
            <a:lvl9pPr marL="4023360" indent="0">
              <a:buNone/>
              <a:defRPr sz="11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58465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1702" y="690880"/>
            <a:ext cx="8172413" cy="3886200"/>
          </a:xfrm>
        </p:spPr>
        <p:txBody>
          <a:bodyPr anchor="ctr">
            <a:normAutofit/>
          </a:bodyPr>
          <a:lstStyle>
            <a:lvl1pPr>
              <a:defRPr sz="3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1664" y="5008881"/>
            <a:ext cx="8171178" cy="1554479"/>
          </a:xfrm>
        </p:spPr>
        <p:txBody>
          <a:bodyPr anchor="ctr">
            <a:normAutofit/>
          </a:bodyPr>
          <a:lstStyle>
            <a:lvl1pPr marL="0" indent="0">
              <a:buNone/>
              <a:defRPr sz="1980"/>
            </a:lvl1pPr>
            <a:lvl2pPr marL="502920" indent="0">
              <a:buNone/>
              <a:defRPr sz="1540"/>
            </a:lvl2pPr>
            <a:lvl3pPr marL="1005840" indent="0">
              <a:buNone/>
              <a:defRPr sz="1320"/>
            </a:lvl3pPr>
            <a:lvl4pPr marL="1508760" indent="0">
              <a:buNone/>
              <a:defRPr sz="1100"/>
            </a:lvl4pPr>
            <a:lvl5pPr marL="2011680" indent="0">
              <a:buNone/>
              <a:defRPr sz="1100"/>
            </a:lvl5pPr>
            <a:lvl6pPr marL="2514600" indent="0">
              <a:buNone/>
              <a:defRPr sz="1100"/>
            </a:lvl6pPr>
            <a:lvl7pPr marL="3017520" indent="0">
              <a:buNone/>
              <a:defRPr sz="1100"/>
            </a:lvl7pPr>
            <a:lvl8pPr marL="3520440" indent="0">
              <a:buNone/>
              <a:defRPr sz="1100"/>
            </a:lvl8pPr>
            <a:lvl9pPr marL="4023360" indent="0">
              <a:buNone/>
              <a:defRPr sz="11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0520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3125" y="690881"/>
            <a:ext cx="7674770" cy="3114886"/>
          </a:xfrm>
        </p:spPr>
        <p:txBody>
          <a:bodyPr anchor="ctr">
            <a:normAutofit/>
          </a:bodyPr>
          <a:lstStyle>
            <a:lvl1pPr>
              <a:defRPr sz="3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19533" y="3814298"/>
            <a:ext cx="7220646" cy="622164"/>
          </a:xfrm>
        </p:spPr>
        <p:txBody>
          <a:bodyPr anchor="t">
            <a:normAutofit/>
          </a:bodyPr>
          <a:lstStyle>
            <a:lvl1pPr marL="0" indent="0">
              <a:buNone/>
              <a:defRPr sz="1540"/>
            </a:lvl1pPr>
            <a:lvl2pPr marL="502920" indent="0">
              <a:buNone/>
              <a:defRPr sz="1540"/>
            </a:lvl2pPr>
            <a:lvl3pPr marL="1005840" indent="0">
              <a:buNone/>
              <a:defRPr sz="1320"/>
            </a:lvl3pPr>
            <a:lvl4pPr marL="1508760" indent="0">
              <a:buNone/>
              <a:defRPr sz="1100"/>
            </a:lvl4pPr>
            <a:lvl5pPr marL="2011680" indent="0">
              <a:buNone/>
              <a:defRPr sz="1100"/>
            </a:lvl5pPr>
            <a:lvl6pPr marL="2514600" indent="0">
              <a:buNone/>
              <a:defRPr sz="1100"/>
            </a:lvl6pPr>
            <a:lvl7pPr marL="3017520" indent="0">
              <a:buNone/>
              <a:defRPr sz="1100"/>
            </a:lvl7pPr>
            <a:lvl8pPr marL="3520440" indent="0">
              <a:buNone/>
              <a:defRPr sz="1100"/>
            </a:lvl8pPr>
            <a:lvl9pPr marL="4023360" indent="0">
              <a:buNone/>
              <a:defRPr sz="11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1664" y="4884575"/>
            <a:ext cx="8172452" cy="1688095"/>
          </a:xfrm>
        </p:spPr>
        <p:txBody>
          <a:bodyPr anchor="ctr">
            <a:normAutofit/>
          </a:bodyPr>
          <a:lstStyle>
            <a:lvl1pPr marL="0" indent="0">
              <a:buNone/>
              <a:defRPr sz="1980"/>
            </a:lvl1pPr>
            <a:lvl2pPr marL="502920" indent="0">
              <a:buNone/>
              <a:defRPr sz="1540"/>
            </a:lvl2pPr>
            <a:lvl3pPr marL="1005840" indent="0">
              <a:buNone/>
              <a:defRPr sz="1320"/>
            </a:lvl3pPr>
            <a:lvl4pPr marL="1508760" indent="0">
              <a:buNone/>
              <a:defRPr sz="1100"/>
            </a:lvl4pPr>
            <a:lvl5pPr marL="2011680" indent="0">
              <a:buNone/>
              <a:defRPr sz="1100"/>
            </a:lvl5pPr>
            <a:lvl6pPr marL="2514600" indent="0">
              <a:buNone/>
              <a:defRPr sz="1100"/>
            </a:lvl6pPr>
            <a:lvl7pPr marL="3017520" indent="0">
              <a:buNone/>
              <a:defRPr sz="1100"/>
            </a:lvl7pPr>
            <a:lvl8pPr marL="3520440" indent="0">
              <a:buNone/>
              <a:defRPr sz="1100"/>
            </a:lvl8pPr>
            <a:lvl9pPr marL="4023360" indent="0">
              <a:buNone/>
              <a:defRPr sz="11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52" name="TextBox 51"/>
          <p:cNvSpPr txBox="1"/>
          <p:nvPr/>
        </p:nvSpPr>
        <p:spPr>
          <a:xfrm>
            <a:off x="766237" y="814252"/>
            <a:ext cx="502920" cy="662746"/>
          </a:xfrm>
          <a:prstGeom prst="rect">
            <a:avLst/>
          </a:prstGeom>
        </p:spPr>
        <p:txBody>
          <a:bodyPr vert="horz" lIns="100584" tIns="50292" rIns="100584" bIns="50292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8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8599220" y="3133635"/>
            <a:ext cx="502920" cy="662746"/>
          </a:xfrm>
          <a:prstGeom prst="rect">
            <a:avLst/>
          </a:prstGeom>
        </p:spPr>
        <p:txBody>
          <a:bodyPr vert="horz" lIns="100584" tIns="50292" rIns="100584" bIns="50292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8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10932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1664" y="2418582"/>
            <a:ext cx="8172451" cy="2846746"/>
          </a:xfrm>
        </p:spPr>
        <p:txBody>
          <a:bodyPr anchor="b">
            <a:normAutofit/>
          </a:bodyPr>
          <a:lstStyle>
            <a:lvl1pPr>
              <a:defRPr sz="3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1626" y="5278676"/>
            <a:ext cx="8171217" cy="1292730"/>
          </a:xfrm>
        </p:spPr>
        <p:txBody>
          <a:bodyPr anchor="t">
            <a:normAutofit/>
          </a:bodyPr>
          <a:lstStyle>
            <a:lvl1pPr marL="0" indent="0">
              <a:buNone/>
              <a:defRPr sz="1980"/>
            </a:lvl1pPr>
            <a:lvl2pPr marL="502920" indent="0">
              <a:buNone/>
              <a:defRPr sz="1540"/>
            </a:lvl2pPr>
            <a:lvl3pPr marL="1005840" indent="0">
              <a:buNone/>
              <a:defRPr sz="1320"/>
            </a:lvl3pPr>
            <a:lvl4pPr marL="1508760" indent="0">
              <a:buNone/>
              <a:defRPr sz="1100"/>
            </a:lvl4pPr>
            <a:lvl5pPr marL="2011680" indent="0">
              <a:buNone/>
              <a:defRPr sz="1100"/>
            </a:lvl5pPr>
            <a:lvl6pPr marL="2514600" indent="0">
              <a:buNone/>
              <a:defRPr sz="1100"/>
            </a:lvl6pPr>
            <a:lvl7pPr marL="3017520" indent="0">
              <a:buNone/>
              <a:defRPr sz="1100"/>
            </a:lvl7pPr>
            <a:lvl8pPr marL="3520440" indent="0">
              <a:buNone/>
              <a:defRPr sz="1100"/>
            </a:lvl8pPr>
            <a:lvl9pPr marL="4023360" indent="0">
              <a:buNone/>
              <a:defRPr sz="11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2229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41667" y="690880"/>
            <a:ext cx="8172449" cy="2159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41664" y="3031058"/>
            <a:ext cx="2637441" cy="77724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200" b="0" cap="all" baseline="0">
                <a:solidFill>
                  <a:schemeClr val="tx1"/>
                </a:solidFill>
              </a:defRPr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41665" y="3808298"/>
            <a:ext cx="2636075" cy="2755061"/>
          </a:xfrm>
        </p:spPr>
        <p:txBody>
          <a:bodyPr anchor="t">
            <a:normAutofit/>
          </a:bodyPr>
          <a:lstStyle>
            <a:lvl1pPr marL="0" indent="0">
              <a:buNone/>
              <a:defRPr sz="1540"/>
            </a:lvl1pPr>
            <a:lvl2pPr marL="502920" indent="0">
              <a:buNone/>
              <a:defRPr sz="1320"/>
            </a:lvl2pPr>
            <a:lvl3pPr marL="1005840" indent="0">
              <a:buNone/>
              <a:defRPr sz="1100"/>
            </a:lvl3pPr>
            <a:lvl4pPr marL="1508760" indent="0">
              <a:buNone/>
              <a:defRPr sz="990"/>
            </a:lvl4pPr>
            <a:lvl5pPr marL="2011680" indent="0">
              <a:buNone/>
              <a:defRPr sz="990"/>
            </a:lvl5pPr>
            <a:lvl6pPr marL="2514600" indent="0">
              <a:buNone/>
              <a:defRPr sz="990"/>
            </a:lvl6pPr>
            <a:lvl7pPr marL="3017520" indent="0">
              <a:buNone/>
              <a:defRPr sz="990"/>
            </a:lvl7pPr>
            <a:lvl8pPr marL="3520440" indent="0">
              <a:buNone/>
              <a:defRPr sz="990"/>
            </a:lvl8pPr>
            <a:lvl9pPr marL="4023360" indent="0">
              <a:buNone/>
              <a:defRPr sz="99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24683" y="3034653"/>
            <a:ext cx="2627118" cy="77724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200" b="0" cap="all" baseline="0">
                <a:solidFill>
                  <a:schemeClr val="tx1"/>
                </a:solidFill>
              </a:defRPr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724682" y="3811893"/>
            <a:ext cx="2627854" cy="2755061"/>
          </a:xfrm>
        </p:spPr>
        <p:txBody>
          <a:bodyPr anchor="t">
            <a:normAutofit/>
          </a:bodyPr>
          <a:lstStyle>
            <a:lvl1pPr marL="0" indent="0">
              <a:buNone/>
              <a:defRPr sz="1540"/>
            </a:lvl1pPr>
            <a:lvl2pPr marL="502920" indent="0">
              <a:buNone/>
              <a:defRPr sz="1320"/>
            </a:lvl2pPr>
            <a:lvl3pPr marL="1005840" indent="0">
              <a:buNone/>
              <a:defRPr sz="1100"/>
            </a:lvl3pPr>
            <a:lvl4pPr marL="1508760" indent="0">
              <a:buNone/>
              <a:defRPr sz="990"/>
            </a:lvl4pPr>
            <a:lvl5pPr marL="2011680" indent="0">
              <a:buNone/>
              <a:defRPr sz="990"/>
            </a:lvl5pPr>
            <a:lvl6pPr marL="2514600" indent="0">
              <a:buNone/>
              <a:defRPr sz="990"/>
            </a:lvl6pPr>
            <a:lvl7pPr marL="3017520" indent="0">
              <a:buNone/>
              <a:defRPr sz="990"/>
            </a:lvl7pPr>
            <a:lvl8pPr marL="3520440" indent="0">
              <a:buNone/>
              <a:defRPr sz="990"/>
            </a:lvl8pPr>
            <a:lvl9pPr marL="4023360" indent="0">
              <a:buNone/>
              <a:defRPr sz="99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478265" y="3031058"/>
            <a:ext cx="2635849" cy="77724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200" b="0" cap="all" baseline="0">
                <a:solidFill>
                  <a:schemeClr val="tx1"/>
                </a:solidFill>
              </a:defRPr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478265" y="3808298"/>
            <a:ext cx="2635849" cy="2755061"/>
          </a:xfrm>
        </p:spPr>
        <p:txBody>
          <a:bodyPr anchor="t">
            <a:normAutofit/>
          </a:bodyPr>
          <a:lstStyle>
            <a:lvl1pPr marL="0" indent="0">
              <a:buNone/>
              <a:defRPr sz="1540"/>
            </a:lvl1pPr>
            <a:lvl2pPr marL="502920" indent="0">
              <a:buNone/>
              <a:defRPr sz="1320"/>
            </a:lvl2pPr>
            <a:lvl3pPr marL="1005840" indent="0">
              <a:buNone/>
              <a:defRPr sz="1100"/>
            </a:lvl3pPr>
            <a:lvl4pPr marL="1508760" indent="0">
              <a:buNone/>
              <a:defRPr sz="990"/>
            </a:lvl4pPr>
            <a:lvl5pPr marL="2011680" indent="0">
              <a:buNone/>
              <a:defRPr sz="990"/>
            </a:lvl5pPr>
            <a:lvl6pPr marL="2514600" indent="0">
              <a:buNone/>
              <a:defRPr sz="990"/>
            </a:lvl6pPr>
            <a:lvl7pPr marL="3017520" indent="0">
              <a:buNone/>
              <a:defRPr sz="990"/>
            </a:lvl7pPr>
            <a:lvl8pPr marL="3520440" indent="0">
              <a:buNone/>
              <a:defRPr sz="990"/>
            </a:lvl8pPr>
            <a:lvl9pPr marL="4023360" indent="0">
              <a:buNone/>
              <a:defRPr sz="99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46797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41665" y="690880"/>
            <a:ext cx="8172449" cy="2159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41666" y="4991875"/>
            <a:ext cx="2636073" cy="653097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200" b="0" cap="all" baseline="0">
                <a:solidFill>
                  <a:schemeClr val="tx1"/>
                </a:solidFill>
              </a:defRPr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41666" y="3022598"/>
            <a:ext cx="2636073" cy="17272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980" dirty="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41666" y="5644974"/>
            <a:ext cx="2636073" cy="926889"/>
          </a:xfrm>
        </p:spPr>
        <p:txBody>
          <a:bodyPr anchor="t">
            <a:normAutofit/>
          </a:bodyPr>
          <a:lstStyle>
            <a:lvl1pPr marL="0" indent="0">
              <a:buNone/>
              <a:defRPr sz="1540"/>
            </a:lvl1pPr>
            <a:lvl2pPr marL="502920" indent="0">
              <a:buNone/>
              <a:defRPr sz="1320"/>
            </a:lvl2pPr>
            <a:lvl3pPr marL="1005840" indent="0">
              <a:buNone/>
              <a:defRPr sz="1100"/>
            </a:lvl3pPr>
            <a:lvl4pPr marL="1508760" indent="0">
              <a:buNone/>
              <a:defRPr sz="990"/>
            </a:lvl4pPr>
            <a:lvl5pPr marL="2011680" indent="0">
              <a:buNone/>
              <a:defRPr sz="990"/>
            </a:lvl5pPr>
            <a:lvl6pPr marL="2514600" indent="0">
              <a:buNone/>
              <a:defRPr sz="990"/>
            </a:lvl6pPr>
            <a:lvl7pPr marL="3017520" indent="0">
              <a:buNone/>
              <a:defRPr sz="990"/>
            </a:lvl7pPr>
            <a:lvl8pPr marL="3520440" indent="0">
              <a:buNone/>
              <a:defRPr sz="990"/>
            </a:lvl8pPr>
            <a:lvl9pPr marL="4023360" indent="0">
              <a:buNone/>
              <a:defRPr sz="99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03469" y="4991875"/>
            <a:ext cx="2640330" cy="653097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200" b="0" cap="all" baseline="0">
                <a:solidFill>
                  <a:schemeClr val="tx1"/>
                </a:solidFill>
              </a:defRPr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703469" y="3022598"/>
            <a:ext cx="2639126" cy="17272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980" dirty="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702265" y="5644971"/>
            <a:ext cx="2640330" cy="918388"/>
          </a:xfrm>
        </p:spPr>
        <p:txBody>
          <a:bodyPr anchor="t">
            <a:normAutofit/>
          </a:bodyPr>
          <a:lstStyle>
            <a:lvl1pPr marL="0" indent="0">
              <a:buNone/>
              <a:defRPr sz="1540"/>
            </a:lvl1pPr>
            <a:lvl2pPr marL="502920" indent="0">
              <a:buNone/>
              <a:defRPr sz="1320"/>
            </a:lvl2pPr>
            <a:lvl3pPr marL="1005840" indent="0">
              <a:buNone/>
              <a:defRPr sz="1100"/>
            </a:lvl3pPr>
            <a:lvl4pPr marL="1508760" indent="0">
              <a:buNone/>
              <a:defRPr sz="990"/>
            </a:lvl4pPr>
            <a:lvl5pPr marL="2011680" indent="0">
              <a:buNone/>
              <a:defRPr sz="990"/>
            </a:lvl5pPr>
            <a:lvl6pPr marL="2514600" indent="0">
              <a:buNone/>
              <a:defRPr sz="990"/>
            </a:lvl6pPr>
            <a:lvl7pPr marL="3017520" indent="0">
              <a:buNone/>
              <a:defRPr sz="990"/>
            </a:lvl7pPr>
            <a:lvl8pPr marL="3520440" indent="0">
              <a:buNone/>
              <a:defRPr sz="990"/>
            </a:lvl8pPr>
            <a:lvl9pPr marL="4023360" indent="0">
              <a:buNone/>
              <a:defRPr sz="99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478368" y="4991874"/>
            <a:ext cx="2632362" cy="653097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200" b="0" cap="all" baseline="0">
                <a:solidFill>
                  <a:schemeClr val="tx1"/>
                </a:solidFill>
              </a:defRPr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478266" y="3022598"/>
            <a:ext cx="2635850" cy="17272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980" dirty="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478265" y="5644970"/>
            <a:ext cx="2635849" cy="918391"/>
          </a:xfrm>
        </p:spPr>
        <p:txBody>
          <a:bodyPr anchor="t">
            <a:normAutofit/>
          </a:bodyPr>
          <a:lstStyle>
            <a:lvl1pPr marL="0" indent="0">
              <a:buNone/>
              <a:defRPr sz="1540"/>
            </a:lvl1pPr>
            <a:lvl2pPr marL="502920" indent="0">
              <a:buNone/>
              <a:defRPr sz="1320"/>
            </a:lvl2pPr>
            <a:lvl3pPr marL="1005840" indent="0">
              <a:buNone/>
              <a:defRPr sz="1100"/>
            </a:lvl3pPr>
            <a:lvl4pPr marL="1508760" indent="0">
              <a:buNone/>
              <a:defRPr sz="990"/>
            </a:lvl4pPr>
            <a:lvl5pPr marL="2011680" indent="0">
              <a:buNone/>
              <a:defRPr sz="990"/>
            </a:lvl5pPr>
            <a:lvl6pPr marL="2514600" indent="0">
              <a:buNone/>
              <a:defRPr sz="990"/>
            </a:lvl6pPr>
            <a:lvl7pPr marL="3017520" indent="0">
              <a:buNone/>
              <a:defRPr sz="990"/>
            </a:lvl7pPr>
            <a:lvl8pPr marL="3520440" indent="0">
              <a:buNone/>
              <a:defRPr sz="990"/>
            </a:lvl8pPr>
            <a:lvl9pPr marL="4023360" indent="0">
              <a:buNone/>
              <a:defRPr sz="99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cap="all" baseline="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42783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75289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59981" y="690881"/>
            <a:ext cx="1654134" cy="587248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1663" y="690881"/>
            <a:ext cx="6392587" cy="587248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13432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 blanco"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 de texto 2">
            <a:extLst>
              <a:ext uri="{FF2B5EF4-FFF2-40B4-BE49-F238E27FC236}">
                <a16:creationId xmlns:a16="http://schemas.microsoft.com/office/drawing/2014/main" id="{D84DD455-F6C1-4E93-8A65-8D23F4A53C98}"/>
              </a:ext>
            </a:extLst>
          </p:cNvPr>
          <p:cNvSpPr txBox="1"/>
          <p:nvPr userDrawn="1"/>
        </p:nvSpPr>
        <p:spPr>
          <a:xfrm>
            <a:off x="-3664527" y="2281765"/>
            <a:ext cx="3378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endParaRPr lang="es-ES" sz="1800" b="0" i="0" noProof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10" name="Marcador de posición de imagen 9">
            <a:extLst>
              <a:ext uri="{FF2B5EF4-FFF2-40B4-BE49-F238E27FC236}">
                <a16:creationId xmlns:a16="http://schemas.microsoft.com/office/drawing/2014/main" id="{4B31BD48-03AE-483A-B104-25267608DA79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526824" y="1609344"/>
            <a:ext cx="1828800" cy="1828800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s-ES" noProof="0"/>
              <a:t>Agregar imagen</a:t>
            </a:r>
          </a:p>
        </p:txBody>
      </p:sp>
      <p:sp>
        <p:nvSpPr>
          <p:cNvPr id="11" name="Marcador de posición de imagen 9">
            <a:extLst>
              <a:ext uri="{FF2B5EF4-FFF2-40B4-BE49-F238E27FC236}">
                <a16:creationId xmlns:a16="http://schemas.microsoft.com/office/drawing/2014/main" id="{23D2373F-4D1E-4AA9-A51B-1D49B370A138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931696" y="1609344"/>
            <a:ext cx="1828800" cy="1828800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s-ES" noProof="0"/>
              <a:t>Agregar imagen</a:t>
            </a:r>
          </a:p>
        </p:txBody>
      </p:sp>
      <p:sp>
        <p:nvSpPr>
          <p:cNvPr id="12" name="Marcador de posición de imagen 9">
            <a:extLst>
              <a:ext uri="{FF2B5EF4-FFF2-40B4-BE49-F238E27FC236}">
                <a16:creationId xmlns:a16="http://schemas.microsoft.com/office/drawing/2014/main" id="{5DC601A2-1347-41A1-A68C-28A04E28607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334000" y="1609344"/>
            <a:ext cx="1828800" cy="1828800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s-ES" noProof="0"/>
              <a:t>Agregar imagen</a:t>
            </a:r>
          </a:p>
        </p:txBody>
      </p:sp>
      <p:sp>
        <p:nvSpPr>
          <p:cNvPr id="13" name="Marcador de posición de imagen 9">
            <a:extLst>
              <a:ext uri="{FF2B5EF4-FFF2-40B4-BE49-F238E27FC236}">
                <a16:creationId xmlns:a16="http://schemas.microsoft.com/office/drawing/2014/main" id="{C2CA3CD5-B379-4A13-ADB7-E956CF7E5F8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703136" y="1609344"/>
            <a:ext cx="1828800" cy="1828800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s-ES" noProof="0"/>
              <a:t>Agregar imagen</a:t>
            </a:r>
          </a:p>
        </p:txBody>
      </p:sp>
      <p:sp>
        <p:nvSpPr>
          <p:cNvPr id="16" name="Marcador de texto 7">
            <a:extLst>
              <a:ext uri="{FF2B5EF4-FFF2-40B4-BE49-F238E27FC236}">
                <a16:creationId xmlns:a16="http://schemas.microsoft.com/office/drawing/2014/main" id="{590306B0-3991-425C-9AC2-C67F60848C4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02920" y="3593592"/>
            <a:ext cx="1828800" cy="731520"/>
          </a:xfrm>
        </p:spPr>
        <p:txBody>
          <a:bodyPr rtlCol="0">
            <a:normAutofit/>
          </a:bodyPr>
          <a:lstStyle>
            <a:lvl1pPr marL="0" indent="0" algn="ctr">
              <a:lnSpc>
                <a:spcPts val="2300"/>
              </a:lnSpc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502896" indent="0">
              <a:buNone/>
              <a:defRPr>
                <a:latin typeface="+mj-lt"/>
              </a:defRPr>
            </a:lvl2pPr>
            <a:lvl3pPr marL="1005792" indent="0">
              <a:buNone/>
              <a:defRPr>
                <a:latin typeface="+mj-lt"/>
              </a:defRPr>
            </a:lvl3pPr>
            <a:lvl4pPr marL="1508687" indent="0">
              <a:buNone/>
              <a:defRPr>
                <a:latin typeface="+mj-lt"/>
              </a:defRPr>
            </a:lvl4pPr>
            <a:lvl5pPr marL="2011582" indent="0">
              <a:buNone/>
              <a:defRPr>
                <a:latin typeface="+mj-lt"/>
              </a:defRPr>
            </a:lvl5pPr>
          </a:lstStyle>
          <a:p>
            <a:pPr lvl="0" rtl="0"/>
            <a:r>
              <a:rPr lang="es-ES" noProof="0"/>
              <a:t>Haga clic para agregar texto</a:t>
            </a:r>
          </a:p>
        </p:txBody>
      </p:sp>
      <p:sp>
        <p:nvSpPr>
          <p:cNvPr id="17" name="Marcador de texto 7">
            <a:extLst>
              <a:ext uri="{FF2B5EF4-FFF2-40B4-BE49-F238E27FC236}">
                <a16:creationId xmlns:a16="http://schemas.microsoft.com/office/drawing/2014/main" id="{C7761B7C-AFEF-4899-900E-1E96BBB92A0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935224" y="3593592"/>
            <a:ext cx="1828800" cy="731520"/>
          </a:xfrm>
        </p:spPr>
        <p:txBody>
          <a:bodyPr rtlCol="0">
            <a:normAutofit/>
          </a:bodyPr>
          <a:lstStyle>
            <a:lvl1pPr marL="0" indent="0" algn="ctr">
              <a:lnSpc>
                <a:spcPts val="2300"/>
              </a:lnSpc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502896" indent="0">
              <a:buNone/>
              <a:defRPr>
                <a:latin typeface="+mj-lt"/>
              </a:defRPr>
            </a:lvl2pPr>
            <a:lvl3pPr marL="1005792" indent="0">
              <a:buNone/>
              <a:defRPr>
                <a:latin typeface="+mj-lt"/>
              </a:defRPr>
            </a:lvl3pPr>
            <a:lvl4pPr marL="1508687" indent="0">
              <a:buNone/>
              <a:defRPr>
                <a:latin typeface="+mj-lt"/>
              </a:defRPr>
            </a:lvl4pPr>
            <a:lvl5pPr marL="2011582" indent="0">
              <a:buNone/>
              <a:defRPr>
                <a:latin typeface="+mj-lt"/>
              </a:defRPr>
            </a:lvl5pPr>
          </a:lstStyle>
          <a:p>
            <a:pPr lvl="0" rtl="0"/>
            <a:r>
              <a:rPr lang="es-ES" noProof="0"/>
              <a:t>Haga clic para agregar texto</a:t>
            </a:r>
          </a:p>
        </p:txBody>
      </p:sp>
      <p:sp>
        <p:nvSpPr>
          <p:cNvPr id="18" name="Marcador de texto 7">
            <a:extLst>
              <a:ext uri="{FF2B5EF4-FFF2-40B4-BE49-F238E27FC236}">
                <a16:creationId xmlns:a16="http://schemas.microsoft.com/office/drawing/2014/main" id="{A3EA995A-6D06-4251-B7E6-972800C219D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30952" y="3589576"/>
            <a:ext cx="1828800" cy="731520"/>
          </a:xfrm>
        </p:spPr>
        <p:txBody>
          <a:bodyPr rtlCol="0">
            <a:normAutofit/>
          </a:bodyPr>
          <a:lstStyle>
            <a:lvl1pPr marL="0" indent="0" algn="ctr">
              <a:lnSpc>
                <a:spcPts val="2300"/>
              </a:lnSpc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502896" indent="0">
              <a:buNone/>
              <a:defRPr>
                <a:latin typeface="+mj-lt"/>
              </a:defRPr>
            </a:lvl2pPr>
            <a:lvl3pPr marL="1005792" indent="0">
              <a:buNone/>
              <a:defRPr>
                <a:latin typeface="+mj-lt"/>
              </a:defRPr>
            </a:lvl3pPr>
            <a:lvl4pPr marL="1508687" indent="0">
              <a:buNone/>
              <a:defRPr>
                <a:latin typeface="+mj-lt"/>
              </a:defRPr>
            </a:lvl4pPr>
            <a:lvl5pPr marL="2011582" indent="0">
              <a:buNone/>
              <a:defRPr>
                <a:latin typeface="+mj-lt"/>
              </a:defRPr>
            </a:lvl5pPr>
          </a:lstStyle>
          <a:p>
            <a:pPr lvl="0" rtl="0"/>
            <a:r>
              <a:rPr lang="es-ES" noProof="0"/>
              <a:t>Haga clic para agregar texto</a:t>
            </a:r>
          </a:p>
        </p:txBody>
      </p:sp>
      <p:sp>
        <p:nvSpPr>
          <p:cNvPr id="19" name="Marcador de texto 7">
            <a:extLst>
              <a:ext uri="{FF2B5EF4-FFF2-40B4-BE49-F238E27FC236}">
                <a16:creationId xmlns:a16="http://schemas.microsoft.com/office/drawing/2014/main" id="{8850BE6E-0476-41FC-A265-DFFB1D0EAA2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699248" y="3589576"/>
            <a:ext cx="1828800" cy="731520"/>
          </a:xfrm>
        </p:spPr>
        <p:txBody>
          <a:bodyPr rtlCol="0">
            <a:normAutofit/>
          </a:bodyPr>
          <a:lstStyle>
            <a:lvl1pPr marL="0" indent="0" algn="ctr">
              <a:lnSpc>
                <a:spcPts val="2300"/>
              </a:lnSpc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502896" indent="0">
              <a:buNone/>
              <a:defRPr>
                <a:latin typeface="+mj-lt"/>
              </a:defRPr>
            </a:lvl2pPr>
            <a:lvl3pPr marL="1005792" indent="0">
              <a:buNone/>
              <a:defRPr>
                <a:latin typeface="+mj-lt"/>
              </a:defRPr>
            </a:lvl3pPr>
            <a:lvl4pPr marL="1508687" indent="0">
              <a:buNone/>
              <a:defRPr>
                <a:latin typeface="+mj-lt"/>
              </a:defRPr>
            </a:lvl4pPr>
            <a:lvl5pPr marL="2011582" indent="0">
              <a:buNone/>
              <a:defRPr>
                <a:latin typeface="+mj-lt"/>
              </a:defRPr>
            </a:lvl5pPr>
          </a:lstStyle>
          <a:p>
            <a:pPr lvl="0" rtl="0"/>
            <a:r>
              <a:rPr lang="es-ES" noProof="0"/>
              <a:t>Haga clic para agregar texto</a:t>
            </a:r>
          </a:p>
        </p:txBody>
      </p:sp>
      <p:sp>
        <p:nvSpPr>
          <p:cNvPr id="20" name="Marcador de posición de imagen 9">
            <a:extLst>
              <a:ext uri="{FF2B5EF4-FFF2-40B4-BE49-F238E27FC236}">
                <a16:creationId xmlns:a16="http://schemas.microsoft.com/office/drawing/2014/main" id="{5CD98D1F-1980-4B17-8103-7A6278B6958C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34840" y="4757621"/>
            <a:ext cx="1828800" cy="1828800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s-ES" noProof="0"/>
              <a:t>Agregar imagen</a:t>
            </a:r>
          </a:p>
        </p:txBody>
      </p:sp>
      <p:sp>
        <p:nvSpPr>
          <p:cNvPr id="21" name="Marcador de posición de imagen 9">
            <a:extLst>
              <a:ext uri="{FF2B5EF4-FFF2-40B4-BE49-F238E27FC236}">
                <a16:creationId xmlns:a16="http://schemas.microsoft.com/office/drawing/2014/main" id="{29BA4FAB-ABBD-45F5-836A-2E80C1A151D9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2939712" y="4757621"/>
            <a:ext cx="1828800" cy="1828800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s-ES" noProof="0"/>
              <a:t>Agregar imagen</a:t>
            </a:r>
          </a:p>
        </p:txBody>
      </p:sp>
      <p:sp>
        <p:nvSpPr>
          <p:cNvPr id="22" name="Marcador de posición de imagen 9">
            <a:extLst>
              <a:ext uri="{FF2B5EF4-FFF2-40B4-BE49-F238E27FC236}">
                <a16:creationId xmlns:a16="http://schemas.microsoft.com/office/drawing/2014/main" id="{C11CD7F5-D42C-46B9-8812-38C289F95BC0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342016" y="4757621"/>
            <a:ext cx="1828800" cy="1828800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s-ES" noProof="0"/>
              <a:t>Agregar imagen</a:t>
            </a:r>
          </a:p>
        </p:txBody>
      </p:sp>
      <p:sp>
        <p:nvSpPr>
          <p:cNvPr id="23" name="Marcador de posición de imagen 9">
            <a:extLst>
              <a:ext uri="{FF2B5EF4-FFF2-40B4-BE49-F238E27FC236}">
                <a16:creationId xmlns:a16="http://schemas.microsoft.com/office/drawing/2014/main" id="{F0C99775-2418-4F92-9B29-65FF1743DC1F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7711152" y="4757621"/>
            <a:ext cx="1828800" cy="1828800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s-ES" noProof="0"/>
              <a:t>Agregar imagen</a:t>
            </a:r>
          </a:p>
        </p:txBody>
      </p:sp>
      <p:sp>
        <p:nvSpPr>
          <p:cNvPr id="24" name="Marcador de texto 7">
            <a:extLst>
              <a:ext uri="{FF2B5EF4-FFF2-40B4-BE49-F238E27FC236}">
                <a16:creationId xmlns:a16="http://schemas.microsoft.com/office/drawing/2014/main" id="{2127C5EF-1667-43B7-86D7-4D7669ADB86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28600" y="6741869"/>
            <a:ext cx="2404872" cy="731520"/>
          </a:xfrm>
        </p:spPr>
        <p:txBody>
          <a:bodyPr rtlCol="0">
            <a:normAutofit/>
          </a:bodyPr>
          <a:lstStyle>
            <a:lvl1pPr marL="0" indent="0" algn="ctr">
              <a:lnSpc>
                <a:spcPts val="2300"/>
              </a:lnSpc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502896" indent="0">
              <a:buNone/>
              <a:defRPr>
                <a:latin typeface="+mj-lt"/>
              </a:defRPr>
            </a:lvl2pPr>
            <a:lvl3pPr marL="1005792" indent="0">
              <a:buNone/>
              <a:defRPr>
                <a:latin typeface="+mj-lt"/>
              </a:defRPr>
            </a:lvl3pPr>
            <a:lvl4pPr marL="1508687" indent="0">
              <a:buNone/>
              <a:defRPr>
                <a:latin typeface="+mj-lt"/>
              </a:defRPr>
            </a:lvl4pPr>
            <a:lvl5pPr marL="2011582" indent="0">
              <a:buNone/>
              <a:defRPr>
                <a:latin typeface="+mj-lt"/>
              </a:defRPr>
            </a:lvl5pPr>
          </a:lstStyle>
          <a:p>
            <a:pPr lvl="0" rtl="0"/>
            <a:r>
              <a:rPr lang="es-ES" noProof="0"/>
              <a:t>Haga clic para agregar texto</a:t>
            </a:r>
          </a:p>
        </p:txBody>
      </p:sp>
      <p:sp>
        <p:nvSpPr>
          <p:cNvPr id="25" name="Marcador de texto 7">
            <a:extLst>
              <a:ext uri="{FF2B5EF4-FFF2-40B4-BE49-F238E27FC236}">
                <a16:creationId xmlns:a16="http://schemas.microsoft.com/office/drawing/2014/main" id="{F4A2BB55-6E4D-4467-92F9-D6D6E97409B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943240" y="6741869"/>
            <a:ext cx="1828800" cy="731520"/>
          </a:xfrm>
        </p:spPr>
        <p:txBody>
          <a:bodyPr rtlCol="0">
            <a:normAutofit/>
          </a:bodyPr>
          <a:lstStyle>
            <a:lvl1pPr marL="0" indent="0" algn="ctr">
              <a:lnSpc>
                <a:spcPts val="2300"/>
              </a:lnSpc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502896" indent="0">
              <a:buNone/>
              <a:defRPr>
                <a:latin typeface="+mj-lt"/>
              </a:defRPr>
            </a:lvl2pPr>
            <a:lvl3pPr marL="1005792" indent="0">
              <a:buNone/>
              <a:defRPr>
                <a:latin typeface="+mj-lt"/>
              </a:defRPr>
            </a:lvl3pPr>
            <a:lvl4pPr marL="1508687" indent="0">
              <a:buNone/>
              <a:defRPr>
                <a:latin typeface="+mj-lt"/>
              </a:defRPr>
            </a:lvl4pPr>
            <a:lvl5pPr marL="2011582" indent="0">
              <a:buNone/>
              <a:defRPr>
                <a:latin typeface="+mj-lt"/>
              </a:defRPr>
            </a:lvl5pPr>
          </a:lstStyle>
          <a:p>
            <a:pPr lvl="0" rtl="0"/>
            <a:r>
              <a:rPr lang="es-ES" noProof="0"/>
              <a:t>Haga clic para agregar texto</a:t>
            </a:r>
          </a:p>
        </p:txBody>
      </p:sp>
      <p:sp>
        <p:nvSpPr>
          <p:cNvPr id="26" name="Marcador de texto 7">
            <a:extLst>
              <a:ext uri="{FF2B5EF4-FFF2-40B4-BE49-F238E27FC236}">
                <a16:creationId xmlns:a16="http://schemas.microsoft.com/office/drawing/2014/main" id="{6544DD3D-B593-4974-A499-9C76958A260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338968" y="6737853"/>
            <a:ext cx="1828800" cy="731520"/>
          </a:xfrm>
        </p:spPr>
        <p:txBody>
          <a:bodyPr rtlCol="0">
            <a:normAutofit/>
          </a:bodyPr>
          <a:lstStyle>
            <a:lvl1pPr marL="0" indent="0" algn="ctr">
              <a:lnSpc>
                <a:spcPts val="2300"/>
              </a:lnSpc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502896" indent="0">
              <a:buNone/>
              <a:defRPr>
                <a:latin typeface="+mj-lt"/>
              </a:defRPr>
            </a:lvl2pPr>
            <a:lvl3pPr marL="1005792" indent="0">
              <a:buNone/>
              <a:defRPr>
                <a:latin typeface="+mj-lt"/>
              </a:defRPr>
            </a:lvl3pPr>
            <a:lvl4pPr marL="1508687" indent="0">
              <a:buNone/>
              <a:defRPr>
                <a:latin typeface="+mj-lt"/>
              </a:defRPr>
            </a:lvl4pPr>
            <a:lvl5pPr marL="2011582" indent="0">
              <a:buNone/>
              <a:defRPr>
                <a:latin typeface="+mj-lt"/>
              </a:defRPr>
            </a:lvl5pPr>
          </a:lstStyle>
          <a:p>
            <a:pPr lvl="0" rtl="0"/>
            <a:r>
              <a:rPr lang="es-ES" noProof="0"/>
              <a:t>Haga clic para agregar texto</a:t>
            </a:r>
          </a:p>
        </p:txBody>
      </p:sp>
      <p:sp>
        <p:nvSpPr>
          <p:cNvPr id="27" name="Marcador de texto 7">
            <a:extLst>
              <a:ext uri="{FF2B5EF4-FFF2-40B4-BE49-F238E27FC236}">
                <a16:creationId xmlns:a16="http://schemas.microsoft.com/office/drawing/2014/main" id="{F5EA0096-2F18-4E41-9D22-9C8F84CD491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707264" y="6737853"/>
            <a:ext cx="1828800" cy="731520"/>
          </a:xfrm>
        </p:spPr>
        <p:txBody>
          <a:bodyPr rtlCol="0">
            <a:normAutofit/>
          </a:bodyPr>
          <a:lstStyle>
            <a:lvl1pPr marL="0" indent="0" algn="ctr">
              <a:lnSpc>
                <a:spcPts val="2300"/>
              </a:lnSpc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 marL="502896" indent="0">
              <a:buNone/>
              <a:defRPr>
                <a:latin typeface="+mj-lt"/>
              </a:defRPr>
            </a:lvl2pPr>
            <a:lvl3pPr marL="1005792" indent="0">
              <a:buNone/>
              <a:defRPr>
                <a:latin typeface="+mj-lt"/>
              </a:defRPr>
            </a:lvl3pPr>
            <a:lvl4pPr marL="1508687" indent="0">
              <a:buNone/>
              <a:defRPr>
                <a:latin typeface="+mj-lt"/>
              </a:defRPr>
            </a:lvl4pPr>
            <a:lvl5pPr marL="2011582" indent="0">
              <a:buNone/>
              <a:defRPr>
                <a:latin typeface="+mj-lt"/>
              </a:defRPr>
            </a:lvl5pPr>
          </a:lstStyle>
          <a:p>
            <a:pPr lvl="0" rtl="0"/>
            <a:r>
              <a:rPr lang="es-ES" noProof="0"/>
              <a:t>Haga clic para agregar texto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E45974D-E6E8-4362-B413-8183A143B7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13812"/>
            <a:ext cx="9144000" cy="640080"/>
          </a:xfrm>
        </p:spPr>
        <p:txBody>
          <a:bodyPr rtlCol="0" anchor="ctr">
            <a:normAutofit/>
          </a:bodyPr>
          <a:lstStyle>
            <a:lvl1pPr algn="ctr"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9142946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pos="3168">
          <p15:clr>
            <a:srgbClr val="FBAE40"/>
          </p15:clr>
        </p15:guide>
        <p15:guide id="6" pos="1656">
          <p15:clr>
            <a:srgbClr val="FBAE40"/>
          </p15:clr>
        </p15:guide>
        <p15:guide id="7" pos="468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slideLayout" Target="../slideLayouts/slideLayout18.xml"/><Relationship Id="rId1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17" Type="http://schemas.openxmlformats.org/officeDocument/2006/relationships/slideLayout" Target="../slideLayouts/slideLayout22.xml"/><Relationship Id="rId2" Type="http://schemas.openxmlformats.org/officeDocument/2006/relationships/slideLayout" Target="../slideLayouts/slideLayout7.xml"/><Relationship Id="rId16" Type="http://schemas.openxmlformats.org/officeDocument/2006/relationships/slideLayout" Target="../slideLayouts/slideLayout21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15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691516" y="413811"/>
            <a:ext cx="8675370" cy="1502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91516" y="2069042"/>
            <a:ext cx="8675370" cy="4931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880597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</p:sldLayoutIdLst>
  <p:txStyles>
    <p:titleStyle>
      <a:lvl1pPr algn="l" defTabSz="1005791" rtl="0" eaLnBrk="1" latinLnBrk="0" hangingPunct="1">
        <a:lnSpc>
          <a:spcPct val="90000"/>
        </a:lnSpc>
        <a:spcBef>
          <a:spcPct val="0"/>
        </a:spcBef>
        <a:buNone/>
        <a:defRPr sz="483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447" indent="-251447" algn="l" defTabSz="1005791" rtl="0" eaLnBrk="1" latinLnBrk="0" hangingPunct="1">
        <a:lnSpc>
          <a:spcPct val="90000"/>
        </a:lnSpc>
        <a:spcBef>
          <a:spcPts val="1100"/>
        </a:spcBef>
        <a:buFont typeface="Arial" panose="020B0604020202020204" pitchFamily="34" charset="0"/>
        <a:buChar char="•"/>
        <a:defRPr sz="3080" kern="1200">
          <a:solidFill>
            <a:schemeClr val="tx1"/>
          </a:solidFill>
          <a:latin typeface="+mn-lt"/>
          <a:ea typeface="+mn-ea"/>
          <a:cs typeface="+mn-cs"/>
        </a:defRPr>
      </a:lvl1pPr>
      <a:lvl2pPr marL="754343" indent="-251447" algn="l" defTabSz="1005791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640" kern="1200">
          <a:solidFill>
            <a:schemeClr val="tx1"/>
          </a:solidFill>
          <a:latin typeface="+mn-lt"/>
          <a:ea typeface="+mn-ea"/>
          <a:cs typeface="+mn-cs"/>
        </a:defRPr>
      </a:lvl2pPr>
      <a:lvl3pPr marL="1257239" indent="-251447" algn="l" defTabSz="1005791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60134" indent="-251447" algn="l" defTabSz="1005791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263029" indent="-251447" algn="l" defTabSz="1005791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765924" indent="-251447" algn="l" defTabSz="1005791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268820" indent="-251447" algn="l" defTabSz="1005791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771716" indent="-251447" algn="l" defTabSz="1005791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274611" indent="-251447" algn="l" defTabSz="1005791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5791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1pPr>
      <a:lvl2pPr marL="502896" algn="l" defTabSz="1005791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2pPr>
      <a:lvl3pPr marL="1005791" algn="l" defTabSz="1005791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3pPr>
      <a:lvl4pPr marL="1508686" algn="l" defTabSz="1005791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011582" algn="l" defTabSz="1005791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7" algn="l" defTabSz="1005791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017373" algn="l" defTabSz="1005791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520267" algn="l" defTabSz="1005791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023163" algn="l" defTabSz="1005791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88" userDrawn="1">
          <p15:clr>
            <a:srgbClr val="F26B43"/>
          </p15:clr>
        </p15:guide>
        <p15:guide id="2" orient="horz" pos="288" userDrawn="1">
          <p15:clr>
            <a:srgbClr val="F26B43"/>
          </p15:clr>
        </p15:guide>
        <p15:guide id="3" pos="6048" userDrawn="1">
          <p15:clr>
            <a:srgbClr val="F26B43"/>
          </p15:clr>
        </p15:guide>
        <p15:guide id="4" orient="horz" pos="4608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 amt="30000"/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10058402" cy="777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5717" y="1"/>
            <a:ext cx="9945951" cy="7772401"/>
            <a:chOff x="-14288" y="0"/>
            <a:chExt cx="9041774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8352798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41667" y="700987"/>
            <a:ext cx="8172449" cy="16757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1667" y="2549418"/>
            <a:ext cx="8172449" cy="40139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51960" y="6667715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5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7/16/2026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41665" y="6667714"/>
            <a:ext cx="514743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5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77966" y="6667712"/>
            <a:ext cx="636149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5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4106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  <p:sldLayoutId id="2147483692" r:id="rId18"/>
  </p:sldLayoutIdLst>
  <p:txStyles>
    <p:titleStyle>
      <a:lvl1pPr algn="l" defTabSz="1005840" rtl="0" eaLnBrk="1" latinLnBrk="0" hangingPunct="1">
        <a:lnSpc>
          <a:spcPct val="90000"/>
        </a:lnSpc>
        <a:spcBef>
          <a:spcPct val="0"/>
        </a:spcBef>
        <a:buNone/>
        <a:defRPr sz="396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460" indent="-251460" algn="l" defTabSz="1005840" rtl="0" eaLnBrk="1" latinLnBrk="0" hangingPunct="1">
        <a:lnSpc>
          <a:spcPct val="120000"/>
        </a:lnSpc>
        <a:spcBef>
          <a:spcPts val="1100"/>
        </a:spcBef>
        <a:buSzPct val="125000"/>
        <a:buFont typeface="Arial" panose="020B0604020202020204" pitchFamily="34" charset="0"/>
        <a:buChar char="•"/>
        <a:defRPr sz="2640" kern="1200">
          <a:solidFill>
            <a:schemeClr val="tx1"/>
          </a:solidFill>
          <a:latin typeface="+mn-lt"/>
          <a:ea typeface="+mn-ea"/>
          <a:cs typeface="+mn-cs"/>
        </a:defRPr>
      </a:lvl1pPr>
      <a:lvl2pPr marL="754380" indent="-251460" algn="l" defTabSz="1005840" rtl="0" eaLnBrk="1" latinLnBrk="0" hangingPunct="1">
        <a:lnSpc>
          <a:spcPct val="120000"/>
        </a:lnSpc>
        <a:spcBef>
          <a:spcPts val="550"/>
        </a:spcBef>
        <a:buSzPct val="125000"/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257300" indent="-251460" algn="l" defTabSz="1005840" rtl="0" eaLnBrk="1" latinLnBrk="0" hangingPunct="1">
        <a:lnSpc>
          <a:spcPct val="120000"/>
        </a:lnSpc>
        <a:spcBef>
          <a:spcPts val="550"/>
        </a:spcBef>
        <a:buSzPct val="125000"/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3pPr>
      <a:lvl4pPr marL="1760220" indent="-251460" algn="l" defTabSz="1005840" rtl="0" eaLnBrk="1" latinLnBrk="0" hangingPunct="1">
        <a:lnSpc>
          <a:spcPct val="120000"/>
        </a:lnSpc>
        <a:spcBef>
          <a:spcPts val="550"/>
        </a:spcBef>
        <a:buSzPct val="125000"/>
        <a:buFont typeface="Arial" panose="020B0604020202020204" pitchFamily="34" charset="0"/>
        <a:buChar char="•"/>
        <a:defRPr sz="1760" kern="1200">
          <a:solidFill>
            <a:schemeClr val="tx1"/>
          </a:solidFill>
          <a:latin typeface="+mn-lt"/>
          <a:ea typeface="+mn-ea"/>
          <a:cs typeface="+mn-cs"/>
        </a:defRPr>
      </a:lvl4pPr>
      <a:lvl5pPr marL="2263140" indent="-251460" algn="l" defTabSz="1005840" rtl="0" eaLnBrk="1" latinLnBrk="0" hangingPunct="1">
        <a:lnSpc>
          <a:spcPct val="120000"/>
        </a:lnSpc>
        <a:spcBef>
          <a:spcPts val="550"/>
        </a:spcBef>
        <a:buSzPct val="125000"/>
        <a:buFont typeface="Arial" panose="020B0604020202020204" pitchFamily="34" charset="0"/>
        <a:buChar char="•"/>
        <a:defRPr sz="1760" kern="1200">
          <a:solidFill>
            <a:schemeClr val="tx1"/>
          </a:solidFill>
          <a:latin typeface="+mn-lt"/>
          <a:ea typeface="+mn-ea"/>
          <a:cs typeface="+mn-cs"/>
        </a:defRPr>
      </a:lvl5pPr>
      <a:lvl6pPr marL="2766060" indent="-251460" algn="l" defTabSz="1005840" rtl="0" eaLnBrk="1" latinLnBrk="0" hangingPunct="1">
        <a:lnSpc>
          <a:spcPct val="120000"/>
        </a:lnSpc>
        <a:spcBef>
          <a:spcPts val="550"/>
        </a:spcBef>
        <a:buSzPct val="125000"/>
        <a:buFont typeface="Arial" panose="020B0604020202020204" pitchFamily="34" charset="0"/>
        <a:buChar char="•"/>
        <a:defRPr sz="1540" kern="1200">
          <a:solidFill>
            <a:schemeClr val="tx1"/>
          </a:solidFill>
          <a:latin typeface="+mn-lt"/>
          <a:ea typeface="+mn-ea"/>
          <a:cs typeface="+mn-cs"/>
        </a:defRPr>
      </a:lvl6pPr>
      <a:lvl7pPr marL="3268980" indent="-251460" algn="l" defTabSz="1005840" rtl="0" eaLnBrk="1" latinLnBrk="0" hangingPunct="1">
        <a:lnSpc>
          <a:spcPct val="120000"/>
        </a:lnSpc>
        <a:spcBef>
          <a:spcPts val="550"/>
        </a:spcBef>
        <a:buSzPct val="125000"/>
        <a:buFont typeface="Arial" panose="020B0604020202020204" pitchFamily="34" charset="0"/>
        <a:buChar char="•"/>
        <a:defRPr sz="1540" kern="1200">
          <a:solidFill>
            <a:schemeClr val="tx1"/>
          </a:solidFill>
          <a:latin typeface="+mn-lt"/>
          <a:ea typeface="+mn-ea"/>
          <a:cs typeface="+mn-cs"/>
        </a:defRPr>
      </a:lvl7pPr>
      <a:lvl8pPr marL="3771900" indent="-251460" algn="l" defTabSz="1005840" rtl="0" eaLnBrk="1" latinLnBrk="0" hangingPunct="1">
        <a:lnSpc>
          <a:spcPct val="120000"/>
        </a:lnSpc>
        <a:spcBef>
          <a:spcPts val="550"/>
        </a:spcBef>
        <a:buSzPct val="125000"/>
        <a:buFont typeface="Arial" panose="020B0604020202020204" pitchFamily="34" charset="0"/>
        <a:buChar char="•"/>
        <a:defRPr sz="1540" kern="1200">
          <a:solidFill>
            <a:schemeClr val="tx1"/>
          </a:solidFill>
          <a:latin typeface="+mn-lt"/>
          <a:ea typeface="+mn-ea"/>
          <a:cs typeface="+mn-cs"/>
        </a:defRPr>
      </a:lvl8pPr>
      <a:lvl9pPr marL="4274820" indent="-251460" algn="l" defTabSz="1005840" rtl="0" eaLnBrk="1" latinLnBrk="0" hangingPunct="1">
        <a:lnSpc>
          <a:spcPct val="120000"/>
        </a:lnSpc>
        <a:spcBef>
          <a:spcPts val="550"/>
        </a:spcBef>
        <a:buSzPct val="125000"/>
        <a:buFont typeface="Arial" panose="020B0604020202020204" pitchFamily="34" charset="0"/>
        <a:buChar char="•"/>
        <a:defRPr sz="15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3pPr>
      <a:lvl4pPr marL="15087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01168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0175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5204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0233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60A6BEB1-F92C-4A73-A5F9-1CB69D90B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90000"/>
            <a:ext cx="9144000" cy="1295276"/>
          </a:xfrm>
        </p:spPr>
        <p:txBody>
          <a:bodyPr rtlCol="0">
            <a:normAutofit/>
          </a:bodyPr>
          <a:lstStyle/>
          <a:p>
            <a:pPr algn="l" rtl="0"/>
            <a:r>
              <a:rPr lang="es-ES" sz="3600" i="0" u="none" strike="noStrike" kern="1200" cap="none" spc="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EMOTIONAL INTELLIGENCE</a:t>
            </a:r>
            <a:br>
              <a:rPr lang="es-ES" sz="3600" i="0" u="none" strike="noStrike" kern="1200" cap="none" spc="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</a:br>
            <a:r>
              <a:rPr lang="es-ES" sz="18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Juan Camilo </a:t>
            </a:r>
            <a:r>
              <a:rPr lang="es-ES" sz="1800" dirty="0" err="1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sanchez</a:t>
            </a:r>
            <a:r>
              <a:rPr lang="es-ES" sz="18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Bayer</a:t>
            </a:r>
            <a:br>
              <a:rPr lang="es-ES" sz="18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es-ES" sz="1800" dirty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2411673</a:t>
            </a:r>
            <a:endParaRPr lang="es-ES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262E2AD-7586-225E-CD78-7D99CADBAF12}"/>
              </a:ext>
            </a:extLst>
          </p:cNvPr>
          <p:cNvSpPr txBox="1"/>
          <p:nvPr/>
        </p:nvSpPr>
        <p:spPr>
          <a:xfrm>
            <a:off x="7315000" y="850000"/>
            <a:ext cx="2230000" cy="600000"/>
          </a:xfrm>
          <a:prstGeom prst="rect">
            <a:avLst/>
          </a:prstGeom>
          <a:noFill/>
        </p:spPr>
        <p:txBody>
          <a:bodyPr wrap="square" lIns="72000" tIns="36000" rIns="72000" bIns="36000" rtlCol="0">
            <a:normAutofit fontScale="95000"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 : DR 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KAZEEM OSENI</a:t>
            </a:r>
          </a:p>
        </p:txBody>
      </p:sp>
      <p:sp>
        <p:nvSpPr>
          <p:cNvPr id="37" name="Call-out: Line 36">
            <a:extLst>
              <a:ext uri="{FF2B5EF4-FFF2-40B4-BE49-F238E27FC236}">
                <a16:creationId xmlns:a16="http://schemas.microsoft.com/office/drawing/2014/main" id="{F0EF815A-08A8-8A02-B19B-309A39044419}"/>
              </a:ext>
            </a:extLst>
          </p:cNvPr>
          <p:cNvSpPr/>
          <p:nvPr/>
        </p:nvSpPr>
        <p:spPr>
          <a:xfrm>
            <a:off x="7255000" y="835378"/>
            <a:ext cx="2360000" cy="620000"/>
          </a:xfrm>
          <a:prstGeom prst="borderCallout1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CB0746C-C0A1-CC20-93C5-5997D934320F}"/>
              </a:ext>
            </a:extLst>
          </p:cNvPr>
          <p:cNvSpPr txBox="1"/>
          <p:nvPr/>
        </p:nvSpPr>
        <p:spPr>
          <a:xfrm>
            <a:off x="274320" y="1371600"/>
            <a:ext cx="6126480" cy="1170432"/>
          </a:xfrm>
          <a:prstGeom prst="roundRect">
            <a:avLst>
              <a:gd name="adj" fmla="val 4500"/>
            </a:avLst>
          </a:prstGeom>
          <a:solidFill>
            <a:srgbClr val="E3EEF6"/>
          </a:solidFill>
          <a:ln w="15875">
            <a:solidFill>
              <a:srgbClr val="63A0CC"/>
            </a:solidFill>
          </a:ln>
        </p:spPr>
        <p:txBody>
          <a:bodyPr wrap="square" lIns="118872" tIns="64008" rIns="118872" bIns="64008" rtlCol="0">
            <a:normAutofit fontScale="95000"/>
          </a:bodyPr>
          <a:lstStyle/>
          <a:p>
            <a:pPr algn="ctr"/>
            <a:r>
              <a:rPr lang="en-GB" sz="1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🧠 </a:t>
            </a:r>
            <a:r>
              <a:rPr lang="en-GB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 </a:t>
            </a:r>
            <a:endParaRPr lang="es-E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200" b="1" u="sng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Emotional</a:t>
            </a:r>
            <a:r>
              <a:rPr lang="es-ES" sz="12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b="1" u="sng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Intelligence</a:t>
            </a:r>
            <a:r>
              <a:rPr lang="es-ES" sz="12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(EI) 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recognising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managing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emotions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Group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projects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create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deadlines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conflict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uneven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effort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miscommunication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EI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helps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students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stay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focused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reduce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friction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as a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unified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team</a:t>
            </a:r>
            <a:r>
              <a:rPr lang="es-E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s-ES" sz="105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85F566-8063-D8D7-7BE7-323C1CA115FA}"/>
              </a:ext>
            </a:extLst>
          </p:cNvPr>
          <p:cNvSpPr txBox="1"/>
          <p:nvPr/>
        </p:nvSpPr>
        <p:spPr>
          <a:xfrm>
            <a:off x="274320" y="2606040"/>
            <a:ext cx="2253996" cy="4069080"/>
          </a:xfrm>
          <a:prstGeom prst="roundRect">
            <a:avLst>
              <a:gd name="adj" fmla="val 4500"/>
            </a:avLst>
          </a:prstGeom>
          <a:solidFill>
            <a:srgbClr val="EAF4D9"/>
          </a:solidFill>
          <a:ln w="15875">
            <a:solidFill>
              <a:srgbClr val="9ACD4C"/>
            </a:solidFill>
          </a:ln>
        </p:spPr>
        <p:txBody>
          <a:bodyPr wrap="square" lIns="118872" tIns="64008" rIns="118872" bIns="64008" rtlCol="0">
            <a:normAutofit fontScale="95000" lnSpcReduction="18000"/>
          </a:bodyPr>
          <a:lstStyle/>
          <a:p>
            <a:r>
              <a:rPr lang="es-ES" sz="1400" b="1">
                <a:solidFill>
                  <a:schemeClr val="bg1"/>
                </a:solidFill>
              </a:rPr>
              <a:t>🤝 </a:t>
            </a:r>
            <a:r>
              <a:rPr lang="es-ES" sz="1400" b="1" dirty="0">
                <a:solidFill>
                  <a:schemeClr val="bg1"/>
                </a:solidFill>
              </a:rPr>
              <a:t>EI IN TEAMWORK</a:t>
            </a:r>
          </a:p>
          <a:p>
            <a:r>
              <a:rPr lang="es-ES" sz="12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Self‑</a:t>
            </a:r>
            <a:r>
              <a:rPr lang="es-ES" sz="1200" b="1" u="sng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awareness</a:t>
            </a:r>
            <a:endParaRPr lang="es-ES" sz="12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Know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triggers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Notice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frustration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stress,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defensiveness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12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2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Self‑</a:t>
            </a:r>
            <a:r>
              <a:rPr lang="es-ES" sz="1200" b="1" u="sng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regulation</a:t>
            </a:r>
            <a:endParaRPr lang="es-ES" sz="1200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Pause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before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reacting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Stay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calm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during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conflicto</a:t>
            </a:r>
          </a:p>
          <a:p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2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Motivation</a:t>
            </a:r>
            <a:endParaRPr lang="es-ES" sz="1200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Keep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momentum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Encourage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group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during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setbacks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200" b="1" u="sng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Empathy</a:t>
            </a:r>
            <a:endParaRPr lang="es-ES" sz="12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teammates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emotions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overwhelmed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members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2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</a:t>
            </a:r>
            <a:r>
              <a:rPr lang="es-ES" sz="1200" b="1" u="sng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skills</a:t>
            </a:r>
            <a:endParaRPr lang="es-ES" sz="1200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Clear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Constructive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feedback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Conflict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resolution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AD9EC0-0DAD-BEE8-D6AB-31B00F73FA31}"/>
              </a:ext>
            </a:extLst>
          </p:cNvPr>
          <p:cNvSpPr txBox="1"/>
          <p:nvPr/>
        </p:nvSpPr>
        <p:spPr>
          <a:xfrm>
            <a:off x="6537960" y="1371600"/>
            <a:ext cx="3246120" cy="1170432"/>
          </a:xfrm>
          <a:prstGeom prst="roundRect">
            <a:avLst>
              <a:gd name="adj" fmla="val 4500"/>
            </a:avLst>
          </a:prstGeom>
          <a:solidFill>
            <a:srgbClr val="E7F3EE"/>
          </a:solidFill>
          <a:ln w="15875">
            <a:solidFill>
              <a:srgbClr val="8AC4A7"/>
            </a:solidFill>
          </a:ln>
        </p:spPr>
        <p:txBody>
          <a:bodyPr wrap="square" lIns="118872" tIns="64008" rIns="118872" bIns="64008" rtlCol="0">
            <a:normAutofit fontScale="93500"/>
          </a:bodyPr>
          <a:lstStyle/>
          <a:p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</a:t>
            </a:r>
            <a:r>
              <a:rPr lang="es-ES" sz="1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🎯 </a:t>
            </a:r>
            <a:r>
              <a:rPr lang="es-E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 </a:t>
            </a:r>
            <a:r>
              <a:rPr lang="es-ES" sz="1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helps</a:t>
            </a:r>
            <a:r>
              <a:rPr lang="es-E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es-E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Conflict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ideas</a:t>
            </a:r>
          </a:p>
          <a:p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Deadline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Uneven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workload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Misunderstandings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during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feedback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3EA304-8AEF-2147-358D-FEC33A1F0669}"/>
              </a:ext>
            </a:extLst>
          </p:cNvPr>
          <p:cNvSpPr txBox="1"/>
          <p:nvPr/>
        </p:nvSpPr>
        <p:spPr>
          <a:xfrm>
            <a:off x="2692908" y="2606040"/>
            <a:ext cx="2253996" cy="4069080"/>
          </a:xfrm>
          <a:prstGeom prst="roundRect">
            <a:avLst>
              <a:gd name="adj" fmla="val 4500"/>
            </a:avLst>
          </a:prstGeom>
          <a:solidFill>
            <a:srgbClr val="FDECD3"/>
          </a:solidFill>
          <a:ln w="15875">
            <a:solidFill>
              <a:srgbClr val="FAA93A"/>
            </a:solidFill>
          </a:ln>
        </p:spPr>
        <p:txBody>
          <a:bodyPr wrap="square" lIns="118872" tIns="64008" rIns="118872" bIns="64008" rtlCol="0">
            <a:normAutofit fontScale="96000"/>
          </a:bodyPr>
          <a:lstStyle/>
          <a:p>
            <a:r>
              <a:rPr lang="es-ES" sz="16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🧘 </a:t>
            </a:r>
            <a:r>
              <a:rPr lang="es-E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MANAGING YOUR OWN EMOTIONS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Mindfulness (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breathing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grounding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Reflection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identify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emotional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patterns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Pause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before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responding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Break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tasks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into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smaller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steps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</a:t>
            </a:r>
          </a:p>
          <a:p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stress‑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management</a:t>
            </a:r>
            <a:r>
              <a:rPr lang="es-E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routines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E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43214C-6412-5773-F773-8EC1835ABC27}"/>
              </a:ext>
            </a:extLst>
          </p:cNvPr>
          <p:cNvSpPr txBox="1"/>
          <p:nvPr/>
        </p:nvSpPr>
        <p:spPr>
          <a:xfrm>
            <a:off x="5111496" y="2606040"/>
            <a:ext cx="2253996" cy="4069080"/>
          </a:xfrm>
          <a:prstGeom prst="roundRect">
            <a:avLst>
              <a:gd name="adj" fmla="val 4500"/>
            </a:avLst>
          </a:prstGeom>
          <a:solidFill>
            <a:srgbClr val="F0E1F7"/>
          </a:solidFill>
          <a:ln w="15875">
            <a:solidFill>
              <a:srgbClr val="B258D3"/>
            </a:solidFill>
          </a:ln>
        </p:spPr>
        <p:txBody>
          <a:bodyPr wrap="square" lIns="118872" tIns="64008" rIns="118872" bIns="64008" rtlCol="0">
            <a:normAutofit fontScale="97500"/>
          </a:bodyPr>
          <a:lstStyle/>
          <a:p>
            <a:r>
              <a:rPr lang="es-ES" sz="1400" b="1">
                <a:solidFill>
                  <a:schemeClr val="bg1"/>
                </a:solidFill>
                <a:latin typeface="Arial "/>
                <a:cs typeface="Arial" panose="020B0604020202020204" pitchFamily="34" charset="0"/>
              </a:rPr>
              <a:t>🤗 </a:t>
            </a:r>
            <a:r>
              <a:rPr lang="es-ES" sz="1400" b="1" dirty="0">
                <a:solidFill>
                  <a:schemeClr val="bg1"/>
                </a:solidFill>
                <a:latin typeface="Arial "/>
                <a:cs typeface="Arial" panose="020B0604020202020204" pitchFamily="34" charset="0"/>
              </a:rPr>
              <a:t>UNDERSTANDING OTHERS’ EMOTIONS</a:t>
            </a:r>
          </a:p>
          <a:p>
            <a:r>
              <a:rPr lang="es-ES" sz="1200" b="1" dirty="0">
                <a:solidFill>
                  <a:schemeClr val="bg1"/>
                </a:solidFill>
                <a:latin typeface="Arial "/>
              </a:rPr>
              <a:t>( </a:t>
            </a:r>
            <a:r>
              <a:rPr lang="es-ES" sz="1200" b="1" dirty="0" err="1">
                <a:solidFill>
                  <a:schemeClr val="bg1"/>
                </a:solidFill>
                <a:latin typeface="Arial "/>
              </a:rPr>
              <a:t>Empathy</a:t>
            </a:r>
            <a:r>
              <a:rPr lang="es-ES" sz="1200" b="1" dirty="0">
                <a:solidFill>
                  <a:schemeClr val="bg1"/>
                </a:solidFill>
                <a:latin typeface="Arial "/>
              </a:rPr>
              <a:t> in </a:t>
            </a:r>
            <a:r>
              <a:rPr lang="es-ES" sz="1200" b="1" dirty="0" err="1">
                <a:solidFill>
                  <a:schemeClr val="bg1"/>
                </a:solidFill>
                <a:latin typeface="Arial "/>
              </a:rPr>
              <a:t>action</a:t>
            </a:r>
            <a:r>
              <a:rPr lang="es-ES" sz="1200" b="1" dirty="0">
                <a:solidFill>
                  <a:schemeClr val="bg1"/>
                </a:solidFill>
                <a:latin typeface="Arial "/>
              </a:rPr>
              <a:t> )</a:t>
            </a:r>
            <a:endParaRPr lang="es-ES" sz="1200" dirty="0">
              <a:solidFill>
                <a:schemeClr val="bg1"/>
              </a:solidFill>
              <a:latin typeface="Arial 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bg1"/>
                </a:solidFill>
                <a:latin typeface="Arial "/>
              </a:rPr>
              <a:t>Active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listening</a:t>
            </a:r>
            <a:endParaRPr lang="es-ES" sz="1200" dirty="0">
              <a:solidFill>
                <a:schemeClr val="bg1"/>
              </a:solidFill>
              <a:latin typeface="Arial 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 err="1">
                <a:solidFill>
                  <a:schemeClr val="bg1"/>
                </a:solidFill>
                <a:latin typeface="Arial "/>
              </a:rPr>
              <a:t>Perspective‑taking</a:t>
            </a:r>
            <a:endParaRPr lang="es-ES" sz="1200" dirty="0">
              <a:solidFill>
                <a:schemeClr val="bg1"/>
              </a:solidFill>
              <a:latin typeface="Arial 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 err="1">
                <a:solidFill>
                  <a:schemeClr val="bg1"/>
                </a:solidFill>
                <a:latin typeface="Arial "/>
              </a:rPr>
              <a:t>Validate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emotions</a:t>
            </a:r>
            <a:endParaRPr lang="es-ES" sz="1200" dirty="0">
              <a:solidFill>
                <a:schemeClr val="bg1"/>
              </a:solidFill>
              <a:latin typeface="Arial 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 err="1">
                <a:solidFill>
                  <a:schemeClr val="bg1"/>
                </a:solidFill>
                <a:latin typeface="Arial "/>
              </a:rPr>
              <a:t>Support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quieter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members</a:t>
            </a:r>
            <a:endParaRPr lang="es-ES" sz="1200" dirty="0">
              <a:solidFill>
                <a:schemeClr val="bg1"/>
              </a:solidFill>
              <a:latin typeface="Arial 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bg1"/>
                </a:solidFill>
                <a:latin typeface="Arial "/>
              </a:rPr>
              <a:t>Give constructive,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behaviour‑focused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feedback</a:t>
            </a:r>
            <a:endParaRPr lang="es-ES" sz="1200" dirty="0">
              <a:solidFill>
                <a:schemeClr val="bg1"/>
              </a:solidFill>
              <a:latin typeface="Arial 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solidFill>
                <a:schemeClr val="bg1"/>
              </a:solidFill>
              <a:latin typeface="Arial "/>
            </a:endParaRPr>
          </a:p>
          <a:p>
            <a:r>
              <a:rPr lang="es-ES" sz="1200" b="1">
                <a:solidFill>
                  <a:schemeClr val="bg1"/>
                </a:solidFill>
                <a:latin typeface="Arial "/>
              </a:rPr>
              <a:t>Mini </a:t>
            </a:r>
            <a:r>
              <a:rPr lang="es-ES" sz="1200" b="1" err="1">
                <a:solidFill>
                  <a:schemeClr val="bg1"/>
                </a:solidFill>
                <a:latin typeface="Arial "/>
              </a:rPr>
              <a:t>examples</a:t>
            </a:r>
            <a:endParaRPr lang="es-ES" sz="1200" dirty="0">
              <a:solidFill>
                <a:schemeClr val="bg1"/>
              </a:solidFill>
              <a:latin typeface="Arial 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bg1"/>
                </a:solidFill>
                <a:latin typeface="Arial "/>
              </a:rPr>
              <a:t>Quiet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teammate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contributes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after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being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invited</a:t>
            </a:r>
            <a:endParaRPr lang="es-ES" sz="1200" dirty="0">
              <a:solidFill>
                <a:schemeClr val="bg1"/>
              </a:solidFill>
              <a:latin typeface="Arial 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 err="1">
                <a:solidFill>
                  <a:schemeClr val="bg1"/>
                </a:solidFill>
                <a:latin typeface="Arial "/>
              </a:rPr>
              <a:t>Stressed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member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relaxes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when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tasks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are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redistributed</a:t>
            </a:r>
            <a:endParaRPr lang="es-ES" sz="1200" dirty="0">
              <a:solidFill>
                <a:schemeClr val="bg1"/>
              </a:solidFill>
              <a:latin typeface="Arial 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 err="1">
                <a:solidFill>
                  <a:schemeClr val="bg1"/>
                </a:solidFill>
                <a:latin typeface="Arial "/>
              </a:rPr>
              <a:t>Conflict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resolves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faster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with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calm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mediation</a:t>
            </a:r>
            <a:endParaRPr lang="es-ES" sz="1200" dirty="0">
              <a:solidFill>
                <a:schemeClr val="bg1"/>
              </a:solidFill>
              <a:latin typeface="Arial "/>
            </a:endParaRPr>
          </a:p>
          <a:p>
            <a:endParaRPr lang="es-E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51C102A-96C0-72DB-C222-FE11602544DA}"/>
              </a:ext>
            </a:extLst>
          </p:cNvPr>
          <p:cNvSpPr txBox="1"/>
          <p:nvPr/>
        </p:nvSpPr>
        <p:spPr>
          <a:xfrm>
            <a:off x="7530084" y="2606040"/>
            <a:ext cx="2253996" cy="4069080"/>
          </a:xfrm>
          <a:prstGeom prst="roundRect">
            <a:avLst>
              <a:gd name="adj" fmla="val 4500"/>
            </a:avLst>
          </a:prstGeom>
          <a:solidFill>
            <a:srgbClr val="F7E1DC"/>
          </a:solidFill>
          <a:ln w="15875">
            <a:solidFill>
              <a:srgbClr val="D35940"/>
            </a:solidFill>
          </a:ln>
        </p:spPr>
        <p:txBody>
          <a:bodyPr wrap="square" lIns="118872" tIns="64008" rIns="118872" bIns="64008" rtlCol="0">
            <a:normAutofit fontScale="95000"/>
          </a:bodyPr>
          <a:lstStyle/>
          <a:p>
            <a:r>
              <a:rPr lang="es-ES" sz="1400" b="1">
                <a:solidFill>
                  <a:schemeClr val="bg1"/>
                </a:solidFill>
                <a:latin typeface="Arial "/>
              </a:rPr>
              <a:t>✅ </a:t>
            </a:r>
            <a:r>
              <a:rPr lang="es-ES" sz="1400" b="1" dirty="0">
                <a:solidFill>
                  <a:schemeClr val="bg1"/>
                </a:solidFill>
                <a:latin typeface="Arial "/>
              </a:rPr>
              <a:t>CONCLUSION / RECOMMENDATIONS</a:t>
            </a:r>
          </a:p>
          <a:p>
            <a:r>
              <a:rPr lang="es-ES" sz="1200" b="1" dirty="0">
                <a:solidFill>
                  <a:schemeClr val="bg1"/>
                </a:solidFill>
                <a:latin typeface="Arial "/>
              </a:rPr>
              <a:t>Key </a:t>
            </a:r>
            <a:r>
              <a:rPr lang="es-ES" sz="1200" b="1" dirty="0" err="1">
                <a:solidFill>
                  <a:schemeClr val="bg1"/>
                </a:solidFill>
                <a:latin typeface="Arial "/>
              </a:rPr>
              <a:t>points</a:t>
            </a:r>
            <a:endParaRPr lang="es-ES" sz="1200" dirty="0">
              <a:solidFill>
                <a:schemeClr val="bg1"/>
              </a:solidFill>
              <a:latin typeface="Arial 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bg1"/>
                </a:solidFill>
                <a:latin typeface="Arial "/>
              </a:rPr>
              <a:t>EI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improves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teamwork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,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communication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, and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group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outcomes</a:t>
            </a:r>
            <a:endParaRPr lang="es-ES" sz="1200" dirty="0">
              <a:solidFill>
                <a:schemeClr val="bg1"/>
              </a:solidFill>
              <a:latin typeface="Arial 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 err="1">
                <a:solidFill>
                  <a:schemeClr val="bg1"/>
                </a:solidFill>
                <a:latin typeface="Arial "/>
              </a:rPr>
              <a:t>Managing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your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own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emotions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reduces stress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 err="1">
                <a:solidFill>
                  <a:schemeClr val="bg1"/>
                </a:solidFill>
                <a:latin typeface="Arial "/>
              </a:rPr>
              <a:t>Empathy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builds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trust and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collaboration</a:t>
            </a:r>
            <a:endParaRPr lang="es-ES" sz="1200" dirty="0">
              <a:solidFill>
                <a:schemeClr val="bg1"/>
              </a:solidFill>
              <a:latin typeface="Arial "/>
            </a:endParaRPr>
          </a:p>
          <a:p>
            <a:r>
              <a:rPr lang="es-ES" sz="1200" b="1" dirty="0">
                <a:solidFill>
                  <a:schemeClr val="bg1"/>
                </a:solidFill>
                <a:latin typeface="Arial "/>
              </a:rPr>
              <a:t>Tips </a:t>
            </a:r>
            <a:r>
              <a:rPr lang="es-ES" sz="1200" b="1" dirty="0" err="1">
                <a:solidFill>
                  <a:schemeClr val="bg1"/>
                </a:solidFill>
                <a:latin typeface="Arial "/>
              </a:rPr>
              <a:t>for</a:t>
            </a:r>
            <a:r>
              <a:rPr lang="es-ES" sz="1200" b="1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b="1" dirty="0" err="1">
                <a:solidFill>
                  <a:schemeClr val="bg1"/>
                </a:solidFill>
                <a:latin typeface="Arial "/>
              </a:rPr>
              <a:t>students</a:t>
            </a:r>
            <a:endParaRPr lang="es-ES" sz="1200" dirty="0">
              <a:solidFill>
                <a:schemeClr val="bg1"/>
              </a:solidFill>
              <a:latin typeface="Arial 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 err="1">
                <a:solidFill>
                  <a:schemeClr val="bg1"/>
                </a:solidFill>
                <a:latin typeface="Arial "/>
              </a:rPr>
              <a:t>Reflect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daily</a:t>
            </a:r>
            <a:endParaRPr lang="es-ES" sz="1200" dirty="0">
              <a:solidFill>
                <a:schemeClr val="bg1"/>
              </a:solidFill>
              <a:latin typeface="Arial 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bg1"/>
                </a:solidFill>
                <a:latin typeface="Arial "/>
              </a:rPr>
              <a:t>Use mindfulness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during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pressure</a:t>
            </a:r>
            <a:endParaRPr lang="es-ES" sz="1200" dirty="0">
              <a:solidFill>
                <a:schemeClr val="bg1"/>
              </a:solidFill>
              <a:latin typeface="Arial 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 err="1">
                <a:solidFill>
                  <a:schemeClr val="bg1"/>
                </a:solidFill>
                <a:latin typeface="Arial "/>
              </a:rPr>
              <a:t>Communicate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clearly</a:t>
            </a:r>
            <a:endParaRPr lang="es-ES" sz="1200" dirty="0">
              <a:solidFill>
                <a:schemeClr val="bg1"/>
              </a:solidFill>
              <a:latin typeface="Arial 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bg1"/>
                </a:solidFill>
                <a:latin typeface="Arial "/>
              </a:rPr>
              <a:t>Listen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actively</a:t>
            </a:r>
            <a:endParaRPr lang="es-ES" sz="1200" dirty="0">
              <a:solidFill>
                <a:schemeClr val="bg1"/>
              </a:solidFill>
              <a:latin typeface="Arial 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bg1"/>
                </a:solidFill>
                <a:latin typeface="Arial "/>
              </a:rPr>
              <a:t>Give constructive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feedback</a:t>
            </a:r>
            <a:endParaRPr lang="es-ES" sz="1200" dirty="0">
              <a:solidFill>
                <a:schemeClr val="bg1"/>
              </a:solidFill>
              <a:latin typeface="Arial 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solidFill>
                  <a:schemeClr val="bg1"/>
                </a:solidFill>
                <a:latin typeface="Arial "/>
              </a:rPr>
              <a:t>Check in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with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teammates</a:t>
            </a:r>
            <a:r>
              <a:rPr lang="es-ES" sz="12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200" dirty="0" err="1">
                <a:solidFill>
                  <a:schemeClr val="bg1"/>
                </a:solidFill>
                <a:latin typeface="Arial "/>
              </a:rPr>
              <a:t>regularly</a:t>
            </a:r>
            <a:endParaRPr lang="es-ES" sz="1200" dirty="0">
              <a:solidFill>
                <a:schemeClr val="bg1"/>
              </a:solidFill>
              <a:latin typeface="Arial "/>
            </a:endParaRPr>
          </a:p>
          <a:p>
            <a:endParaRPr lang="es-ES" sz="1200" dirty="0">
              <a:latin typeface="Arial "/>
            </a:endParaRPr>
          </a:p>
        </p:txBody>
      </p:sp>
      <p:sp>
        <p:nvSpPr>
          <p:cNvPr id="200" name="References Panel"/>
          <p:cNvSpPr>
            <a:spLocks noGrp="1"/>
          </p:cNvSpPr>
          <p:nvPr/>
        </p:nvSpPr>
        <p:spPr>
          <a:xfrm>
            <a:off x="274320" y="6784848"/>
            <a:ext cx="9509760" cy="822960"/>
          </a:xfrm>
          <a:prstGeom prst="roundRect">
            <a:avLst>
              <a:gd name="adj" fmla="val 3500"/>
            </a:avLst>
          </a:prstGeom>
          <a:solidFill>
            <a:srgbClr val="F2F2F2"/>
          </a:solidFill>
          <a:ln w="12700">
            <a:solidFill>
              <a:srgbClr val="134770"/>
            </a:solidFill>
          </a:ln>
        </p:spPr>
        <p:txBody>
          <a:bodyPr wrap="square" lIns="91440" tIns="45720" rIns="91440" bIns="45720" rtlCol="0">
            <a:normAutofit/>
          </a:bodyPr>
          <a:lstStyle/>
          <a:p>
            <a:pPr>
              <a:buNone/>
            </a:pPr>
            <a:r>
              <a:rPr lang="en-GB" sz="1200" b="1" dirty="0">
                <a:solidFill>
                  <a:srgbClr val="134770"/>
                </a:solidFill>
              </a:rPr>
              <a:t>References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b="1" dirty="0">
                <a:solidFill>
                  <a:schemeClr val="bg1"/>
                </a:solidFill>
                <a:latin typeface="Arial "/>
              </a:rPr>
              <a:t>Goleman, D. (1995)</a:t>
            </a:r>
            <a:r>
              <a:rPr lang="es-ES" sz="10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000" i="1" dirty="0" err="1">
                <a:solidFill>
                  <a:schemeClr val="bg1"/>
                </a:solidFill>
                <a:latin typeface="Arial "/>
              </a:rPr>
              <a:t>Emotional</a:t>
            </a:r>
            <a:r>
              <a:rPr lang="es-ES" sz="1000" i="1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000" i="1" dirty="0" err="1">
                <a:solidFill>
                  <a:schemeClr val="bg1"/>
                </a:solidFill>
                <a:latin typeface="Arial "/>
              </a:rPr>
              <a:t>Intelligence</a:t>
            </a:r>
            <a:r>
              <a:rPr lang="es-ES" sz="1000" i="1" dirty="0">
                <a:solidFill>
                  <a:schemeClr val="bg1"/>
                </a:solidFill>
                <a:latin typeface="Arial "/>
              </a:rPr>
              <a:t>: Why </a:t>
            </a:r>
            <a:r>
              <a:rPr lang="es-ES" sz="1000" i="1" dirty="0" err="1">
                <a:solidFill>
                  <a:schemeClr val="bg1"/>
                </a:solidFill>
                <a:latin typeface="Arial "/>
              </a:rPr>
              <a:t>It</a:t>
            </a:r>
            <a:r>
              <a:rPr lang="es-ES" sz="1000" i="1" dirty="0">
                <a:solidFill>
                  <a:schemeClr val="bg1"/>
                </a:solidFill>
                <a:latin typeface="Arial "/>
              </a:rPr>
              <a:t> Can Matter More Than IQ</a:t>
            </a:r>
            <a:r>
              <a:rPr lang="es-ES" sz="1000" dirty="0">
                <a:solidFill>
                  <a:schemeClr val="bg1"/>
                </a:solidFill>
                <a:latin typeface="Arial "/>
              </a:rPr>
              <a:t>. New York: Bantam Books.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000" b="1" dirty="0">
                <a:solidFill>
                  <a:schemeClr val="bg1"/>
                </a:solidFill>
                <a:latin typeface="Arial "/>
              </a:rPr>
              <a:t>Mayer, J.D. and Salovey, P. (1997)</a:t>
            </a:r>
            <a:r>
              <a:rPr lang="es-ES" sz="1000" dirty="0">
                <a:solidFill>
                  <a:schemeClr val="bg1"/>
                </a:solidFill>
                <a:latin typeface="Arial "/>
              </a:rPr>
              <a:t> ‘</a:t>
            </a:r>
            <a:r>
              <a:rPr lang="es-ES" sz="1000" dirty="0" err="1">
                <a:solidFill>
                  <a:schemeClr val="bg1"/>
                </a:solidFill>
                <a:latin typeface="Arial "/>
              </a:rPr>
              <a:t>What</a:t>
            </a:r>
            <a:r>
              <a:rPr lang="es-ES" sz="10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000" dirty="0" err="1">
                <a:solidFill>
                  <a:schemeClr val="bg1"/>
                </a:solidFill>
                <a:latin typeface="Arial "/>
              </a:rPr>
              <a:t>is</a:t>
            </a:r>
            <a:r>
              <a:rPr lang="es-ES" sz="10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000" dirty="0" err="1">
                <a:solidFill>
                  <a:schemeClr val="bg1"/>
                </a:solidFill>
                <a:latin typeface="Arial "/>
              </a:rPr>
              <a:t>emotional</a:t>
            </a:r>
            <a:r>
              <a:rPr lang="es-ES" sz="1000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000" dirty="0" err="1">
                <a:solidFill>
                  <a:schemeClr val="bg1"/>
                </a:solidFill>
                <a:latin typeface="Arial "/>
              </a:rPr>
              <a:t>intelligence</a:t>
            </a:r>
            <a:r>
              <a:rPr lang="es-ES" sz="1000" dirty="0">
                <a:solidFill>
                  <a:schemeClr val="bg1"/>
                </a:solidFill>
                <a:latin typeface="Arial "/>
              </a:rPr>
              <a:t>?’, in Salovey, P. and Sluyter, D. (eds.) </a:t>
            </a:r>
            <a:r>
              <a:rPr lang="es-ES" sz="1000" i="1" dirty="0" err="1">
                <a:solidFill>
                  <a:schemeClr val="bg1"/>
                </a:solidFill>
                <a:latin typeface="Arial "/>
              </a:rPr>
              <a:t>Emotional</a:t>
            </a:r>
            <a:r>
              <a:rPr lang="es-ES" sz="1000" i="1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000" i="1" dirty="0" err="1">
                <a:solidFill>
                  <a:schemeClr val="bg1"/>
                </a:solidFill>
                <a:latin typeface="Arial "/>
              </a:rPr>
              <a:t>Development</a:t>
            </a:r>
            <a:r>
              <a:rPr lang="es-ES" sz="1000" i="1" dirty="0">
                <a:solidFill>
                  <a:schemeClr val="bg1"/>
                </a:solidFill>
                <a:latin typeface="Arial "/>
              </a:rPr>
              <a:t> and </a:t>
            </a:r>
            <a:r>
              <a:rPr lang="es-ES" sz="1000" i="1" dirty="0" err="1">
                <a:solidFill>
                  <a:schemeClr val="bg1"/>
                </a:solidFill>
                <a:latin typeface="Arial "/>
              </a:rPr>
              <a:t>Emotional</a:t>
            </a:r>
            <a:r>
              <a:rPr lang="es-ES" sz="1000" i="1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000" i="1" dirty="0" err="1">
                <a:solidFill>
                  <a:schemeClr val="bg1"/>
                </a:solidFill>
                <a:latin typeface="Arial "/>
              </a:rPr>
              <a:t>Intelligence</a:t>
            </a:r>
            <a:r>
              <a:rPr lang="es-ES" sz="1000" i="1" dirty="0">
                <a:solidFill>
                  <a:schemeClr val="bg1"/>
                </a:solidFill>
                <a:latin typeface="Arial "/>
              </a:rPr>
              <a:t>: </a:t>
            </a:r>
            <a:r>
              <a:rPr lang="es-ES" sz="1000" i="1" dirty="0" err="1">
                <a:solidFill>
                  <a:schemeClr val="bg1"/>
                </a:solidFill>
                <a:latin typeface="Arial "/>
              </a:rPr>
              <a:t>Educational</a:t>
            </a:r>
            <a:r>
              <a:rPr lang="es-ES" sz="1000" i="1" dirty="0">
                <a:solidFill>
                  <a:schemeClr val="bg1"/>
                </a:solidFill>
                <a:latin typeface="Arial "/>
              </a:rPr>
              <a:t> </a:t>
            </a:r>
            <a:r>
              <a:rPr lang="es-ES" sz="1000" i="1" dirty="0" err="1">
                <a:solidFill>
                  <a:schemeClr val="bg1"/>
                </a:solidFill>
                <a:latin typeface="Arial "/>
              </a:rPr>
              <a:t>Implications</a:t>
            </a:r>
            <a:r>
              <a:rPr lang="es-ES" sz="1000" dirty="0">
                <a:solidFill>
                  <a:schemeClr val="bg1"/>
                </a:solidFill>
                <a:latin typeface="Arial "/>
              </a:rPr>
              <a:t>. New York: Basic Books, pp. 3–31.</a:t>
            </a:r>
          </a:p>
          <a:p>
            <a:pPr>
              <a:buNone/>
            </a:pPr>
            <a:endParaRPr lang="en-GB" sz="900" i="1" dirty="0">
              <a:solidFill>
                <a:schemeClr val="bg1"/>
              </a:solidFill>
              <a:latin typeface="Arial "/>
            </a:endParaRPr>
          </a:p>
        </p:txBody>
      </p:sp>
    </p:spTree>
    <p:extLst>
      <p:ext uri="{BB962C8B-B14F-4D97-AF65-F5344CB8AC3E}">
        <p14:creationId xmlns:p14="http://schemas.microsoft.com/office/powerpoint/2010/main" val="3079165295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ecundario">
  <a:themeElements>
    <a:clrScheme name="Custom 14">
      <a:dk1>
        <a:sysClr val="windowText" lastClr="000000"/>
      </a:dk1>
      <a:lt1>
        <a:sysClr val="window" lastClr="FFFFFF"/>
      </a:lt1>
      <a:dk2>
        <a:srgbClr val="445EA2"/>
      </a:dk2>
      <a:lt2>
        <a:srgbClr val="EBEBEB"/>
      </a:lt2>
      <a:accent1>
        <a:srgbClr val="4495A2"/>
      </a:accent1>
      <a:accent2>
        <a:srgbClr val="7CA655"/>
      </a:accent2>
      <a:accent3>
        <a:srgbClr val="FFC000"/>
      </a:accent3>
      <a:accent4>
        <a:srgbClr val="DF8C40"/>
      </a:accent4>
      <a:accent5>
        <a:srgbClr val="DF5D40"/>
      </a:accent5>
      <a:accent6>
        <a:srgbClr val="8760AD"/>
      </a:accent6>
      <a:hlink>
        <a:srgbClr val="DF5D40"/>
      </a:hlink>
      <a:folHlink>
        <a:srgbClr val="8760AD"/>
      </a:folHlink>
    </a:clrScheme>
    <a:fontScheme name="Elementary">
      <a:majorFont>
        <a:latin typeface="Kristen ITC"/>
        <a:ea typeface=""/>
        <a:cs typeface=""/>
      </a:majorFont>
      <a:minorFont>
        <a:latin typeface="Quire Sans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6870231_TF89922682_Win32" id="{4E322937-AB99-4C1D-95F3-DB69F5F3699C}" vid="{E50D0ED2-25E5-4B5C-93E0-AE3FB0DDFA96}"/>
    </a:ext>
  </a:extLst>
</a:theme>
</file>

<file path=ppt/theme/theme2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la oficin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700" row="4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901ECCB1-5CA9-4F89-9EFC-AE888E928E70}">
  <we:reference id="wa104178141" version="4.3.3.0" store="en-US" storeType="OMEX"/>
  <we:alternateReferences>
    <we:reference id="wa104178141" version="4.3.3.0" store="WA104178141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AE6468B-293A-4713-BC39-E5B53A150466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1531924D-A20F-479C-9B27-9851E463EDC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14FBF99-709D-444D-83A5-4E002F834E5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Pósters de COVID-19 para escuela primaria</Template>
  <TotalTime>0</TotalTime>
  <Words>330</Words>
  <Application>Microsoft Office PowerPoint</Application>
  <PresentationFormat>Custom</PresentationFormat>
  <Paragraphs>71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Arial</vt:lpstr>
      <vt:lpstr>Arial </vt:lpstr>
      <vt:lpstr>Arial Black</vt:lpstr>
      <vt:lpstr>Calibri</vt:lpstr>
      <vt:lpstr>Kristen ITC</vt:lpstr>
      <vt:lpstr>Quire Sans</vt:lpstr>
      <vt:lpstr>Times New Roman</vt:lpstr>
      <vt:lpstr>Tw Cen MT</vt:lpstr>
      <vt:lpstr>Secundario</vt:lpstr>
      <vt:lpstr>Circuit</vt:lpstr>
      <vt:lpstr>EMOTIONAL INTELLIGENCE Juan Camilo sanchez Bayer 2411673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Camilo Sánchez</dc:creator>
  <cp:lastModifiedBy>Camilo Sánchez</cp:lastModifiedBy>
  <cp:revision>2</cp:revision>
  <dcterms:created xsi:type="dcterms:W3CDTF">2026-06-25T11:28:01Z</dcterms:created>
  <dcterms:modified xsi:type="dcterms:W3CDTF">2026-07-15T23:44:33Z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