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theme/theme17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slideLayouts/slideLayout30.xml" ContentType="application/vnd.openxmlformats-officedocument.presentationml.slideLayout+xml"/>
  <Override PartName="/ppt/theme/theme21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23.xml" ContentType="application/vnd.openxmlformats-officedocument.theme+xml"/>
  <Override PartName="/ppt/slideLayouts/slideLayout41.xml" ContentType="application/vnd.openxmlformats-officedocument.presentationml.slideLayout+xml"/>
  <Override PartName="/ppt/theme/theme24.xml" ContentType="application/vnd.openxmlformats-officedocument.theme+xml"/>
  <Override PartName="/ppt/theme/theme2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8" r:id="rId25"/>
    <p:sldMasterId id="2147483711" r:id="rId26"/>
    <p:sldMasterId id="2147483721" r:id="rId27"/>
  </p:sldMasterIdLst>
  <p:notesMasterIdLst>
    <p:notesMasterId r:id="rId48"/>
  </p:notesMasterIdLst>
  <p:sldIdLst>
    <p:sldId id="256" r:id="rId28"/>
    <p:sldId id="258" r:id="rId29"/>
    <p:sldId id="265" r:id="rId30"/>
    <p:sldId id="280" r:id="rId31"/>
    <p:sldId id="715" r:id="rId32"/>
    <p:sldId id="283" r:id="rId33"/>
    <p:sldId id="277" r:id="rId34"/>
    <p:sldId id="275" r:id="rId35"/>
    <p:sldId id="742" r:id="rId36"/>
    <p:sldId id="743" r:id="rId37"/>
    <p:sldId id="744" r:id="rId38"/>
    <p:sldId id="745" r:id="rId39"/>
    <p:sldId id="284" r:id="rId40"/>
    <p:sldId id="349" r:id="rId41"/>
    <p:sldId id="740" r:id="rId42"/>
    <p:sldId id="358" r:id="rId43"/>
    <p:sldId id="359" r:id="rId44"/>
    <p:sldId id="736" r:id="rId45"/>
    <p:sldId id="360" r:id="rId46"/>
    <p:sldId id="357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07"/>
    <p:restoredTop sz="77254"/>
  </p:normalViewPr>
  <p:slideViewPr>
    <p:cSldViewPr snapToGrid="0">
      <p:cViewPr varScale="1">
        <p:scale>
          <a:sx n="91" d="100"/>
          <a:sy n="91" d="100"/>
        </p:scale>
        <p:origin x="19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Master" Target="slideMasters/slideMaster23.xml"/><Relationship Id="rId39" Type="http://schemas.openxmlformats.org/officeDocument/2006/relationships/slide" Target="slides/slide12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7.xml"/><Relationship Id="rId42" Type="http://schemas.openxmlformats.org/officeDocument/2006/relationships/slide" Target="slides/slide15.xml"/><Relationship Id="rId47" Type="http://schemas.openxmlformats.org/officeDocument/2006/relationships/slide" Target="slides/slide20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2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5.xml"/><Relationship Id="rId37" Type="http://schemas.openxmlformats.org/officeDocument/2006/relationships/slide" Target="slides/slide10.xml"/><Relationship Id="rId40" Type="http://schemas.openxmlformats.org/officeDocument/2006/relationships/slide" Target="slides/slide13.xml"/><Relationship Id="rId45" Type="http://schemas.openxmlformats.org/officeDocument/2006/relationships/slide" Target="slides/slide18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4.xml"/><Relationship Id="rId44" Type="http://schemas.openxmlformats.org/officeDocument/2006/relationships/slide" Target="slides/slide17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Master" Target="slideMasters/slideMaster24.xml"/><Relationship Id="rId30" Type="http://schemas.openxmlformats.org/officeDocument/2006/relationships/slide" Target="slides/slide3.xml"/><Relationship Id="rId35" Type="http://schemas.openxmlformats.org/officeDocument/2006/relationships/slide" Target="slides/slide8.xml"/><Relationship Id="rId43" Type="http://schemas.openxmlformats.org/officeDocument/2006/relationships/slide" Target="slides/slide16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6.xml"/><Relationship Id="rId38" Type="http://schemas.openxmlformats.org/officeDocument/2006/relationships/slide" Target="slides/slide11.xml"/><Relationship Id="rId46" Type="http://schemas.openxmlformats.org/officeDocument/2006/relationships/slide" Target="slides/slide19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1.xml"/><Relationship Id="rId36" Type="http://schemas.openxmlformats.org/officeDocument/2006/relationships/slide" Target="slides/slide9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7D417F64-1AFB-4691-9EBD-AE6EF523FFB0}"/>
    <pc:docChg chg="delSld modSld">
      <pc:chgData name="Munyaradzi Nicholas Murira" userId="6ab3fae5-94bd-47ef-9f25-6c1f645127cf" providerId="ADAL" clId="{7D417F64-1AFB-4691-9EBD-AE6EF523FFB0}" dt="2023-10-05T09:55:21.100" v="9" actId="47"/>
      <pc:docMkLst>
        <pc:docMk/>
      </pc:docMkLst>
      <pc:sldChg chg="del">
        <pc:chgData name="Munyaradzi Nicholas Murira" userId="6ab3fae5-94bd-47ef-9f25-6c1f645127cf" providerId="ADAL" clId="{7D417F64-1AFB-4691-9EBD-AE6EF523FFB0}" dt="2023-10-05T09:54:24.627" v="3" actId="47"/>
        <pc:sldMkLst>
          <pc:docMk/>
          <pc:sldMk cId="1554814647" sldId="259"/>
        </pc:sldMkLst>
      </pc:sldChg>
      <pc:sldChg chg="modSp mod">
        <pc:chgData name="Munyaradzi Nicholas Murira" userId="6ab3fae5-94bd-47ef-9f25-6c1f645127cf" providerId="ADAL" clId="{7D417F64-1AFB-4691-9EBD-AE6EF523FFB0}" dt="2023-10-05T09:53:45.429" v="2" actId="6549"/>
        <pc:sldMkLst>
          <pc:docMk/>
          <pc:sldMk cId="3480091323" sldId="275"/>
        </pc:sldMkLst>
        <pc:spChg chg="mod">
          <ac:chgData name="Munyaradzi Nicholas Murira" userId="6ab3fae5-94bd-47ef-9f25-6c1f645127cf" providerId="ADAL" clId="{7D417F64-1AFB-4691-9EBD-AE6EF523FFB0}" dt="2023-10-05T09:53:36.750" v="0" actId="6549"/>
          <ac:spMkLst>
            <pc:docMk/>
            <pc:sldMk cId="3480091323" sldId="275"/>
            <ac:spMk id="3" creationId="{C47C7723-977F-50DF-0F3C-FED9C56D2BA0}"/>
          </ac:spMkLst>
        </pc:spChg>
        <pc:spChg chg="mod">
          <ac:chgData name="Munyaradzi Nicholas Murira" userId="6ab3fae5-94bd-47ef-9f25-6c1f645127cf" providerId="ADAL" clId="{7D417F64-1AFB-4691-9EBD-AE6EF523FFB0}" dt="2023-10-05T09:53:45.429" v="2" actId="6549"/>
          <ac:spMkLst>
            <pc:docMk/>
            <pc:sldMk cId="3480091323" sldId="275"/>
            <ac:spMk id="6" creationId="{D09046DC-A799-270A-266E-124D689D110C}"/>
          </ac:spMkLst>
        </pc:spChg>
      </pc:sldChg>
      <pc:sldChg chg="del">
        <pc:chgData name="Munyaradzi Nicholas Murira" userId="6ab3fae5-94bd-47ef-9f25-6c1f645127cf" providerId="ADAL" clId="{7D417F64-1AFB-4691-9EBD-AE6EF523FFB0}" dt="2023-10-05T09:54:49.666" v="5" actId="47"/>
        <pc:sldMkLst>
          <pc:docMk/>
          <pc:sldMk cId="3881223906" sldId="350"/>
        </pc:sldMkLst>
      </pc:sldChg>
      <pc:sldChg chg="del">
        <pc:chgData name="Munyaradzi Nicholas Murira" userId="6ab3fae5-94bd-47ef-9f25-6c1f645127cf" providerId="ADAL" clId="{7D417F64-1AFB-4691-9EBD-AE6EF523FFB0}" dt="2023-10-05T09:55:11.878" v="7" actId="47"/>
        <pc:sldMkLst>
          <pc:docMk/>
          <pc:sldMk cId="292211983" sldId="351"/>
        </pc:sldMkLst>
      </pc:sldChg>
      <pc:sldChg chg="del">
        <pc:chgData name="Munyaradzi Nicholas Murira" userId="6ab3fae5-94bd-47ef-9f25-6c1f645127cf" providerId="ADAL" clId="{7D417F64-1AFB-4691-9EBD-AE6EF523FFB0}" dt="2023-10-05T09:55:15.896" v="8" actId="47"/>
        <pc:sldMkLst>
          <pc:docMk/>
          <pc:sldMk cId="935876124" sldId="352"/>
        </pc:sldMkLst>
      </pc:sldChg>
      <pc:sldChg chg="del">
        <pc:chgData name="Munyaradzi Nicholas Murira" userId="6ab3fae5-94bd-47ef-9f25-6c1f645127cf" providerId="ADAL" clId="{7D417F64-1AFB-4691-9EBD-AE6EF523FFB0}" dt="2023-10-05T09:54:47.133" v="4" actId="47"/>
        <pc:sldMkLst>
          <pc:docMk/>
          <pc:sldMk cId="372608766" sldId="356"/>
        </pc:sldMkLst>
      </pc:sldChg>
      <pc:sldChg chg="del">
        <pc:chgData name="Munyaradzi Nicholas Murira" userId="6ab3fae5-94bd-47ef-9f25-6c1f645127cf" providerId="ADAL" clId="{7D417F64-1AFB-4691-9EBD-AE6EF523FFB0}" dt="2023-10-05T09:55:21.100" v="9" actId="47"/>
        <pc:sldMkLst>
          <pc:docMk/>
          <pc:sldMk cId="3649567595" sldId="738"/>
        </pc:sldMkLst>
      </pc:sldChg>
      <pc:sldChg chg="del">
        <pc:chgData name="Munyaradzi Nicholas Murira" userId="6ab3fae5-94bd-47ef-9f25-6c1f645127cf" providerId="ADAL" clId="{7D417F64-1AFB-4691-9EBD-AE6EF523FFB0}" dt="2023-10-05T09:55:09.016" v="6" actId="47"/>
        <pc:sldMkLst>
          <pc:docMk/>
          <pc:sldMk cId="813296520" sldId="739"/>
        </pc:sldMkLst>
      </pc:sldChg>
      <pc:sldMasterChg chg="delSldLayout">
        <pc:chgData name="Munyaradzi Nicholas Murira" userId="6ab3fae5-94bd-47ef-9f25-6c1f645127cf" providerId="ADAL" clId="{7D417F64-1AFB-4691-9EBD-AE6EF523FFB0}" dt="2023-10-05T09:55:21.100" v="9" actId="47"/>
        <pc:sldMasterMkLst>
          <pc:docMk/>
          <pc:sldMasterMk cId="3138465990" sldId="2147483711"/>
        </pc:sldMasterMkLst>
        <pc:sldLayoutChg chg="del">
          <pc:chgData name="Munyaradzi Nicholas Murira" userId="6ab3fae5-94bd-47ef-9f25-6c1f645127cf" providerId="ADAL" clId="{7D417F64-1AFB-4691-9EBD-AE6EF523FFB0}" dt="2023-10-05T09:55:21.100" v="9" actId="47"/>
          <pc:sldLayoutMkLst>
            <pc:docMk/>
            <pc:sldMasterMk cId="3138465990" sldId="2147483711"/>
            <pc:sldLayoutMk cId="1220941601" sldId="214748372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91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408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4389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870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961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2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2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2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2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Master" Target="../slideMasters/slideMaster2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2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2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2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8870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371" y="274638"/>
            <a:ext cx="11151029" cy="634082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rgbClr val="255C7B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371" y="1052737"/>
            <a:ext cx="11151029" cy="446449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5C7B"/>
                </a:solidFill>
              </a:defRPr>
            </a:lvl1pPr>
            <a:lvl2pPr>
              <a:defRPr>
                <a:solidFill>
                  <a:srgbClr val="255C7B"/>
                </a:solidFill>
              </a:defRPr>
            </a:lvl2pPr>
            <a:lvl3pPr>
              <a:defRPr>
                <a:solidFill>
                  <a:srgbClr val="255C7B"/>
                </a:solidFill>
              </a:defRPr>
            </a:lvl3pPr>
            <a:lvl4pPr>
              <a:defRPr>
                <a:solidFill>
                  <a:srgbClr val="255C7B"/>
                </a:solidFill>
              </a:defRPr>
            </a:lvl4pPr>
            <a:lvl5pPr>
              <a:defRPr>
                <a:solidFill>
                  <a:srgbClr val="255C7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346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9061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917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9399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89360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2836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79744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1393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36120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9568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9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0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2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27.png"/></Relationships>
</file>

<file path=ppt/slideMasters/_rels/slideMaster2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6.xml"/><Relationship Id="rId9" Type="http://schemas.openxmlformats.org/officeDocument/2006/relationships/theme" Target="../theme/theme23.xml"/></Relationships>
</file>

<file path=ppt/slideMasters/_rels/slideMaster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298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38465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526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union.co.uk/voice/representatives/course-reps" TargetMode="External"/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Academic_Misconduct_Policy.pdf" TargetMode="External"/><Relationship Id="rId2" Type="http://schemas.openxmlformats.org/officeDocument/2006/relationships/hyperlink" Target="https://www.uwtsd.ac.uk/academic-office/academic-quality-handbook/" TargetMode="Externa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s://www.uwtsd.ac.uk/media/uwtsd-website/content-assets/documents/academic-office/aqh-chapters/en/chapter-list-en/Chapter_13_Student_Cases_Pages_228_265.pdf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academic-office/academic-quality-handbook/" TargetMode="External"/><Relationship Id="rId2" Type="http://schemas.openxmlformats.org/officeDocument/2006/relationships/hyperlink" Target="https://www.uwtsd.ac.uk/media/uwtsd-website/content-assets/documents/academic-office/misc-forms/Engagement-Policy.pdf" TargetMode="Externa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s://www.uwtsd.ac.uk/media/uwtsd-website/content-assets/documents/academic-office/aqh-chapters/en/chapter-list-en/Chapter_13_Student_Cases_Pages_228_265.pdf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office/academic-quality-handbook/" TargetMode="External"/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mailto:Computing@uwtsd.ac.uk" TargetMode="External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904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4217" y="2162674"/>
            <a:ext cx="10744200" cy="2290056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919" y="494892"/>
            <a:ext cx="5643850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Applied Computing Staff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36" y="1797914"/>
            <a:ext cx="1983610" cy="25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8872" y="2814102"/>
            <a:ext cx="2639047" cy="725072"/>
          </a:xfrm>
        </p:spPr>
        <p:txBody>
          <a:bodyPr>
            <a:normAutofit/>
          </a:bodyPr>
          <a:lstStyle/>
          <a:p>
            <a:r>
              <a:rPr lang="en-GB" sz="1800" b="1" dirty="0"/>
              <a:t>Kapilan Radhakrishnan</a:t>
            </a:r>
          </a:p>
          <a:p>
            <a:r>
              <a:rPr lang="en-GB" sz="1800" b="1" dirty="0"/>
              <a:t>Academic Director</a:t>
            </a:r>
          </a:p>
        </p:txBody>
      </p:sp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845" y="1797914"/>
            <a:ext cx="2121760" cy="2542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813A29D-AE0D-1B1F-1F97-D5916FF72A4B}"/>
              </a:ext>
            </a:extLst>
          </p:cNvPr>
          <p:cNvSpPr txBox="1">
            <a:spLocks/>
          </p:cNvSpPr>
          <p:nvPr/>
        </p:nvSpPr>
        <p:spPr>
          <a:xfrm>
            <a:off x="8162089" y="2814102"/>
            <a:ext cx="3438508" cy="1167705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Gaynor Thomas</a:t>
            </a:r>
          </a:p>
          <a:p>
            <a:r>
              <a:rPr lang="en-GB" sz="1800" b="1" dirty="0"/>
              <a:t>Assistant Academic Director &amp; </a:t>
            </a:r>
          </a:p>
          <a:p>
            <a:r>
              <a:rPr lang="en-GB" sz="1800" b="1" dirty="0"/>
              <a:t>Digital Degree Apprenticeships </a:t>
            </a:r>
          </a:p>
          <a:p>
            <a:r>
              <a:rPr lang="en-GB" sz="1800" b="1" dirty="0"/>
              <a:t>Programme Manager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5314" y="2612037"/>
            <a:ext cx="4952999" cy="6770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Programme</a:t>
            </a:r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Managers</a:t>
            </a:r>
          </a:p>
        </p:txBody>
      </p:sp>
      <p:pic>
        <p:nvPicPr>
          <p:cNvPr id="5" name="Picture 4" descr="A person standing in front of a wall with red dragons&#10;&#10;Description automatically generated">
            <a:extLst>
              <a:ext uri="{FF2B5EF4-FFF2-40B4-BE49-F238E27FC236}">
                <a16:creationId xmlns:a16="http://schemas.microsoft.com/office/drawing/2014/main" id="{94B2F63A-0B24-C229-7511-0904C49B7E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34812" r="27397" b="19795"/>
          <a:stretch>
            <a:fillRect/>
          </a:stretch>
        </p:blipFill>
        <p:spPr>
          <a:xfrm>
            <a:off x="729077" y="1637730"/>
            <a:ext cx="3169684" cy="3854415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B991AFC-21D0-28BD-C527-F66B1B56F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64608" y="74723"/>
            <a:ext cx="1821184" cy="2084383"/>
            <a:chOff x="10264608" y="74723"/>
            <a:chExt cx="1821184" cy="208438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4420C61-30B9-D26F-6720-C32154CA3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1465047" flipV="1">
              <a:off x="11636678" y="400406"/>
              <a:ext cx="413532" cy="368654"/>
            </a:xfrm>
            <a:custGeom>
              <a:avLst/>
              <a:gdLst>
                <a:gd name="connsiteX0" fmla="*/ 2531073 w 4828010"/>
                <a:gd name="connsiteY0" fmla="*/ 0 h 4873559"/>
                <a:gd name="connsiteX1" fmla="*/ 3937963 w 4828010"/>
                <a:gd name="connsiteY1" fmla="*/ 437433 h 4873559"/>
                <a:gd name="connsiteX2" fmla="*/ 4806231 w 4828010"/>
                <a:gd name="connsiteY2" fmla="*/ 1773180 h 4873559"/>
                <a:gd name="connsiteX3" fmla="*/ 4448644 w 4828010"/>
                <a:gd name="connsiteY3" fmla="*/ 3933235 h 4873559"/>
                <a:gd name="connsiteX4" fmla="*/ 3192542 w 4828010"/>
                <a:gd name="connsiteY4" fmla="*/ 4716168 h 4873559"/>
                <a:gd name="connsiteX5" fmla="*/ 937448 w 4828010"/>
                <a:gd name="connsiteY5" fmla="*/ 4547691 h 4873559"/>
                <a:gd name="connsiteX6" fmla="*/ 12348 w 4828010"/>
                <a:gd name="connsiteY6" fmla="*/ 3026750 h 4873559"/>
                <a:gd name="connsiteX7" fmla="*/ 553508 w 4828010"/>
                <a:gd name="connsiteY7" fmla="*/ 740383 h 4873559"/>
                <a:gd name="connsiteX8" fmla="*/ 2531073 w 4828010"/>
                <a:gd name="connsiteY8" fmla="*/ 0 h 4873559"/>
                <a:gd name="connsiteX0" fmla="*/ 2531073 w 4828010"/>
                <a:gd name="connsiteY0" fmla="*/ 0 h 4853896"/>
                <a:gd name="connsiteX1" fmla="*/ 3937963 w 4828010"/>
                <a:gd name="connsiteY1" fmla="*/ 437433 h 4853896"/>
                <a:gd name="connsiteX2" fmla="*/ 4806231 w 4828010"/>
                <a:gd name="connsiteY2" fmla="*/ 1773180 h 4853896"/>
                <a:gd name="connsiteX3" fmla="*/ 4448644 w 4828010"/>
                <a:gd name="connsiteY3" fmla="*/ 3933235 h 4853896"/>
                <a:gd name="connsiteX4" fmla="*/ 3192542 w 4828010"/>
                <a:gd name="connsiteY4" fmla="*/ 4716168 h 4853896"/>
                <a:gd name="connsiteX5" fmla="*/ 1075671 w 4828010"/>
                <a:gd name="connsiteY5" fmla="*/ 4473263 h 4853896"/>
                <a:gd name="connsiteX6" fmla="*/ 12348 w 4828010"/>
                <a:gd name="connsiteY6" fmla="*/ 3026750 h 4853896"/>
                <a:gd name="connsiteX7" fmla="*/ 553508 w 4828010"/>
                <a:gd name="connsiteY7" fmla="*/ 740383 h 4853896"/>
                <a:gd name="connsiteX8" fmla="*/ 2531073 w 4828010"/>
                <a:gd name="connsiteY8" fmla="*/ 0 h 4853896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531073 w 4828010"/>
                <a:gd name="connsiteY0" fmla="*/ 0 h 4852652"/>
                <a:gd name="connsiteX1" fmla="*/ 3937963 w 4828010"/>
                <a:gd name="connsiteY1" fmla="*/ 437433 h 4852652"/>
                <a:gd name="connsiteX2" fmla="*/ 4806231 w 4828010"/>
                <a:gd name="connsiteY2" fmla="*/ 1773180 h 4852652"/>
                <a:gd name="connsiteX3" fmla="*/ 4448644 w 4828010"/>
                <a:gd name="connsiteY3" fmla="*/ 3933235 h 4852652"/>
                <a:gd name="connsiteX4" fmla="*/ 3192542 w 4828010"/>
                <a:gd name="connsiteY4" fmla="*/ 4716168 h 4852652"/>
                <a:gd name="connsiteX5" fmla="*/ 1160732 w 4828010"/>
                <a:gd name="connsiteY5" fmla="*/ 4467947 h 4852652"/>
                <a:gd name="connsiteX6" fmla="*/ 12348 w 4828010"/>
                <a:gd name="connsiteY6" fmla="*/ 3026750 h 4852652"/>
                <a:gd name="connsiteX7" fmla="*/ 553508 w 4828010"/>
                <a:gd name="connsiteY7" fmla="*/ 740383 h 4852652"/>
                <a:gd name="connsiteX8" fmla="*/ 2531073 w 4828010"/>
                <a:gd name="connsiteY8" fmla="*/ 0 h 485265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60239 w 4757176"/>
                <a:gd name="connsiteY0" fmla="*/ 0 h 4850182"/>
                <a:gd name="connsiteX1" fmla="*/ 3867129 w 4757176"/>
                <a:gd name="connsiteY1" fmla="*/ 437433 h 4850182"/>
                <a:gd name="connsiteX2" fmla="*/ 4735397 w 4757176"/>
                <a:gd name="connsiteY2" fmla="*/ 1773180 h 4850182"/>
                <a:gd name="connsiteX3" fmla="*/ 4377810 w 4757176"/>
                <a:gd name="connsiteY3" fmla="*/ 3933235 h 4850182"/>
                <a:gd name="connsiteX4" fmla="*/ 3121708 w 4757176"/>
                <a:gd name="connsiteY4" fmla="*/ 4716168 h 4850182"/>
                <a:gd name="connsiteX5" fmla="*/ 1089898 w 4757176"/>
                <a:gd name="connsiteY5" fmla="*/ 4467947 h 4850182"/>
                <a:gd name="connsiteX6" fmla="*/ 15942 w 4757176"/>
                <a:gd name="connsiteY6" fmla="*/ 3101178 h 4850182"/>
                <a:gd name="connsiteX7" fmla="*/ 482674 w 4757176"/>
                <a:gd name="connsiteY7" fmla="*/ 740383 h 4850182"/>
                <a:gd name="connsiteX8" fmla="*/ 2460239 w 4757176"/>
                <a:gd name="connsiteY8" fmla="*/ 0 h 4850182"/>
                <a:gd name="connsiteX0" fmla="*/ 2484014 w 4780951"/>
                <a:gd name="connsiteY0" fmla="*/ 0 h 4850182"/>
                <a:gd name="connsiteX1" fmla="*/ 3890904 w 4780951"/>
                <a:gd name="connsiteY1" fmla="*/ 437433 h 4850182"/>
                <a:gd name="connsiteX2" fmla="*/ 4759172 w 4780951"/>
                <a:gd name="connsiteY2" fmla="*/ 1773180 h 4850182"/>
                <a:gd name="connsiteX3" fmla="*/ 4401585 w 4780951"/>
                <a:gd name="connsiteY3" fmla="*/ 3933235 h 4850182"/>
                <a:gd name="connsiteX4" fmla="*/ 3145483 w 4780951"/>
                <a:gd name="connsiteY4" fmla="*/ 4716168 h 4850182"/>
                <a:gd name="connsiteX5" fmla="*/ 1113673 w 4780951"/>
                <a:gd name="connsiteY5" fmla="*/ 4467947 h 4850182"/>
                <a:gd name="connsiteX6" fmla="*/ 39717 w 4780951"/>
                <a:gd name="connsiteY6" fmla="*/ 3101178 h 4850182"/>
                <a:gd name="connsiteX7" fmla="*/ 506449 w 4780951"/>
                <a:gd name="connsiteY7" fmla="*/ 740383 h 4850182"/>
                <a:gd name="connsiteX8" fmla="*/ 2484014 w 4780951"/>
                <a:gd name="connsiteY8" fmla="*/ 0 h 4850182"/>
                <a:gd name="connsiteX0" fmla="*/ 2484014 w 4780127"/>
                <a:gd name="connsiteY0" fmla="*/ 0 h 4850182"/>
                <a:gd name="connsiteX1" fmla="*/ 3890904 w 4780127"/>
                <a:gd name="connsiteY1" fmla="*/ 437433 h 4850182"/>
                <a:gd name="connsiteX2" fmla="*/ 4759172 w 4780127"/>
                <a:gd name="connsiteY2" fmla="*/ 1773180 h 4850182"/>
                <a:gd name="connsiteX3" fmla="*/ 4390953 w 4780127"/>
                <a:gd name="connsiteY3" fmla="*/ 3805644 h 4850182"/>
                <a:gd name="connsiteX4" fmla="*/ 3145483 w 4780127"/>
                <a:gd name="connsiteY4" fmla="*/ 4716168 h 4850182"/>
                <a:gd name="connsiteX5" fmla="*/ 1113673 w 4780127"/>
                <a:gd name="connsiteY5" fmla="*/ 4467947 h 4850182"/>
                <a:gd name="connsiteX6" fmla="*/ 39717 w 4780127"/>
                <a:gd name="connsiteY6" fmla="*/ 3101178 h 4850182"/>
                <a:gd name="connsiteX7" fmla="*/ 506449 w 4780127"/>
                <a:gd name="connsiteY7" fmla="*/ 740383 h 4850182"/>
                <a:gd name="connsiteX8" fmla="*/ 2484014 w 4780127"/>
                <a:gd name="connsiteY8" fmla="*/ 0 h 4850182"/>
                <a:gd name="connsiteX0" fmla="*/ 2484014 w 4778010"/>
                <a:gd name="connsiteY0" fmla="*/ 0 h 4846926"/>
                <a:gd name="connsiteX1" fmla="*/ 3890904 w 4778010"/>
                <a:gd name="connsiteY1" fmla="*/ 437433 h 4846926"/>
                <a:gd name="connsiteX2" fmla="*/ 4759172 w 4778010"/>
                <a:gd name="connsiteY2" fmla="*/ 1773180 h 4846926"/>
                <a:gd name="connsiteX3" fmla="*/ 4390953 w 4778010"/>
                <a:gd name="connsiteY3" fmla="*/ 3805644 h 4846926"/>
                <a:gd name="connsiteX4" fmla="*/ 3343914 w 4778010"/>
                <a:gd name="connsiteY4" fmla="*/ 4712128 h 4846926"/>
                <a:gd name="connsiteX5" fmla="*/ 1113673 w 4778010"/>
                <a:gd name="connsiteY5" fmla="*/ 4467947 h 4846926"/>
                <a:gd name="connsiteX6" fmla="*/ 39717 w 4778010"/>
                <a:gd name="connsiteY6" fmla="*/ 3101178 h 4846926"/>
                <a:gd name="connsiteX7" fmla="*/ 506449 w 4778010"/>
                <a:gd name="connsiteY7" fmla="*/ 740383 h 4846926"/>
                <a:gd name="connsiteX8" fmla="*/ 2484014 w 4778010"/>
                <a:gd name="connsiteY8" fmla="*/ 0 h 4846926"/>
                <a:gd name="connsiteX0" fmla="*/ 2484014 w 4782503"/>
                <a:gd name="connsiteY0" fmla="*/ 0 h 4846926"/>
                <a:gd name="connsiteX1" fmla="*/ 3890904 w 4782503"/>
                <a:gd name="connsiteY1" fmla="*/ 437433 h 4846926"/>
                <a:gd name="connsiteX2" fmla="*/ 4759172 w 4782503"/>
                <a:gd name="connsiteY2" fmla="*/ 1773180 h 4846926"/>
                <a:gd name="connsiteX3" fmla="*/ 4450482 w 4782503"/>
                <a:gd name="connsiteY3" fmla="*/ 3688481 h 4846926"/>
                <a:gd name="connsiteX4" fmla="*/ 3343914 w 4782503"/>
                <a:gd name="connsiteY4" fmla="*/ 4712128 h 4846926"/>
                <a:gd name="connsiteX5" fmla="*/ 1113673 w 4782503"/>
                <a:gd name="connsiteY5" fmla="*/ 4467947 h 4846926"/>
                <a:gd name="connsiteX6" fmla="*/ 39717 w 4782503"/>
                <a:gd name="connsiteY6" fmla="*/ 3101178 h 4846926"/>
                <a:gd name="connsiteX7" fmla="*/ 506449 w 4782503"/>
                <a:gd name="connsiteY7" fmla="*/ 740383 h 4846926"/>
                <a:gd name="connsiteX8" fmla="*/ 2484014 w 4782503"/>
                <a:gd name="connsiteY8" fmla="*/ 0 h 4846926"/>
                <a:gd name="connsiteX0" fmla="*/ 2484014 w 4784889"/>
                <a:gd name="connsiteY0" fmla="*/ 0 h 4846926"/>
                <a:gd name="connsiteX1" fmla="*/ 3890904 w 4784889"/>
                <a:gd name="connsiteY1" fmla="*/ 437433 h 4846926"/>
                <a:gd name="connsiteX2" fmla="*/ 4759172 w 4784889"/>
                <a:gd name="connsiteY2" fmla="*/ 1773180 h 4846926"/>
                <a:gd name="connsiteX3" fmla="*/ 4474294 w 4784889"/>
                <a:gd name="connsiteY3" fmla="*/ 3676361 h 4846926"/>
                <a:gd name="connsiteX4" fmla="*/ 3343914 w 4784889"/>
                <a:gd name="connsiteY4" fmla="*/ 4712128 h 4846926"/>
                <a:gd name="connsiteX5" fmla="*/ 1113673 w 4784889"/>
                <a:gd name="connsiteY5" fmla="*/ 4467947 h 4846926"/>
                <a:gd name="connsiteX6" fmla="*/ 39717 w 4784889"/>
                <a:gd name="connsiteY6" fmla="*/ 3101178 h 4846926"/>
                <a:gd name="connsiteX7" fmla="*/ 506449 w 4784889"/>
                <a:gd name="connsiteY7" fmla="*/ 740383 h 4846926"/>
                <a:gd name="connsiteX8" fmla="*/ 2484014 w 4784889"/>
                <a:gd name="connsiteY8" fmla="*/ 0 h 4846926"/>
                <a:gd name="connsiteX0" fmla="*/ 2484014 w 4784889"/>
                <a:gd name="connsiteY0" fmla="*/ 0 h 4860980"/>
                <a:gd name="connsiteX1" fmla="*/ 3890904 w 4784889"/>
                <a:gd name="connsiteY1" fmla="*/ 437433 h 4860980"/>
                <a:gd name="connsiteX2" fmla="*/ 4759172 w 4784889"/>
                <a:gd name="connsiteY2" fmla="*/ 1773180 h 4860980"/>
                <a:gd name="connsiteX3" fmla="*/ 4474294 w 4784889"/>
                <a:gd name="connsiteY3" fmla="*/ 3676361 h 4860980"/>
                <a:gd name="connsiteX4" fmla="*/ 3343914 w 4784889"/>
                <a:gd name="connsiteY4" fmla="*/ 4712128 h 4860980"/>
                <a:gd name="connsiteX5" fmla="*/ 1097799 w 4784889"/>
                <a:gd name="connsiteY5" fmla="*/ 4524510 h 4860980"/>
                <a:gd name="connsiteX6" fmla="*/ 39717 w 4784889"/>
                <a:gd name="connsiteY6" fmla="*/ 3101178 h 4860980"/>
                <a:gd name="connsiteX7" fmla="*/ 506449 w 4784889"/>
                <a:gd name="connsiteY7" fmla="*/ 740383 h 4860980"/>
                <a:gd name="connsiteX8" fmla="*/ 2484014 w 4784889"/>
                <a:gd name="connsiteY8" fmla="*/ 0 h 4860980"/>
                <a:gd name="connsiteX0" fmla="*/ 2484014 w 4783308"/>
                <a:gd name="connsiteY0" fmla="*/ 0 h 4860981"/>
                <a:gd name="connsiteX1" fmla="*/ 3890904 w 4783308"/>
                <a:gd name="connsiteY1" fmla="*/ 437433 h 4860981"/>
                <a:gd name="connsiteX2" fmla="*/ 4759172 w 4783308"/>
                <a:gd name="connsiteY2" fmla="*/ 1773180 h 4860981"/>
                <a:gd name="connsiteX3" fmla="*/ 4474294 w 4783308"/>
                <a:gd name="connsiteY3" fmla="*/ 3676361 h 4860981"/>
                <a:gd name="connsiteX4" fmla="*/ 3443129 w 4783308"/>
                <a:gd name="connsiteY4" fmla="*/ 4712129 h 4860981"/>
                <a:gd name="connsiteX5" fmla="*/ 1097799 w 4783308"/>
                <a:gd name="connsiteY5" fmla="*/ 4524510 h 4860981"/>
                <a:gd name="connsiteX6" fmla="*/ 39717 w 4783308"/>
                <a:gd name="connsiteY6" fmla="*/ 3101178 h 4860981"/>
                <a:gd name="connsiteX7" fmla="*/ 506449 w 4783308"/>
                <a:gd name="connsiteY7" fmla="*/ 740383 h 4860981"/>
                <a:gd name="connsiteX8" fmla="*/ 2484014 w 4783308"/>
                <a:gd name="connsiteY8" fmla="*/ 0 h 4860981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484014 w 4783308"/>
                <a:gd name="connsiteY0" fmla="*/ 0 h 4821502"/>
                <a:gd name="connsiteX1" fmla="*/ 3890904 w 4783308"/>
                <a:gd name="connsiteY1" fmla="*/ 437433 h 4821502"/>
                <a:gd name="connsiteX2" fmla="*/ 4759172 w 4783308"/>
                <a:gd name="connsiteY2" fmla="*/ 1773180 h 4821502"/>
                <a:gd name="connsiteX3" fmla="*/ 4474294 w 4783308"/>
                <a:gd name="connsiteY3" fmla="*/ 3676361 h 4821502"/>
                <a:gd name="connsiteX4" fmla="*/ 3443129 w 4783308"/>
                <a:gd name="connsiteY4" fmla="*/ 4712129 h 4821502"/>
                <a:gd name="connsiteX5" fmla="*/ 1097799 w 4783308"/>
                <a:gd name="connsiteY5" fmla="*/ 4524510 h 4821502"/>
                <a:gd name="connsiteX6" fmla="*/ 39717 w 4783308"/>
                <a:gd name="connsiteY6" fmla="*/ 3101178 h 4821502"/>
                <a:gd name="connsiteX7" fmla="*/ 506449 w 4783308"/>
                <a:gd name="connsiteY7" fmla="*/ 740383 h 4821502"/>
                <a:gd name="connsiteX8" fmla="*/ 2484014 w 4783308"/>
                <a:gd name="connsiteY8" fmla="*/ 0 h 4821502"/>
                <a:gd name="connsiteX0" fmla="*/ 2532073 w 4784141"/>
                <a:gd name="connsiteY0" fmla="*/ 0 h 4773425"/>
                <a:gd name="connsiteX1" fmla="*/ 3891737 w 4784141"/>
                <a:gd name="connsiteY1" fmla="*/ 389356 h 4773425"/>
                <a:gd name="connsiteX2" fmla="*/ 4760005 w 4784141"/>
                <a:gd name="connsiteY2" fmla="*/ 1725103 h 4773425"/>
                <a:gd name="connsiteX3" fmla="*/ 4475127 w 4784141"/>
                <a:gd name="connsiteY3" fmla="*/ 3628284 h 4773425"/>
                <a:gd name="connsiteX4" fmla="*/ 3443962 w 4784141"/>
                <a:gd name="connsiteY4" fmla="*/ 4664052 h 4773425"/>
                <a:gd name="connsiteX5" fmla="*/ 1098632 w 4784141"/>
                <a:gd name="connsiteY5" fmla="*/ 4476433 h 4773425"/>
                <a:gd name="connsiteX6" fmla="*/ 40550 w 4784141"/>
                <a:gd name="connsiteY6" fmla="*/ 3053101 h 4773425"/>
                <a:gd name="connsiteX7" fmla="*/ 507282 w 4784141"/>
                <a:gd name="connsiteY7" fmla="*/ 692306 h 4773425"/>
                <a:gd name="connsiteX8" fmla="*/ 2532073 w 4784141"/>
                <a:gd name="connsiteY8" fmla="*/ 0 h 4773425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32073 w 4784141"/>
                <a:gd name="connsiteY0" fmla="*/ 491 h 4773916"/>
                <a:gd name="connsiteX1" fmla="*/ 3891737 w 4784141"/>
                <a:gd name="connsiteY1" fmla="*/ 389847 h 4773916"/>
                <a:gd name="connsiteX2" fmla="*/ 4760005 w 4784141"/>
                <a:gd name="connsiteY2" fmla="*/ 1725594 h 4773916"/>
                <a:gd name="connsiteX3" fmla="*/ 4475127 w 4784141"/>
                <a:gd name="connsiteY3" fmla="*/ 3628775 h 4773916"/>
                <a:gd name="connsiteX4" fmla="*/ 3443962 w 4784141"/>
                <a:gd name="connsiteY4" fmla="*/ 4664543 h 4773916"/>
                <a:gd name="connsiteX5" fmla="*/ 1098632 w 4784141"/>
                <a:gd name="connsiteY5" fmla="*/ 4476924 h 4773916"/>
                <a:gd name="connsiteX6" fmla="*/ 40550 w 4784141"/>
                <a:gd name="connsiteY6" fmla="*/ 3053592 h 4773916"/>
                <a:gd name="connsiteX7" fmla="*/ 507282 w 4784141"/>
                <a:gd name="connsiteY7" fmla="*/ 692797 h 4773916"/>
                <a:gd name="connsiteX8" fmla="*/ 2532073 w 4784141"/>
                <a:gd name="connsiteY8" fmla="*/ 491 h 4773916"/>
                <a:gd name="connsiteX0" fmla="*/ 2558783 w 4784614"/>
                <a:gd name="connsiteY0" fmla="*/ 525 h 4757924"/>
                <a:gd name="connsiteX1" fmla="*/ 3892210 w 4784614"/>
                <a:gd name="connsiteY1" fmla="*/ 373855 h 4757924"/>
                <a:gd name="connsiteX2" fmla="*/ 4760478 w 4784614"/>
                <a:gd name="connsiteY2" fmla="*/ 1709602 h 4757924"/>
                <a:gd name="connsiteX3" fmla="*/ 4475600 w 4784614"/>
                <a:gd name="connsiteY3" fmla="*/ 3612783 h 4757924"/>
                <a:gd name="connsiteX4" fmla="*/ 3444435 w 4784614"/>
                <a:gd name="connsiteY4" fmla="*/ 4648551 h 4757924"/>
                <a:gd name="connsiteX5" fmla="*/ 1099105 w 4784614"/>
                <a:gd name="connsiteY5" fmla="*/ 4460932 h 4757924"/>
                <a:gd name="connsiteX6" fmla="*/ 41023 w 4784614"/>
                <a:gd name="connsiteY6" fmla="*/ 3037600 h 4757924"/>
                <a:gd name="connsiteX7" fmla="*/ 507755 w 4784614"/>
                <a:gd name="connsiteY7" fmla="*/ 676805 h 4757924"/>
                <a:gd name="connsiteX8" fmla="*/ 2558783 w 4784614"/>
                <a:gd name="connsiteY8" fmla="*/ 525 h 4757924"/>
                <a:gd name="connsiteX0" fmla="*/ 2558783 w 4784614"/>
                <a:gd name="connsiteY0" fmla="*/ 408 h 4757807"/>
                <a:gd name="connsiteX1" fmla="*/ 3907953 w 4784614"/>
                <a:gd name="connsiteY1" fmla="*/ 443183 h 4757807"/>
                <a:gd name="connsiteX2" fmla="*/ 4760478 w 4784614"/>
                <a:gd name="connsiteY2" fmla="*/ 1709485 h 4757807"/>
                <a:gd name="connsiteX3" fmla="*/ 4475600 w 4784614"/>
                <a:gd name="connsiteY3" fmla="*/ 3612666 h 4757807"/>
                <a:gd name="connsiteX4" fmla="*/ 3444435 w 4784614"/>
                <a:gd name="connsiteY4" fmla="*/ 4648434 h 4757807"/>
                <a:gd name="connsiteX5" fmla="*/ 1099105 w 4784614"/>
                <a:gd name="connsiteY5" fmla="*/ 4460815 h 4757807"/>
                <a:gd name="connsiteX6" fmla="*/ 41023 w 4784614"/>
                <a:gd name="connsiteY6" fmla="*/ 3037483 h 4757807"/>
                <a:gd name="connsiteX7" fmla="*/ 507755 w 4784614"/>
                <a:gd name="connsiteY7" fmla="*/ 676688 h 4757807"/>
                <a:gd name="connsiteX8" fmla="*/ 2558783 w 4784614"/>
                <a:gd name="connsiteY8" fmla="*/ 408 h 4757807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50 h 4954478"/>
                <a:gd name="connsiteX1" fmla="*/ 3910127 w 4786788"/>
                <a:gd name="connsiteY1" fmla="*/ 639854 h 4954478"/>
                <a:gd name="connsiteX2" fmla="*/ 4762652 w 4786788"/>
                <a:gd name="connsiteY2" fmla="*/ 1906156 h 4954478"/>
                <a:gd name="connsiteX3" fmla="*/ 4477774 w 4786788"/>
                <a:gd name="connsiteY3" fmla="*/ 3809337 h 4954478"/>
                <a:gd name="connsiteX4" fmla="*/ 3446609 w 4786788"/>
                <a:gd name="connsiteY4" fmla="*/ 4845105 h 4954478"/>
                <a:gd name="connsiteX5" fmla="*/ 1101279 w 4786788"/>
                <a:gd name="connsiteY5" fmla="*/ 4657486 h 4954478"/>
                <a:gd name="connsiteX6" fmla="*/ 43197 w 4786788"/>
                <a:gd name="connsiteY6" fmla="*/ 3234154 h 4954478"/>
                <a:gd name="connsiteX7" fmla="*/ 509929 w 4786788"/>
                <a:gd name="connsiteY7" fmla="*/ 873359 h 4954478"/>
                <a:gd name="connsiteX8" fmla="*/ 2675744 w 4786788"/>
                <a:gd name="connsiteY8" fmla="*/ 250 h 4954478"/>
                <a:gd name="connsiteX0" fmla="*/ 2675744 w 4786788"/>
                <a:gd name="connsiteY0" fmla="*/ 290 h 4954518"/>
                <a:gd name="connsiteX1" fmla="*/ 3910127 w 4786788"/>
                <a:gd name="connsiteY1" fmla="*/ 639894 h 4954518"/>
                <a:gd name="connsiteX2" fmla="*/ 4762652 w 4786788"/>
                <a:gd name="connsiteY2" fmla="*/ 1906196 h 4954518"/>
                <a:gd name="connsiteX3" fmla="*/ 4477774 w 4786788"/>
                <a:gd name="connsiteY3" fmla="*/ 3809377 h 4954518"/>
                <a:gd name="connsiteX4" fmla="*/ 3446609 w 4786788"/>
                <a:gd name="connsiteY4" fmla="*/ 4845145 h 4954518"/>
                <a:gd name="connsiteX5" fmla="*/ 1101279 w 4786788"/>
                <a:gd name="connsiteY5" fmla="*/ 4657526 h 4954518"/>
                <a:gd name="connsiteX6" fmla="*/ 43197 w 4786788"/>
                <a:gd name="connsiteY6" fmla="*/ 3234194 h 4954518"/>
                <a:gd name="connsiteX7" fmla="*/ 509929 w 4786788"/>
                <a:gd name="connsiteY7" fmla="*/ 873399 h 4954518"/>
                <a:gd name="connsiteX8" fmla="*/ 2675744 w 4786788"/>
                <a:gd name="connsiteY8" fmla="*/ 290 h 4954518"/>
                <a:gd name="connsiteX0" fmla="*/ 2675744 w 4786788"/>
                <a:gd name="connsiteY0" fmla="*/ 326 h 4954554"/>
                <a:gd name="connsiteX1" fmla="*/ 3990884 w 4786788"/>
                <a:gd name="connsiteY1" fmla="*/ 591130 h 4954554"/>
                <a:gd name="connsiteX2" fmla="*/ 4762652 w 4786788"/>
                <a:gd name="connsiteY2" fmla="*/ 1906232 h 4954554"/>
                <a:gd name="connsiteX3" fmla="*/ 4477774 w 4786788"/>
                <a:gd name="connsiteY3" fmla="*/ 3809413 h 4954554"/>
                <a:gd name="connsiteX4" fmla="*/ 3446609 w 4786788"/>
                <a:gd name="connsiteY4" fmla="*/ 4845181 h 4954554"/>
                <a:gd name="connsiteX5" fmla="*/ 1101279 w 4786788"/>
                <a:gd name="connsiteY5" fmla="*/ 4657562 h 4954554"/>
                <a:gd name="connsiteX6" fmla="*/ 43197 w 4786788"/>
                <a:gd name="connsiteY6" fmla="*/ 3234230 h 4954554"/>
                <a:gd name="connsiteX7" fmla="*/ 509929 w 4786788"/>
                <a:gd name="connsiteY7" fmla="*/ 873435 h 4954554"/>
                <a:gd name="connsiteX8" fmla="*/ 2675744 w 4786788"/>
                <a:gd name="connsiteY8" fmla="*/ 326 h 4954554"/>
                <a:gd name="connsiteX0" fmla="*/ 2662196 w 4773240"/>
                <a:gd name="connsiteY0" fmla="*/ 326 h 4954554"/>
                <a:gd name="connsiteX1" fmla="*/ 3977336 w 4773240"/>
                <a:gd name="connsiteY1" fmla="*/ 591130 h 4954554"/>
                <a:gd name="connsiteX2" fmla="*/ 4749104 w 4773240"/>
                <a:gd name="connsiteY2" fmla="*/ 1906232 h 4954554"/>
                <a:gd name="connsiteX3" fmla="*/ 4464226 w 4773240"/>
                <a:gd name="connsiteY3" fmla="*/ 3809413 h 4954554"/>
                <a:gd name="connsiteX4" fmla="*/ 3433061 w 4773240"/>
                <a:gd name="connsiteY4" fmla="*/ 4845181 h 4954554"/>
                <a:gd name="connsiteX5" fmla="*/ 1087731 w 4773240"/>
                <a:gd name="connsiteY5" fmla="*/ 4657562 h 4954554"/>
                <a:gd name="connsiteX6" fmla="*/ 29649 w 4773240"/>
                <a:gd name="connsiteY6" fmla="*/ 3234230 h 4954554"/>
                <a:gd name="connsiteX7" fmla="*/ 640977 w 4773240"/>
                <a:gd name="connsiteY7" fmla="*/ 730117 h 4954554"/>
                <a:gd name="connsiteX8" fmla="*/ 2662196 w 4773240"/>
                <a:gd name="connsiteY8" fmla="*/ 326 h 4954554"/>
                <a:gd name="connsiteX0" fmla="*/ 2664762 w 4775806"/>
                <a:gd name="connsiteY0" fmla="*/ 326 h 4954554"/>
                <a:gd name="connsiteX1" fmla="*/ 3979902 w 4775806"/>
                <a:gd name="connsiteY1" fmla="*/ 591130 h 4954554"/>
                <a:gd name="connsiteX2" fmla="*/ 4751670 w 4775806"/>
                <a:gd name="connsiteY2" fmla="*/ 1906232 h 4954554"/>
                <a:gd name="connsiteX3" fmla="*/ 4466792 w 4775806"/>
                <a:gd name="connsiteY3" fmla="*/ 3809413 h 4954554"/>
                <a:gd name="connsiteX4" fmla="*/ 3435627 w 4775806"/>
                <a:gd name="connsiteY4" fmla="*/ 4845181 h 4954554"/>
                <a:gd name="connsiteX5" fmla="*/ 1090297 w 4775806"/>
                <a:gd name="connsiteY5" fmla="*/ 4657562 h 4954554"/>
                <a:gd name="connsiteX6" fmla="*/ 32215 w 4775806"/>
                <a:gd name="connsiteY6" fmla="*/ 3234230 h 4954554"/>
                <a:gd name="connsiteX7" fmla="*/ 607899 w 4775806"/>
                <a:gd name="connsiteY7" fmla="*/ 806182 h 4954554"/>
                <a:gd name="connsiteX8" fmla="*/ 2664762 w 4775806"/>
                <a:gd name="connsiteY8" fmla="*/ 326 h 4954554"/>
                <a:gd name="connsiteX0" fmla="*/ 2673549 w 4784593"/>
                <a:gd name="connsiteY0" fmla="*/ 326 h 4954554"/>
                <a:gd name="connsiteX1" fmla="*/ 3988689 w 4784593"/>
                <a:gd name="connsiteY1" fmla="*/ 591130 h 4954554"/>
                <a:gd name="connsiteX2" fmla="*/ 4760457 w 4784593"/>
                <a:gd name="connsiteY2" fmla="*/ 1906232 h 4954554"/>
                <a:gd name="connsiteX3" fmla="*/ 4475579 w 4784593"/>
                <a:gd name="connsiteY3" fmla="*/ 3809413 h 4954554"/>
                <a:gd name="connsiteX4" fmla="*/ 3444414 w 4784593"/>
                <a:gd name="connsiteY4" fmla="*/ 4845181 h 4954554"/>
                <a:gd name="connsiteX5" fmla="*/ 1099084 w 4784593"/>
                <a:gd name="connsiteY5" fmla="*/ 4657562 h 4954554"/>
                <a:gd name="connsiteX6" fmla="*/ 41002 w 4784593"/>
                <a:gd name="connsiteY6" fmla="*/ 3234230 h 4954554"/>
                <a:gd name="connsiteX7" fmla="*/ 616686 w 4784593"/>
                <a:gd name="connsiteY7" fmla="*/ 806182 h 4954554"/>
                <a:gd name="connsiteX8" fmla="*/ 2673549 w 4784593"/>
                <a:gd name="connsiteY8" fmla="*/ 326 h 4954554"/>
                <a:gd name="connsiteX0" fmla="*/ 2649000 w 4760044"/>
                <a:gd name="connsiteY0" fmla="*/ 326 h 4964273"/>
                <a:gd name="connsiteX1" fmla="*/ 3964140 w 4760044"/>
                <a:gd name="connsiteY1" fmla="*/ 591130 h 4964273"/>
                <a:gd name="connsiteX2" fmla="*/ 4735908 w 4760044"/>
                <a:gd name="connsiteY2" fmla="*/ 1906232 h 4964273"/>
                <a:gd name="connsiteX3" fmla="*/ 4451030 w 4760044"/>
                <a:gd name="connsiteY3" fmla="*/ 3809413 h 4964273"/>
                <a:gd name="connsiteX4" fmla="*/ 3419865 w 4760044"/>
                <a:gd name="connsiteY4" fmla="*/ 4845181 h 4964273"/>
                <a:gd name="connsiteX5" fmla="*/ 1074535 w 4760044"/>
                <a:gd name="connsiteY5" fmla="*/ 4657562 h 4964273"/>
                <a:gd name="connsiteX6" fmla="*/ 33359 w 4760044"/>
                <a:gd name="connsiteY6" fmla="*/ 2995991 h 4964273"/>
                <a:gd name="connsiteX7" fmla="*/ 592137 w 4760044"/>
                <a:gd name="connsiteY7" fmla="*/ 806182 h 4964273"/>
                <a:gd name="connsiteX8" fmla="*/ 2649000 w 4760044"/>
                <a:gd name="connsiteY8" fmla="*/ 326 h 4964273"/>
                <a:gd name="connsiteX0" fmla="*/ 2649000 w 4760044"/>
                <a:gd name="connsiteY0" fmla="*/ 300 h 4964247"/>
                <a:gd name="connsiteX1" fmla="*/ 3813909 w 4760044"/>
                <a:gd name="connsiteY1" fmla="*/ 619239 h 4964247"/>
                <a:gd name="connsiteX2" fmla="*/ 4735908 w 4760044"/>
                <a:gd name="connsiteY2" fmla="*/ 1906206 h 4964247"/>
                <a:gd name="connsiteX3" fmla="*/ 4451030 w 4760044"/>
                <a:gd name="connsiteY3" fmla="*/ 3809387 h 4964247"/>
                <a:gd name="connsiteX4" fmla="*/ 3419865 w 4760044"/>
                <a:gd name="connsiteY4" fmla="*/ 4845155 h 4964247"/>
                <a:gd name="connsiteX5" fmla="*/ 1074535 w 4760044"/>
                <a:gd name="connsiteY5" fmla="*/ 4657536 h 4964247"/>
                <a:gd name="connsiteX6" fmla="*/ 33359 w 4760044"/>
                <a:gd name="connsiteY6" fmla="*/ 2995965 h 4964247"/>
                <a:gd name="connsiteX7" fmla="*/ 592137 w 4760044"/>
                <a:gd name="connsiteY7" fmla="*/ 806156 h 4964247"/>
                <a:gd name="connsiteX8" fmla="*/ 2649000 w 4760044"/>
                <a:gd name="connsiteY8" fmla="*/ 300 h 4964247"/>
                <a:gd name="connsiteX0" fmla="*/ 2649000 w 4849477"/>
                <a:gd name="connsiteY0" fmla="*/ -2 h 4963945"/>
                <a:gd name="connsiteX1" fmla="*/ 4735908 w 4849477"/>
                <a:gd name="connsiteY1" fmla="*/ 1905904 h 4963945"/>
                <a:gd name="connsiteX2" fmla="*/ 4451030 w 4849477"/>
                <a:gd name="connsiteY2" fmla="*/ 3809085 h 4963945"/>
                <a:gd name="connsiteX3" fmla="*/ 3419865 w 4849477"/>
                <a:gd name="connsiteY3" fmla="*/ 4844853 h 4963945"/>
                <a:gd name="connsiteX4" fmla="*/ 1074535 w 4849477"/>
                <a:gd name="connsiteY4" fmla="*/ 4657234 h 4963945"/>
                <a:gd name="connsiteX5" fmla="*/ 33359 w 4849477"/>
                <a:gd name="connsiteY5" fmla="*/ 2995663 h 4963945"/>
                <a:gd name="connsiteX6" fmla="*/ 592137 w 4849477"/>
                <a:gd name="connsiteY6" fmla="*/ 805854 h 4963945"/>
                <a:gd name="connsiteX7" fmla="*/ 2649000 w 4849477"/>
                <a:gd name="connsiteY7" fmla="*/ -2 h 4963945"/>
                <a:gd name="connsiteX0" fmla="*/ 2649000 w 4859466"/>
                <a:gd name="connsiteY0" fmla="*/ -2 h 5536260"/>
                <a:gd name="connsiteX1" fmla="*/ 4735908 w 4859466"/>
                <a:gd name="connsiteY1" fmla="*/ 1905904 h 5536260"/>
                <a:gd name="connsiteX2" fmla="*/ 4451030 w 4859466"/>
                <a:gd name="connsiteY2" fmla="*/ 3809085 h 5536260"/>
                <a:gd name="connsiteX3" fmla="*/ 3067466 w 4859466"/>
                <a:gd name="connsiteY3" fmla="*/ 5491001 h 5536260"/>
                <a:gd name="connsiteX4" fmla="*/ 1074535 w 4859466"/>
                <a:gd name="connsiteY4" fmla="*/ 4657234 h 5536260"/>
                <a:gd name="connsiteX5" fmla="*/ 33359 w 4859466"/>
                <a:gd name="connsiteY5" fmla="*/ 2995663 h 5536260"/>
                <a:gd name="connsiteX6" fmla="*/ 592137 w 4859466"/>
                <a:gd name="connsiteY6" fmla="*/ 805854 h 5536260"/>
                <a:gd name="connsiteX7" fmla="*/ 2649000 w 4859466"/>
                <a:gd name="connsiteY7" fmla="*/ -2 h 5536260"/>
                <a:gd name="connsiteX0" fmla="*/ 2780481 w 4861205"/>
                <a:gd name="connsiteY0" fmla="*/ -2 h 5864449"/>
                <a:gd name="connsiteX1" fmla="*/ 4737647 w 4861205"/>
                <a:gd name="connsiteY1" fmla="*/ 2234093 h 5864449"/>
                <a:gd name="connsiteX2" fmla="*/ 4452769 w 4861205"/>
                <a:gd name="connsiteY2" fmla="*/ 4137274 h 5864449"/>
                <a:gd name="connsiteX3" fmla="*/ 3069205 w 4861205"/>
                <a:gd name="connsiteY3" fmla="*/ 5819190 h 5864449"/>
                <a:gd name="connsiteX4" fmla="*/ 1076274 w 4861205"/>
                <a:gd name="connsiteY4" fmla="*/ 4985423 h 5864449"/>
                <a:gd name="connsiteX5" fmla="*/ 35098 w 4861205"/>
                <a:gd name="connsiteY5" fmla="*/ 3323852 h 5864449"/>
                <a:gd name="connsiteX6" fmla="*/ 593876 w 4861205"/>
                <a:gd name="connsiteY6" fmla="*/ 1134043 h 5864449"/>
                <a:gd name="connsiteX7" fmla="*/ 2780481 w 4861205"/>
                <a:gd name="connsiteY7" fmla="*/ -2 h 58644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61205" h="5864449">
                  <a:moveTo>
                    <a:pt x="2780481" y="-2"/>
                  </a:moveTo>
                  <a:cubicBezTo>
                    <a:pt x="3471109" y="183340"/>
                    <a:pt x="4437309" y="1599245"/>
                    <a:pt x="4737647" y="2234093"/>
                  </a:cubicBezTo>
                  <a:cubicBezTo>
                    <a:pt x="5037985" y="2868941"/>
                    <a:pt x="4730843" y="3539758"/>
                    <a:pt x="4452769" y="4137274"/>
                  </a:cubicBezTo>
                  <a:cubicBezTo>
                    <a:pt x="4174695" y="4734790"/>
                    <a:pt x="3382031" y="5704221"/>
                    <a:pt x="3069205" y="5819190"/>
                  </a:cubicBezTo>
                  <a:cubicBezTo>
                    <a:pt x="2358359" y="6040255"/>
                    <a:pt x="1581959" y="5401313"/>
                    <a:pt x="1076274" y="4985423"/>
                  </a:cubicBezTo>
                  <a:cubicBezTo>
                    <a:pt x="570590" y="4569533"/>
                    <a:pt x="146935" y="3953087"/>
                    <a:pt x="35098" y="3323852"/>
                  </a:cubicBezTo>
                  <a:cubicBezTo>
                    <a:pt x="-92687" y="2646770"/>
                    <a:pt x="136312" y="1688019"/>
                    <a:pt x="593876" y="1134043"/>
                  </a:cubicBezTo>
                  <a:cubicBezTo>
                    <a:pt x="1051440" y="580067"/>
                    <a:pt x="2127808" y="30746"/>
                    <a:pt x="2780481" y="-2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8505720-2558-A390-8612-99A55D48F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7320892">
              <a:off x="11193220" y="1266534"/>
              <a:ext cx="1341234" cy="443910"/>
            </a:xfrm>
            <a:custGeom>
              <a:avLst/>
              <a:gdLst>
                <a:gd name="connsiteX0" fmla="*/ 0 w 1341234"/>
                <a:gd name="connsiteY0" fmla="*/ 254220 h 443910"/>
                <a:gd name="connsiteX1" fmla="*/ 406601 w 1341234"/>
                <a:gd name="connsiteY1" fmla="*/ 0 h 443910"/>
                <a:gd name="connsiteX2" fmla="*/ 457611 w 1341234"/>
                <a:gd name="connsiteY2" fmla="*/ 13676 h 443910"/>
                <a:gd name="connsiteX3" fmla="*/ 1341234 w 1341234"/>
                <a:gd name="connsiteY3" fmla="*/ 259580 h 443910"/>
                <a:gd name="connsiteX4" fmla="*/ 1301190 w 1341234"/>
                <a:gd name="connsiteY4" fmla="*/ 443736 h 443910"/>
                <a:gd name="connsiteX5" fmla="*/ 359344 w 1341234"/>
                <a:gd name="connsiteY5" fmla="*/ 311216 h 443910"/>
                <a:gd name="connsiteX6" fmla="*/ 47147 w 1341234"/>
                <a:gd name="connsiteY6" fmla="*/ 262014 h 443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1234" h="443910">
                  <a:moveTo>
                    <a:pt x="0" y="254220"/>
                  </a:moveTo>
                  <a:lnTo>
                    <a:pt x="406601" y="0"/>
                  </a:lnTo>
                  <a:lnTo>
                    <a:pt x="457611" y="13676"/>
                  </a:lnTo>
                  <a:cubicBezTo>
                    <a:pt x="858001" y="120586"/>
                    <a:pt x="1311317" y="239969"/>
                    <a:pt x="1341234" y="259580"/>
                  </a:cubicBezTo>
                  <a:cubicBezTo>
                    <a:pt x="1337155" y="299693"/>
                    <a:pt x="1315377" y="449736"/>
                    <a:pt x="1301190" y="443736"/>
                  </a:cubicBezTo>
                  <a:cubicBezTo>
                    <a:pt x="1267732" y="445553"/>
                    <a:pt x="557777" y="378967"/>
                    <a:pt x="359344" y="311216"/>
                  </a:cubicBezTo>
                  <a:cubicBezTo>
                    <a:pt x="245881" y="291075"/>
                    <a:pt x="140295" y="276238"/>
                    <a:pt x="47147" y="262014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20743B-9C97-37DF-D56A-D2A9E750BD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7320892">
              <a:off x="11193220" y="1266534"/>
              <a:ext cx="1341234" cy="443910"/>
            </a:xfrm>
            <a:custGeom>
              <a:avLst/>
              <a:gdLst>
                <a:gd name="connsiteX0" fmla="*/ 0 w 1341234"/>
                <a:gd name="connsiteY0" fmla="*/ 254220 h 443910"/>
                <a:gd name="connsiteX1" fmla="*/ 406601 w 1341234"/>
                <a:gd name="connsiteY1" fmla="*/ 0 h 443910"/>
                <a:gd name="connsiteX2" fmla="*/ 457611 w 1341234"/>
                <a:gd name="connsiteY2" fmla="*/ 13676 h 443910"/>
                <a:gd name="connsiteX3" fmla="*/ 1341234 w 1341234"/>
                <a:gd name="connsiteY3" fmla="*/ 259580 h 443910"/>
                <a:gd name="connsiteX4" fmla="*/ 1301190 w 1341234"/>
                <a:gd name="connsiteY4" fmla="*/ 443736 h 443910"/>
                <a:gd name="connsiteX5" fmla="*/ 359344 w 1341234"/>
                <a:gd name="connsiteY5" fmla="*/ 311216 h 443910"/>
                <a:gd name="connsiteX6" fmla="*/ 47147 w 1341234"/>
                <a:gd name="connsiteY6" fmla="*/ 262014 h 443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41234" h="443910">
                  <a:moveTo>
                    <a:pt x="0" y="254220"/>
                  </a:moveTo>
                  <a:lnTo>
                    <a:pt x="406601" y="0"/>
                  </a:lnTo>
                  <a:lnTo>
                    <a:pt x="457611" y="13676"/>
                  </a:lnTo>
                  <a:cubicBezTo>
                    <a:pt x="858001" y="120586"/>
                    <a:pt x="1311317" y="239969"/>
                    <a:pt x="1341234" y="259580"/>
                  </a:cubicBezTo>
                  <a:cubicBezTo>
                    <a:pt x="1337155" y="299693"/>
                    <a:pt x="1315377" y="449736"/>
                    <a:pt x="1301190" y="443736"/>
                  </a:cubicBezTo>
                  <a:cubicBezTo>
                    <a:pt x="1267732" y="445553"/>
                    <a:pt x="557777" y="378967"/>
                    <a:pt x="359344" y="311216"/>
                  </a:cubicBezTo>
                  <a:cubicBezTo>
                    <a:pt x="245881" y="291075"/>
                    <a:pt x="140295" y="276238"/>
                    <a:pt x="47147" y="262014"/>
                  </a:cubicBezTo>
                  <a:close/>
                </a:path>
              </a:pathLst>
            </a:custGeom>
            <a:solidFill>
              <a:schemeClr val="accent3">
                <a:lumMod val="20000"/>
                <a:lumOff val="80000"/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C3539A-A126-556F-3B61-690C785C7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42612" flipH="1" flipV="1">
              <a:off x="10264608" y="74723"/>
              <a:ext cx="1083994" cy="1037613"/>
            </a:xfrm>
            <a:custGeom>
              <a:avLst/>
              <a:gdLst>
                <a:gd name="connsiteX0" fmla="*/ 886520 w 1083994"/>
                <a:gd name="connsiteY0" fmla="*/ 0 h 1037613"/>
                <a:gd name="connsiteX1" fmla="*/ 990233 w 1083994"/>
                <a:gd name="connsiteY1" fmla="*/ 29654 h 1037613"/>
                <a:gd name="connsiteX2" fmla="*/ 993535 w 1083994"/>
                <a:gd name="connsiteY2" fmla="*/ 43082 h 1037613"/>
                <a:gd name="connsiteX3" fmla="*/ 1051675 w 1083994"/>
                <a:gd name="connsiteY3" fmla="*/ 356973 h 1037613"/>
                <a:gd name="connsiteX4" fmla="*/ 1083975 w 1083994"/>
                <a:gd name="connsiteY4" fmla="*/ 602023 h 1037613"/>
                <a:gd name="connsiteX5" fmla="*/ 966613 w 1083994"/>
                <a:gd name="connsiteY5" fmla="*/ 901753 h 1037613"/>
                <a:gd name="connsiteX6" fmla="*/ 713135 w 1083994"/>
                <a:gd name="connsiteY6" fmla="*/ 1026319 h 1037613"/>
                <a:gd name="connsiteX7" fmla="*/ 318855 w 1083994"/>
                <a:gd name="connsiteY7" fmla="*/ 989106 h 1037613"/>
                <a:gd name="connsiteX8" fmla="*/ 128776 w 1083994"/>
                <a:gd name="connsiteY8" fmla="*/ 649273 h 1037613"/>
                <a:gd name="connsiteX9" fmla="*/ 0 w 1083994"/>
                <a:gd name="connsiteY9" fmla="*/ 49738 h 1037613"/>
                <a:gd name="connsiteX10" fmla="*/ 620956 w 1083994"/>
                <a:gd name="connsiteY10" fmla="*/ 642355 h 1037613"/>
                <a:gd name="connsiteX11" fmla="*/ 886064 w 1083994"/>
                <a:gd name="connsiteY11" fmla="*/ 1039 h 1037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3994" h="1037613">
                  <a:moveTo>
                    <a:pt x="886520" y="0"/>
                  </a:moveTo>
                  <a:lnTo>
                    <a:pt x="990233" y="29654"/>
                  </a:lnTo>
                  <a:lnTo>
                    <a:pt x="993535" y="43082"/>
                  </a:lnTo>
                  <a:cubicBezTo>
                    <a:pt x="1016489" y="140998"/>
                    <a:pt x="1041157" y="264776"/>
                    <a:pt x="1051675" y="356973"/>
                  </a:cubicBezTo>
                  <a:lnTo>
                    <a:pt x="1083975" y="602023"/>
                  </a:lnTo>
                  <a:cubicBezTo>
                    <a:pt x="1084789" y="765231"/>
                    <a:pt x="1059669" y="806637"/>
                    <a:pt x="966613" y="901753"/>
                  </a:cubicBezTo>
                  <a:cubicBezTo>
                    <a:pt x="910153" y="966250"/>
                    <a:pt x="821095" y="1011760"/>
                    <a:pt x="713135" y="1026319"/>
                  </a:cubicBezTo>
                  <a:cubicBezTo>
                    <a:pt x="605175" y="1040878"/>
                    <a:pt x="416248" y="1051946"/>
                    <a:pt x="318855" y="989106"/>
                  </a:cubicBezTo>
                  <a:cubicBezTo>
                    <a:pt x="221462" y="926265"/>
                    <a:pt x="147001" y="727446"/>
                    <a:pt x="128776" y="649273"/>
                  </a:cubicBezTo>
                  <a:cubicBezTo>
                    <a:pt x="93895" y="519198"/>
                    <a:pt x="28063" y="235695"/>
                    <a:pt x="0" y="49738"/>
                  </a:cubicBezTo>
                  <a:cubicBezTo>
                    <a:pt x="152500" y="20987"/>
                    <a:pt x="429040" y="429202"/>
                    <a:pt x="620956" y="642355"/>
                  </a:cubicBezTo>
                  <a:cubicBezTo>
                    <a:pt x="695371" y="468649"/>
                    <a:pt x="814439" y="166732"/>
                    <a:pt x="886064" y="1039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089FB1-F28D-0DD0-436F-D094F3C82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9842612" flipH="1" flipV="1">
              <a:off x="10264609" y="74723"/>
              <a:ext cx="1083994" cy="1037611"/>
            </a:xfrm>
            <a:custGeom>
              <a:avLst/>
              <a:gdLst>
                <a:gd name="connsiteX0" fmla="*/ 886519 w 1083994"/>
                <a:gd name="connsiteY0" fmla="*/ 0 h 1037611"/>
                <a:gd name="connsiteX1" fmla="*/ 990233 w 1083994"/>
                <a:gd name="connsiteY1" fmla="*/ 29654 h 1037611"/>
                <a:gd name="connsiteX2" fmla="*/ 993535 w 1083994"/>
                <a:gd name="connsiteY2" fmla="*/ 43080 h 1037611"/>
                <a:gd name="connsiteX3" fmla="*/ 1051675 w 1083994"/>
                <a:gd name="connsiteY3" fmla="*/ 356971 h 1037611"/>
                <a:gd name="connsiteX4" fmla="*/ 1083975 w 1083994"/>
                <a:gd name="connsiteY4" fmla="*/ 602021 h 1037611"/>
                <a:gd name="connsiteX5" fmla="*/ 966613 w 1083994"/>
                <a:gd name="connsiteY5" fmla="*/ 901751 h 1037611"/>
                <a:gd name="connsiteX6" fmla="*/ 713135 w 1083994"/>
                <a:gd name="connsiteY6" fmla="*/ 1026317 h 1037611"/>
                <a:gd name="connsiteX7" fmla="*/ 318855 w 1083994"/>
                <a:gd name="connsiteY7" fmla="*/ 989104 h 1037611"/>
                <a:gd name="connsiteX8" fmla="*/ 128776 w 1083994"/>
                <a:gd name="connsiteY8" fmla="*/ 649271 h 1037611"/>
                <a:gd name="connsiteX9" fmla="*/ 0 w 1083994"/>
                <a:gd name="connsiteY9" fmla="*/ 49736 h 1037611"/>
                <a:gd name="connsiteX10" fmla="*/ 620956 w 1083994"/>
                <a:gd name="connsiteY10" fmla="*/ 642353 h 1037611"/>
                <a:gd name="connsiteX11" fmla="*/ 886064 w 1083994"/>
                <a:gd name="connsiteY11" fmla="*/ 1037 h 1037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83994" h="1037611">
                  <a:moveTo>
                    <a:pt x="886519" y="0"/>
                  </a:moveTo>
                  <a:lnTo>
                    <a:pt x="990233" y="29654"/>
                  </a:lnTo>
                  <a:lnTo>
                    <a:pt x="993535" y="43080"/>
                  </a:lnTo>
                  <a:cubicBezTo>
                    <a:pt x="1016489" y="140996"/>
                    <a:pt x="1041157" y="264774"/>
                    <a:pt x="1051675" y="356971"/>
                  </a:cubicBezTo>
                  <a:lnTo>
                    <a:pt x="1083975" y="602021"/>
                  </a:lnTo>
                  <a:cubicBezTo>
                    <a:pt x="1084789" y="765229"/>
                    <a:pt x="1059669" y="806635"/>
                    <a:pt x="966613" y="901751"/>
                  </a:cubicBezTo>
                  <a:cubicBezTo>
                    <a:pt x="910153" y="966248"/>
                    <a:pt x="821095" y="1011758"/>
                    <a:pt x="713135" y="1026317"/>
                  </a:cubicBezTo>
                  <a:cubicBezTo>
                    <a:pt x="605175" y="1040876"/>
                    <a:pt x="416248" y="1051944"/>
                    <a:pt x="318855" y="989104"/>
                  </a:cubicBezTo>
                  <a:cubicBezTo>
                    <a:pt x="221462" y="926263"/>
                    <a:pt x="147001" y="727444"/>
                    <a:pt x="128776" y="649271"/>
                  </a:cubicBezTo>
                  <a:cubicBezTo>
                    <a:pt x="93895" y="519196"/>
                    <a:pt x="28063" y="235693"/>
                    <a:pt x="0" y="49736"/>
                  </a:cubicBezTo>
                  <a:cubicBezTo>
                    <a:pt x="152500" y="20985"/>
                    <a:pt x="429040" y="429200"/>
                    <a:pt x="620956" y="642353"/>
                  </a:cubicBezTo>
                  <a:cubicBezTo>
                    <a:pt x="695371" y="468647"/>
                    <a:pt x="814439" y="166730"/>
                    <a:pt x="886064" y="1037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C1BF93-5105-5189-4DC9-32D7BBE877B2}"/>
              </a:ext>
            </a:extLst>
          </p:cNvPr>
          <p:cNvSpPr txBox="1">
            <a:spLocks/>
          </p:cNvSpPr>
          <p:nvPr/>
        </p:nvSpPr>
        <p:spPr>
          <a:xfrm>
            <a:off x="4185314" y="2006221"/>
            <a:ext cx="4631140" cy="10781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lnSpc>
                <a:spcPct val="90000"/>
              </a:lnSpc>
              <a:buNone/>
            </a:pPr>
            <a:r>
              <a:rPr lang="en-US" sz="4000" dirty="0">
                <a:solidFill>
                  <a:schemeClr val="bg1"/>
                </a:solidFill>
              </a:rPr>
              <a:t>Munyaradzi </a:t>
            </a:r>
            <a:r>
              <a:rPr lang="en-US" sz="4000" dirty="0" err="1">
                <a:solidFill>
                  <a:schemeClr val="bg1"/>
                </a:solidFill>
              </a:rPr>
              <a:t>Murira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847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834" y="1335272"/>
            <a:ext cx="6326704" cy="3154841"/>
          </a:xfrm>
        </p:spPr>
        <p:txBody>
          <a:bodyPr wrap="square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Induction: 05/10/2023 </a:t>
            </a:r>
          </a:p>
          <a:p>
            <a:pPr algn="l"/>
            <a:r>
              <a:rPr lang="en-US" sz="2400" b="1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Block 1: 02/10/23 - 03/11/23 (5 weeks)</a:t>
            </a:r>
          </a:p>
          <a:p>
            <a:pPr algn="l"/>
            <a:r>
              <a:rPr lang="en-US" sz="2400" b="1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Reading week/mid assessment point: 06/11/23 - 10/11/23 (1 week)</a:t>
            </a:r>
          </a:p>
          <a:p>
            <a:pPr algn="l"/>
            <a:r>
              <a:rPr lang="en-US" sz="2400" b="1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Block 2: 13/11/23 - 15/12/23 (5 weeks)</a:t>
            </a:r>
          </a:p>
          <a:p>
            <a:pPr algn="l"/>
            <a:r>
              <a:rPr lang="en-US" sz="2400" b="1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Christmas Break: 18/12/23 - 05/01/24 (3 weeks)</a:t>
            </a:r>
          </a:p>
          <a:p>
            <a:pPr algn="l"/>
            <a:r>
              <a:rPr lang="en-US" sz="2400" b="1" i="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-apple-system"/>
              </a:rPr>
              <a:t>Exam/Assessment period: 8/01/24-19/01/24</a:t>
            </a:r>
          </a:p>
          <a:p>
            <a:endParaRPr lang="en-GB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B16C3D-8543-4245-9EDE-05BC080787B3}"/>
              </a:ext>
            </a:extLst>
          </p:cNvPr>
          <p:cNvSpPr txBox="1">
            <a:spLocks/>
          </p:cNvSpPr>
          <p:nvPr/>
        </p:nvSpPr>
        <p:spPr>
          <a:xfrm>
            <a:off x="4571086" y="258443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Key Dates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71CEA6-AE9C-3BC5-EE46-A78068E4FFE1}"/>
              </a:ext>
            </a:extLst>
          </p:cNvPr>
          <p:cNvSpPr txBox="1">
            <a:spLocks/>
          </p:cNvSpPr>
          <p:nvPr/>
        </p:nvSpPr>
        <p:spPr>
          <a:xfrm>
            <a:off x="369015" y="4498642"/>
            <a:ext cx="7048449" cy="113646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solidFill>
                  <a:srgbClr val="FF0000"/>
                </a:solidFill>
              </a:rPr>
              <a:t>Results portal – </a:t>
            </a:r>
            <a:r>
              <a:rPr lang="en-GB" sz="3200" b="1" dirty="0">
                <a:solidFill>
                  <a:srgbClr val="FF0000"/>
                </a:solidFill>
              </a:rPr>
              <a:t>Feb, June, and Aug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952" y="1784382"/>
            <a:ext cx="5706717" cy="288315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Enrolment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UWTSD Hwb App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 Support – Login, Moodle, etc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Timetable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86CB0F3-BD6E-44FA-984F-B1189878822D}"/>
              </a:ext>
            </a:extLst>
          </p:cNvPr>
          <p:cNvSpPr txBox="1">
            <a:spLocks/>
          </p:cNvSpPr>
          <p:nvPr/>
        </p:nvSpPr>
        <p:spPr>
          <a:xfrm>
            <a:off x="5014292" y="397903"/>
            <a:ext cx="4999383" cy="646343"/>
          </a:xfr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Key Course Information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931391" cy="385762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C47C7723-977F-50DF-0F3C-FED9C56D2BA0}"/>
              </a:ext>
            </a:extLst>
          </p:cNvPr>
          <p:cNvSpPr txBox="1">
            <a:spLocks/>
          </p:cNvSpPr>
          <p:nvPr/>
        </p:nvSpPr>
        <p:spPr>
          <a:xfrm>
            <a:off x="6796585" y="1600201"/>
            <a:ext cx="5172502" cy="3621134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Academic Engagement Policy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Key Course Information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Digital Skills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B2C29175-7771-6D54-9563-237FC7A31B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9600" y="2486326"/>
            <a:ext cx="10972800" cy="2144110"/>
          </a:xfrm>
        </p:spPr>
      </p:pic>
    </p:spTree>
    <p:extLst>
      <p:ext uri="{BB962C8B-B14F-4D97-AF65-F5344CB8AC3E}">
        <p14:creationId xmlns:p14="http://schemas.microsoft.com/office/powerpoint/2010/main" val="484590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Key Course Information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Electronics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0A476B-043D-7A1F-8A66-8CC7941BC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5D1A64-C9D5-271E-7F20-70B53918FA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331" y="2414588"/>
            <a:ext cx="10200290" cy="18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814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Key Course Information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Engineering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8FC60F-7BDC-518B-3CF0-6D1F1E3236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" y="2328862"/>
            <a:ext cx="11506200" cy="220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682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Key Course Information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Construction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DE9A12-092C-4924-77F1-A3897DFAB8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996" y="2258904"/>
            <a:ext cx="10970008" cy="1867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298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79" y="1660173"/>
            <a:ext cx="4999383" cy="64634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029" y="2746749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r>
              <a:rPr lang="en-GB" sz="2400" dirty="0"/>
              <a:t>We are here to support you.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1" cy="429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A98D9-59A5-4E02-B603-586210011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060" y="1063944"/>
            <a:ext cx="8363272" cy="4387287"/>
          </a:xfrm>
        </p:spPr>
        <p:txBody>
          <a:bodyPr>
            <a:normAutofit/>
          </a:bodyPr>
          <a:lstStyle/>
          <a:p>
            <a:r>
              <a:rPr lang="en-GB" dirty="0"/>
              <a:t>Programme of Study Handbook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Course Reps</a:t>
            </a:r>
          </a:p>
          <a:p>
            <a:r>
              <a:rPr lang="en-GB" dirty="0"/>
              <a:t>Module Feedback Questionnaire</a:t>
            </a:r>
          </a:p>
          <a:p>
            <a:r>
              <a:rPr lang="en-GB" dirty="0"/>
              <a:t>Academic Regulations</a:t>
            </a:r>
          </a:p>
          <a:p>
            <a:pPr lvl="1"/>
            <a:r>
              <a:rPr lang="en-GB" dirty="0"/>
              <a:t>Extenuating Circumstance </a:t>
            </a:r>
          </a:p>
          <a:p>
            <a:pPr lvl="1"/>
            <a:r>
              <a:rPr lang="en-GB" dirty="0"/>
              <a:t>Academic Misconduct</a:t>
            </a:r>
          </a:p>
          <a:p>
            <a:pPr lvl="1"/>
            <a:r>
              <a:rPr lang="en-GB" dirty="0"/>
              <a:t>Student Engagement Policy</a:t>
            </a:r>
          </a:p>
          <a:p>
            <a:pPr lvl="1"/>
            <a:r>
              <a:rPr lang="en-GB" dirty="0"/>
              <a:t>Student code of conduct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A7E0D-D6F0-0DC1-AA3C-D3E594657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076" y="254758"/>
            <a:ext cx="8363272" cy="809185"/>
          </a:xfrm>
        </p:spPr>
        <p:txBody>
          <a:bodyPr>
            <a:normAutofit/>
          </a:bodyPr>
          <a:lstStyle/>
          <a:p>
            <a:r>
              <a:rPr lang="en-GB" sz="4400" dirty="0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6030044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AA737-CDF2-4537-AB81-237C0F3D5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8"/>
            <a:ext cx="11151029" cy="1457180"/>
          </a:xfrm>
        </p:spPr>
        <p:txBody>
          <a:bodyPr>
            <a:normAutofit/>
          </a:bodyPr>
          <a:lstStyle/>
          <a:p>
            <a:r>
              <a:rPr lang="en-GB" sz="4800" dirty="0"/>
              <a:t>Assessment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7BCC-F986-41AE-A05E-837AB9514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229359"/>
            <a:ext cx="11151029" cy="38968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Exam board – February, June and August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It is your responsibility to check the results and contact relevant staff for resit (if required) information.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DFAD344D-2F0B-8412-8DDD-98EA9A8AA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832519"/>
            <a:ext cx="10383520" cy="1890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4856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24730-95FF-4071-8688-0BCC22C80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Course Reps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54AB4-4732-445D-8E14-88BB23471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340765"/>
            <a:ext cx="11151029" cy="4176467"/>
          </a:xfrm>
        </p:spPr>
        <p:txBody>
          <a:bodyPr/>
          <a:lstStyle/>
          <a:p>
            <a:r>
              <a:rPr lang="en-GB" dirty="0"/>
              <a:t>Per course per level </a:t>
            </a:r>
          </a:p>
          <a:p>
            <a:r>
              <a:rPr lang="en-GB" dirty="0"/>
              <a:t>Plays an important role </a:t>
            </a:r>
          </a:p>
          <a:p>
            <a:r>
              <a:rPr lang="en-GB" dirty="0"/>
              <a:t>Staff-Student Committee</a:t>
            </a:r>
          </a:p>
          <a:p>
            <a:r>
              <a:rPr lang="en-GB" dirty="0"/>
              <a:t>Represent at Board </a:t>
            </a:r>
          </a:p>
          <a:p>
            <a:r>
              <a:rPr lang="en-GB" dirty="0"/>
              <a:t>Course Rep training provided by the Students’ Union</a:t>
            </a:r>
          </a:p>
          <a:p>
            <a:r>
              <a:rPr lang="en-GB" dirty="0">
                <a:hlinkClick r:id="rId2"/>
              </a:rPr>
              <a:t>https://www.uwtsdunion.co.uk/voice/representatives/course-reps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6272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170D-4854-4AA6-B19A-C1E598458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96C4-B9FE-463C-971D-8714E3096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620982"/>
            <a:ext cx="11151029" cy="3896251"/>
          </a:xfrm>
        </p:spPr>
        <p:txBody>
          <a:bodyPr wrap="square"/>
          <a:lstStyle/>
          <a:p>
            <a:r>
              <a:rPr lang="en-GB" dirty="0"/>
              <a:t>Policy</a:t>
            </a:r>
            <a:endParaRPr lang="en-GB" dirty="0">
              <a:hlinkClick r:id="rId2"/>
            </a:endParaRPr>
          </a:p>
          <a:p>
            <a:pPr lvl="1"/>
            <a:r>
              <a:rPr lang="en-GB" dirty="0">
                <a:hlinkClick r:id="rId3"/>
              </a:rPr>
              <a:t>https://www.uwtsd.ac.uk/media/uwtsd-website/content-assets/documents/academic-office/misc-forms/Academic_Misconduct_Policy.pdf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Plagiarism Detection Service </a:t>
            </a:r>
          </a:p>
          <a:p>
            <a:r>
              <a:rPr lang="en-GB" dirty="0"/>
              <a:t>Contract Cheating</a:t>
            </a:r>
          </a:p>
          <a:p>
            <a:pPr marL="457200" lvl="1" indent="0">
              <a:buNone/>
            </a:pPr>
            <a:endParaRPr lang="en-GB" dirty="0">
              <a:hlinkClick r:id="rId2"/>
            </a:endParaRPr>
          </a:p>
          <a:p>
            <a:endParaRPr lang="en-GB" dirty="0"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2781182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170D-4854-4AA6-B19A-C1E598458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Student Engagement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96C4-B9FE-463C-971D-8714E3096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620982"/>
            <a:ext cx="11151029" cy="3896251"/>
          </a:xfrm>
        </p:spPr>
        <p:txBody>
          <a:bodyPr wrap="square">
            <a:normAutofit lnSpcReduction="10000"/>
          </a:bodyPr>
          <a:lstStyle/>
          <a:p>
            <a:r>
              <a:rPr lang="en-GB" dirty="0"/>
              <a:t>The primary aim of the </a:t>
            </a:r>
            <a:r>
              <a:rPr lang="en-GB" dirty="0">
                <a:hlinkClick r:id="rId2"/>
              </a:rPr>
              <a:t>policy</a:t>
            </a:r>
            <a:r>
              <a:rPr lang="en-GB" dirty="0"/>
              <a:t> is to support students to be engaged independent self-motivated learners. </a:t>
            </a:r>
          </a:p>
          <a:p>
            <a:r>
              <a:rPr lang="en-GB" dirty="0"/>
              <a:t>The purpose of the policy is to maximise the potential for success and achievement of every student through a structured approach based on support and mutual decision-making to enable timely and impactful interventions as appropriate </a:t>
            </a:r>
          </a:p>
          <a:p>
            <a:r>
              <a:rPr lang="en-GB" dirty="0"/>
              <a:t>The expectation that students attend all classes remains.</a:t>
            </a:r>
          </a:p>
          <a:p>
            <a:r>
              <a:rPr lang="en-GB" dirty="0"/>
              <a:t>The new policy includes attendance/engagement with Moodle and Teams alongside in-person attendance.</a:t>
            </a:r>
            <a:endParaRPr lang="en-GB" dirty="0">
              <a:hlinkClick r:id="rId3"/>
            </a:endParaRPr>
          </a:p>
          <a:p>
            <a:endParaRPr lang="en-GB" dirty="0"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3242276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170D-4854-4AA6-B19A-C1E598458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8"/>
            <a:ext cx="11151029" cy="889144"/>
          </a:xfrm>
        </p:spPr>
        <p:txBody>
          <a:bodyPr>
            <a:normAutofit/>
          </a:bodyPr>
          <a:lstStyle/>
          <a:p>
            <a:r>
              <a:rPr lang="en-GB" sz="4400" dirty="0"/>
              <a:t>Student Code of Conduct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96C4-B9FE-463C-971D-8714E3096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413163"/>
            <a:ext cx="11151029" cy="4104069"/>
          </a:xfrm>
        </p:spPr>
        <p:txBody>
          <a:bodyPr/>
          <a:lstStyle/>
          <a:p>
            <a:r>
              <a:rPr lang="en-GB" sz="2400" dirty="0">
                <a:solidFill>
                  <a:schemeClr val="tx2"/>
                </a:solidFill>
              </a:rPr>
              <a:t>Professionalism 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Representing the Univeristy 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Respect for Others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Respect for Community </a:t>
            </a:r>
          </a:p>
          <a:p>
            <a:r>
              <a:rPr lang="en-GB" sz="2400" dirty="0">
                <a:solidFill>
                  <a:schemeClr val="tx2"/>
                </a:solidFill>
              </a:rPr>
              <a:t>Caring for each other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Respect for the University environment</a:t>
            </a:r>
          </a:p>
          <a:p>
            <a:r>
              <a:rPr lang="en-GB" sz="2400" dirty="0">
                <a:solidFill>
                  <a:schemeClr val="tx2"/>
                </a:solidFill>
              </a:rPr>
              <a:t>Knowledge, Skills and Behaviour (applicable to English based Apprentices)</a:t>
            </a:r>
            <a:endParaRPr lang="en-GB" sz="2400" dirty="0">
              <a:solidFill>
                <a:schemeClr val="tx2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14359021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D40-BCC9-438B-B708-84259164A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1" y="274637"/>
            <a:ext cx="11151029" cy="1066129"/>
          </a:xfrm>
        </p:spPr>
        <p:txBody>
          <a:bodyPr>
            <a:normAutofit/>
          </a:bodyPr>
          <a:lstStyle/>
          <a:p>
            <a:r>
              <a:rPr lang="en-GB" sz="4400" dirty="0"/>
              <a:t>If any doubts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BBFDE-9475-4D6C-BC5C-F296BBD3F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71" y="1662545"/>
            <a:ext cx="11151029" cy="3854688"/>
          </a:xfrm>
        </p:spPr>
        <p:txBody>
          <a:bodyPr/>
          <a:lstStyle/>
          <a:p>
            <a:r>
              <a:rPr lang="en-GB" dirty="0"/>
              <a:t>Please contact your Programme Manager or module tutor.</a:t>
            </a:r>
          </a:p>
          <a:p>
            <a:r>
              <a:rPr lang="en-GB" dirty="0"/>
              <a:t>Further information</a:t>
            </a:r>
          </a:p>
          <a:p>
            <a:pPr lvl="1"/>
            <a:r>
              <a:rPr lang="en-GB" dirty="0">
                <a:hlinkClick r:id="rId2"/>
              </a:rPr>
              <a:t>Computing@uwtsd.ac.uk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175375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1_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1_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4.xml><?xml version="1.0" encoding="utf-8"?>
<a:theme xmlns:a="http://schemas.openxmlformats.org/drawingml/2006/main" name="1_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522</Words>
  <Application>Microsoft Office PowerPoint</Application>
  <PresentationFormat>Widescreen</PresentationFormat>
  <Paragraphs>118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24</vt:i4>
      </vt:variant>
      <vt:variant>
        <vt:lpstr>Slide Titles</vt:lpstr>
      </vt:variant>
      <vt:variant>
        <vt:i4>20</vt:i4>
      </vt:variant>
    </vt:vector>
  </HeadingPairs>
  <TitlesOfParts>
    <vt:vector size="49" baseType="lpstr">
      <vt:lpstr>-apple-system</vt:lpstr>
      <vt:lpstr>Arial</vt:lpstr>
      <vt:lpstr>Calibri</vt:lpstr>
      <vt:lpstr>Calibri Light</vt:lpstr>
      <vt:lpstr>Wingdings 3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1_UWTSD 200_Text 1</vt:lpstr>
      <vt:lpstr>1_UWTSD Logo Variations with Image Behind</vt:lpstr>
      <vt:lpstr>1_UWTSD 200_Title Page</vt:lpstr>
      <vt:lpstr>PowerPoint Presentation</vt:lpstr>
      <vt:lpstr>PowerPoint Presentation</vt:lpstr>
      <vt:lpstr>Applied Computing Wales Institute of Science and Art (WISA)</vt:lpstr>
      <vt:lpstr>Applied Computing Staff</vt:lpstr>
      <vt:lpstr>Programme Managers</vt:lpstr>
      <vt:lpstr>1st Year…</vt:lpstr>
      <vt:lpstr>PowerPoint Presentation</vt:lpstr>
      <vt:lpstr>Covid-19 </vt:lpstr>
      <vt:lpstr>Covid-19 </vt:lpstr>
      <vt:lpstr>Covid-19 </vt:lpstr>
      <vt:lpstr>Covid-19 </vt:lpstr>
      <vt:lpstr>Covid-19 </vt:lpstr>
      <vt:lpstr>Few points to remember</vt:lpstr>
      <vt:lpstr>Content</vt:lpstr>
      <vt:lpstr>Assessment outcome</vt:lpstr>
      <vt:lpstr>Course Reps</vt:lpstr>
      <vt:lpstr>Academic Misconduct</vt:lpstr>
      <vt:lpstr>Student Engagement Policy</vt:lpstr>
      <vt:lpstr>Student Code of Conduct </vt:lpstr>
      <vt:lpstr>If any doubts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Munyaradzi Nicholas Murira</cp:lastModifiedBy>
  <cp:revision>128</cp:revision>
  <dcterms:created xsi:type="dcterms:W3CDTF">2021-03-09T15:35:42Z</dcterms:created>
  <dcterms:modified xsi:type="dcterms:W3CDTF">2023-10-05T09:55:27Z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