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60" r:id="rId4"/>
    <p:sldId id="261" r:id="rId5"/>
    <p:sldId id="262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76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2/9/2025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521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924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334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347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851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379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765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382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893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783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001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2/9/2025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73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pluginfile.php/548049/mod_resource/content/0/UWTSD%20Harvard%20referencing%20guid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B3BB2A-BF89-DF43-95A6-9E202183B8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9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Cross 12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38CABD-5110-BC22-147A-DC8DC4A484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5" y="1625608"/>
            <a:ext cx="6696951" cy="2722164"/>
          </a:xfrm>
        </p:spPr>
        <p:txBody>
          <a:bodyPr>
            <a:normAutofit/>
          </a:bodyPr>
          <a:lstStyle/>
          <a:p>
            <a:r>
              <a:rPr lang="en-GB" dirty="0"/>
              <a:t>Assessment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A094B-F184-905B-FB16-0EEF565618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5" y="4466845"/>
            <a:ext cx="6696951" cy="882904"/>
          </a:xfrm>
        </p:spPr>
        <p:txBody>
          <a:bodyPr>
            <a:noAutofit/>
          </a:bodyPr>
          <a:lstStyle/>
          <a:p>
            <a:r>
              <a:rPr lang="en-GB" sz="5400" dirty="0"/>
              <a:t>Presentation </a:t>
            </a:r>
          </a:p>
        </p:txBody>
      </p:sp>
    </p:spTree>
    <p:extLst>
      <p:ext uri="{BB962C8B-B14F-4D97-AF65-F5344CB8AC3E}">
        <p14:creationId xmlns:p14="http://schemas.microsoft.com/office/powerpoint/2010/main" val="362829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4C16E-BC97-E10F-7D75-E4D064ACD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8FA91-8D44-0B51-1335-00879B785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GB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to provide a ten-minute </a:t>
            </a:r>
            <a:r>
              <a:rPr lang="en-GB" sz="36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</a:t>
            </a:r>
            <a:r>
              <a:rPr lang="en-GB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presentation on the following question: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3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“Evaluate how the introduction of Code G of the Police and Criminal Evidence Act 1984, Codes of Practice, improved the process of dealing with prisoners in a fair and lawful manner.” 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280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BA159-8493-EC20-F6DA-69DAAA92E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943155"/>
            <a:ext cx="8267296" cy="4937069"/>
          </a:xfrm>
        </p:spPr>
        <p:txBody>
          <a:bodyPr>
            <a:noAutofit/>
          </a:bodyPr>
          <a:lstStyle/>
          <a:p>
            <a:r>
              <a:rPr lang="en-GB" sz="3600" dirty="0"/>
              <a:t>You may wish to draw upon information that you have studied during the module, essential and wider reading, together with information from credible academic sources.</a:t>
            </a:r>
          </a:p>
          <a:p>
            <a:r>
              <a:rPr lang="en-GB" sz="3600" dirty="0"/>
              <a:t>You may also wish to consider statistics and </a:t>
            </a:r>
          </a:p>
          <a:p>
            <a:r>
              <a:rPr lang="en-GB" sz="3600" dirty="0"/>
              <a:t>Undertake a review and evaluation of your findings.</a:t>
            </a:r>
          </a:p>
        </p:txBody>
      </p:sp>
    </p:spTree>
    <p:extLst>
      <p:ext uri="{BB962C8B-B14F-4D97-AF65-F5344CB8AC3E}">
        <p14:creationId xmlns:p14="http://schemas.microsoft.com/office/powerpoint/2010/main" val="212266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A7827-AF05-4C60-D0A8-98BF41AFF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may not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C595C-3723-9EA1-BF31-8AE8B59E9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Artificial Intelligence to write this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3120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C98C8-0964-2F8A-77E1-3E8D70913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may however,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7C798-4571-A025-5746-C599215C8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AI </a:t>
            </a:r>
            <a:r>
              <a:rPr lang="en-GB" b="1" dirty="0"/>
              <a:t>solely</a:t>
            </a:r>
            <a:r>
              <a:rPr lang="en-GB" dirty="0"/>
              <a:t> for the purposes of </a:t>
            </a:r>
            <a:r>
              <a:rPr lang="en-GB" b="1" dirty="0"/>
              <a:t>creating images </a:t>
            </a:r>
            <a:r>
              <a:rPr lang="en-GB" dirty="0"/>
              <a:t>for your PowerPoint slide designs.</a:t>
            </a:r>
          </a:p>
        </p:txBody>
      </p:sp>
    </p:spTree>
    <p:extLst>
      <p:ext uri="{BB962C8B-B14F-4D97-AF65-F5344CB8AC3E}">
        <p14:creationId xmlns:p14="http://schemas.microsoft.com/office/powerpoint/2010/main" val="1266578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F8F8D8-18B9-9AC0-9670-7357A578CC65}"/>
              </a:ext>
            </a:extLst>
          </p:cNvPr>
          <p:cNvSpPr txBox="1"/>
          <p:nvPr/>
        </p:nvSpPr>
        <p:spPr>
          <a:xfrm>
            <a:off x="1489494" y="1069676"/>
            <a:ext cx="765450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ea typeface="Times New Roman" panose="02020603050405020304" pitchFamily="18" charset="0"/>
              </a:rPr>
              <a:t>All work is to be your own.</a:t>
            </a:r>
          </a:p>
          <a:p>
            <a:endParaRPr lang="en-GB" sz="40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4000" dirty="0">
                <a:latin typeface="Arial" panose="020B0604020202020204" pitchFamily="34" charset="0"/>
                <a:ea typeface="Times New Roman" panose="02020603050405020304" pitchFamily="18" charset="0"/>
              </a:rPr>
              <a:t>Consider paraphrasing any text or quotations used to support your answer and..</a:t>
            </a:r>
          </a:p>
          <a:p>
            <a:endParaRPr lang="en-GB" sz="40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4000" dirty="0">
                <a:latin typeface="Arial" panose="020B0604020202020204" pitchFamily="34" charset="0"/>
                <a:ea typeface="Times New Roman" panose="02020603050405020304" pitchFamily="18" charset="0"/>
              </a:rPr>
              <a:t>E</a:t>
            </a:r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nsure that you include in text citations and a reference list for all of your sources.</a:t>
            </a:r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922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F7F666-2D41-359B-65E7-5FA11C16B20D}"/>
              </a:ext>
            </a:extLst>
          </p:cNvPr>
          <p:cNvSpPr txBox="1"/>
          <p:nvPr/>
        </p:nvSpPr>
        <p:spPr>
          <a:xfrm>
            <a:off x="2737449" y="1575758"/>
            <a:ext cx="640655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ea typeface="Times New Roman" panose="02020603050405020304" pitchFamily="18" charset="0"/>
              </a:rPr>
              <a:t>Apply Harvard referencing conventions:</a:t>
            </a:r>
          </a:p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36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Harvard Draft LP (uwtsd.ac.uk)</a:t>
            </a:r>
            <a:r>
              <a:rPr lang="en-GB" sz="36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746596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DarkSeedLeftStep">
      <a:dk1>
        <a:srgbClr val="000000"/>
      </a:dk1>
      <a:lt1>
        <a:srgbClr val="FFFFFF"/>
      </a:lt1>
      <a:dk2>
        <a:srgbClr val="1A212F"/>
      </a:dk2>
      <a:lt2>
        <a:srgbClr val="F0F3F1"/>
      </a:lt2>
      <a:accent1>
        <a:srgbClr val="E729A8"/>
      </a:accent1>
      <a:accent2>
        <a:srgbClr val="C517D5"/>
      </a:accent2>
      <a:accent3>
        <a:srgbClr val="8829E7"/>
      </a:accent3>
      <a:accent4>
        <a:srgbClr val="3E30D9"/>
      </a:accent4>
      <a:accent5>
        <a:srgbClr val="2968E7"/>
      </a:accent5>
      <a:accent6>
        <a:srgbClr val="17A6D5"/>
      </a:accent6>
      <a:hlink>
        <a:srgbClr val="3F55BF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Avenir Next</vt:lpstr>
      <vt:lpstr>System Font Regular</vt:lpstr>
      <vt:lpstr>Arial</vt:lpstr>
      <vt:lpstr>Seaford Display</vt:lpstr>
      <vt:lpstr>Tenorite</vt:lpstr>
      <vt:lpstr>Times New Roman</vt:lpstr>
      <vt:lpstr>MadridVTI</vt:lpstr>
      <vt:lpstr>Assessment 1</vt:lpstr>
      <vt:lpstr>Assessment Brief</vt:lpstr>
      <vt:lpstr>PowerPoint Presentation</vt:lpstr>
      <vt:lpstr>You may not</vt:lpstr>
      <vt:lpstr>You may however,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2025-02-09T07:14:44Z</dcterms:created>
  <dcterms:modified xsi:type="dcterms:W3CDTF">2025-02-09T07:30:02Z</dcterms:modified>
</cp:coreProperties>
</file>