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5" r:id="rId5"/>
    <p:sldId id="259" r:id="rId6"/>
    <p:sldId id="260" r:id="rId7"/>
    <p:sldId id="261" r:id="rId8"/>
    <p:sldId id="262" r:id="rId9"/>
    <p:sldId id="263" r:id="rId10"/>
    <p:sldId id="264"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9C6E8-8F08-30B9-250F-D810C6371E27}" v="199" dt="2026-04-22T20:09:42.228"/>
    <p1510:client id="{4A141ABD-5AA5-A992-8865-01CEB086E3F7}" v="3" dt="2026-04-22T18:40:04.147"/>
    <p1510:client id="{60A9CBC8-2661-C6B0-C607-CBC349D98CFA}" v="2510" dt="2026-04-22T15:25:28.618"/>
    <p1510:client id="{6EFC1175-EC7C-1EA8-8690-4953A6BB9357}" v="1568" dt="2026-04-22T16:26:03.455"/>
    <p1510:client id="{77D24B08-99C6-70B2-EBEF-C84657A008ED}" v="1781" dt="2026-04-22T13:41:17.695"/>
    <p1510:client id="{E715869C-53CE-94A3-04F7-FB5C0C726FD2}" v="2889" dt="2026-04-23T23:44:21.3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llum Boyce (2419989)" userId="S::2419989@student.uwtsd.ac.uk::c09eb1bf-01d5-43c4-884e-e964da4926d7" providerId="AD" clId="Web-{1B59C6E8-8F08-30B9-250F-D810C6371E27}"/>
    <pc:docChg chg="mod addSld modSld addMainMaster delMainMaster">
      <pc:chgData name="Callum Boyce (2419989)" userId="S::2419989@student.uwtsd.ac.uk::c09eb1bf-01d5-43c4-884e-e964da4926d7" providerId="AD" clId="Web-{1B59C6E8-8F08-30B9-250F-D810C6371E27}" dt="2026-04-22T20:09:42.228" v="161" actId="1076"/>
      <pc:docMkLst>
        <pc:docMk/>
      </pc:docMkLst>
      <pc:sldChg chg="addSp delSp modSp mod modClrScheme delDesignElem chgLayout">
        <pc:chgData name="Callum Boyce (2419989)" userId="S::2419989@student.uwtsd.ac.uk::c09eb1bf-01d5-43c4-884e-e964da4926d7" providerId="AD" clId="Web-{1B59C6E8-8F08-30B9-250F-D810C6371E27}" dt="2026-04-22T19:41:40.549" v="119" actId="20577"/>
        <pc:sldMkLst>
          <pc:docMk/>
          <pc:sldMk cId="109857222" sldId="256"/>
        </pc:sldMkLst>
        <pc:spChg chg="del mod ord">
          <ac:chgData name="Callum Boyce (2419989)" userId="S::2419989@student.uwtsd.ac.uk::c09eb1bf-01d5-43c4-884e-e964da4926d7" providerId="AD" clId="Web-{1B59C6E8-8F08-30B9-250F-D810C6371E27}" dt="2026-04-22T19:39:19.391" v="88"/>
          <ac:spMkLst>
            <pc:docMk/>
            <pc:sldMk cId="109857222" sldId="256"/>
            <ac:spMk id="2" creationId="{00000000-0000-0000-0000-000000000000}"/>
          </ac:spMkLst>
        </pc:spChg>
        <pc:spChg chg="add mod">
          <ac:chgData name="Callum Boyce (2419989)" userId="S::2419989@student.uwtsd.ac.uk::c09eb1bf-01d5-43c4-884e-e964da4926d7" providerId="AD" clId="Web-{1B59C6E8-8F08-30B9-250F-D810C6371E27}" dt="2026-04-22T19:41:00.486" v="99" actId="1076"/>
          <ac:spMkLst>
            <pc:docMk/>
            <pc:sldMk cId="109857222" sldId="256"/>
            <ac:spMk id="5" creationId="{A10A325E-0D6E-D70A-91EB-7CD9A94B2481}"/>
          </ac:spMkLst>
        </pc:spChg>
        <pc:spChg chg="add mod">
          <ac:chgData name="Callum Boyce (2419989)" userId="S::2419989@student.uwtsd.ac.uk::c09eb1bf-01d5-43c4-884e-e964da4926d7" providerId="AD" clId="Web-{1B59C6E8-8F08-30B9-250F-D810C6371E27}" dt="2026-04-22T19:41:40.549" v="119" actId="20577"/>
          <ac:spMkLst>
            <pc:docMk/>
            <pc:sldMk cId="109857222" sldId="256"/>
            <ac:spMk id="7" creationId="{AB5BBDE8-8175-E53D-83FA-CE365C0323D2}"/>
          </ac:spMkLst>
        </pc:spChg>
        <pc:spChg chg="del">
          <ac:chgData name="Callum Boyce (2419989)" userId="S::2419989@student.uwtsd.ac.uk::c09eb1bf-01d5-43c4-884e-e964da4926d7" providerId="AD" clId="Web-{1B59C6E8-8F08-30B9-250F-D810C6371E27}" dt="2026-04-22T19:28:41.964" v="4"/>
          <ac:spMkLst>
            <pc:docMk/>
            <pc:sldMk cId="109857222" sldId="256"/>
            <ac:spMk id="27" creationId="{489B7BFD-8F45-4093-AD9C-91B15B0503D9}"/>
          </ac:spMkLst>
        </pc:spChg>
        <pc:spChg chg="del">
          <ac:chgData name="Callum Boyce (2419989)" userId="S::2419989@student.uwtsd.ac.uk::c09eb1bf-01d5-43c4-884e-e964da4926d7" providerId="AD" clId="Web-{1B59C6E8-8F08-30B9-250F-D810C6371E27}" dt="2026-04-22T19:28:41.964" v="4"/>
          <ac:spMkLst>
            <pc:docMk/>
            <pc:sldMk cId="109857222" sldId="256"/>
            <ac:spMk id="37" creationId="{2E369027-C2BF-44D4-8463-AA64250C51AE}"/>
          </ac:spMkLst>
        </pc:spChg>
        <pc:spChg chg="del">
          <ac:chgData name="Callum Boyce (2419989)" userId="S::2419989@student.uwtsd.ac.uk::c09eb1bf-01d5-43c4-884e-e964da4926d7" providerId="AD" clId="Web-{1B59C6E8-8F08-30B9-250F-D810C6371E27}" dt="2026-04-22T19:28:41.964" v="4"/>
          <ac:spMkLst>
            <pc:docMk/>
            <pc:sldMk cId="109857222" sldId="256"/>
            <ac:spMk id="39" creationId="{0F2B4DB4-CB43-4265-8D5A-B45A9E981484}"/>
          </ac:spMkLst>
        </pc:spChg>
        <pc:spChg chg="del">
          <ac:chgData name="Callum Boyce (2419989)" userId="S::2419989@student.uwtsd.ac.uk::c09eb1bf-01d5-43c4-884e-e964da4926d7" providerId="AD" clId="Web-{1B59C6E8-8F08-30B9-250F-D810C6371E27}" dt="2026-04-22T19:28:41.964" v="4"/>
          <ac:spMkLst>
            <pc:docMk/>
            <pc:sldMk cId="109857222" sldId="256"/>
            <ac:spMk id="41" creationId="{FC0F9FEA-2B64-4E05-95C4-886199E76082}"/>
          </ac:spMkLst>
        </pc:spChg>
        <pc:grpChg chg="del">
          <ac:chgData name="Callum Boyce (2419989)" userId="S::2419989@student.uwtsd.ac.uk::c09eb1bf-01d5-43c4-884e-e964da4926d7" providerId="AD" clId="Web-{1B59C6E8-8F08-30B9-250F-D810C6371E27}" dt="2026-04-22T19:28:41.964" v="4"/>
          <ac:grpSpMkLst>
            <pc:docMk/>
            <pc:sldMk cId="109857222" sldId="256"/>
            <ac:grpSpMk id="29" creationId="{DAD61042-0C08-4792-9069-C50A235894B3}"/>
          </ac:grpSpMkLst>
        </pc:grpChg>
        <pc:grpChg chg="del">
          <ac:chgData name="Callum Boyce (2419989)" userId="S::2419989@student.uwtsd.ac.uk::c09eb1bf-01d5-43c4-884e-e964da4926d7" providerId="AD" clId="Web-{1B59C6E8-8F08-30B9-250F-D810C6371E27}" dt="2026-04-22T19:28:41.964" v="4"/>
          <ac:grpSpMkLst>
            <pc:docMk/>
            <pc:sldMk cId="109857222" sldId="256"/>
            <ac:grpSpMk id="33" creationId="{99B590B6-72F9-47BE-A8A4-E9B05D205F9E}"/>
          </ac:grpSpMkLst>
        </pc:grpChg>
      </pc:sldChg>
      <pc:sldChg chg="addSp delSp modSp mod modClrScheme delDesignElem chgLayout">
        <pc:chgData name="Callum Boyce (2419989)" userId="S::2419989@student.uwtsd.ac.uk::c09eb1bf-01d5-43c4-884e-e964da4926d7" providerId="AD" clId="Web-{1B59C6E8-8F08-30B9-250F-D810C6371E27}" dt="2026-04-22T20:09:42.228" v="161" actId="1076"/>
        <pc:sldMkLst>
          <pc:docMk/>
          <pc:sldMk cId="3327958087" sldId="257"/>
        </pc:sldMkLst>
        <pc:spChg chg="mod ord">
          <ac:chgData name="Callum Boyce (2419989)" userId="S::2419989@student.uwtsd.ac.uk::c09eb1bf-01d5-43c4-884e-e964da4926d7" providerId="AD" clId="Web-{1B59C6E8-8F08-30B9-250F-D810C6371E27}" dt="2026-04-22T19:33:23.726" v="50" actId="1076"/>
          <ac:spMkLst>
            <pc:docMk/>
            <pc:sldMk cId="3327958087" sldId="257"/>
            <ac:spMk id="2" creationId="{0BB9699B-B8A9-47A7-2839-41B8C51ABA2E}"/>
          </ac:spMkLst>
        </pc:spChg>
        <pc:spChg chg="add mod">
          <ac:chgData name="Callum Boyce (2419989)" userId="S::2419989@student.uwtsd.ac.uk::c09eb1bf-01d5-43c4-884e-e964da4926d7" providerId="AD" clId="Web-{1B59C6E8-8F08-30B9-250F-D810C6371E27}" dt="2026-04-22T20:09:36.634" v="160" actId="1076"/>
          <ac:spMkLst>
            <pc:docMk/>
            <pc:sldMk cId="3327958087" sldId="257"/>
            <ac:spMk id="3" creationId="{856FCD3C-EEA1-77D9-17E3-5C80B5C89A24}"/>
          </ac:spMkLst>
        </pc:spChg>
        <pc:spChg chg="del">
          <ac:chgData name="Callum Boyce (2419989)" userId="S::2419989@student.uwtsd.ac.uk::c09eb1bf-01d5-43c4-884e-e964da4926d7" providerId="AD" clId="Web-{1B59C6E8-8F08-30B9-250F-D810C6371E27}" dt="2026-04-22T19:28:41.964" v="4"/>
          <ac:spMkLst>
            <pc:docMk/>
            <pc:sldMk cId="3327958087" sldId="257"/>
            <ac:spMk id="18" creationId="{A8DC20BE-2EE3-423E-8873-7E684D033F18}"/>
          </ac:spMkLst>
        </pc:spChg>
        <pc:spChg chg="del">
          <ac:chgData name="Callum Boyce (2419989)" userId="S::2419989@student.uwtsd.ac.uk::c09eb1bf-01d5-43c4-884e-e964da4926d7" providerId="AD" clId="Web-{1B59C6E8-8F08-30B9-250F-D810C6371E27}" dt="2026-04-22T19:28:41.964" v="4"/>
          <ac:spMkLst>
            <pc:docMk/>
            <pc:sldMk cId="3327958087" sldId="257"/>
            <ac:spMk id="20" creationId="{AA693EB7-865B-49B6-B0F4-7D3289D187CB}"/>
          </ac:spMkLst>
        </pc:spChg>
        <pc:spChg chg="del">
          <ac:chgData name="Callum Boyce (2419989)" userId="S::2419989@student.uwtsd.ac.uk::c09eb1bf-01d5-43c4-884e-e964da4926d7" providerId="AD" clId="Web-{1B59C6E8-8F08-30B9-250F-D810C6371E27}" dt="2026-04-22T19:28:41.964" v="4"/>
          <ac:spMkLst>
            <pc:docMk/>
            <pc:sldMk cId="3327958087" sldId="257"/>
            <ac:spMk id="30" creationId="{F3856C81-415E-484F-93E4-C329F454D5CF}"/>
          </ac:spMkLst>
        </pc:spChg>
        <pc:spChg chg="del">
          <ac:chgData name="Callum Boyce (2419989)" userId="S::2419989@student.uwtsd.ac.uk::c09eb1bf-01d5-43c4-884e-e964da4926d7" providerId="AD" clId="Web-{1B59C6E8-8F08-30B9-250F-D810C6371E27}" dt="2026-04-22T19:28:41.964" v="4"/>
          <ac:spMkLst>
            <pc:docMk/>
            <pc:sldMk cId="3327958087" sldId="257"/>
            <ac:spMk id="38" creationId="{B29481A6-9A3B-4120-9C9D-8BD206C92991}"/>
          </ac:spMkLst>
        </pc:spChg>
        <pc:grpChg chg="del">
          <ac:chgData name="Callum Boyce (2419989)" userId="S::2419989@student.uwtsd.ac.uk::c09eb1bf-01d5-43c4-884e-e964da4926d7" providerId="AD" clId="Web-{1B59C6E8-8F08-30B9-250F-D810C6371E27}" dt="2026-04-22T19:28:41.964" v="4"/>
          <ac:grpSpMkLst>
            <pc:docMk/>
            <pc:sldMk cId="3327958087" sldId="257"/>
            <ac:grpSpMk id="22" creationId="{2A9F2CB3-30FC-4D74-9828-E54A14E66715}"/>
          </ac:grpSpMkLst>
        </pc:grpChg>
        <pc:grpChg chg="del">
          <ac:chgData name="Callum Boyce (2419989)" userId="S::2419989@student.uwtsd.ac.uk::c09eb1bf-01d5-43c4-884e-e964da4926d7" providerId="AD" clId="Web-{1B59C6E8-8F08-30B9-250F-D810C6371E27}" dt="2026-04-22T19:28:41.964" v="4"/>
          <ac:grpSpMkLst>
            <pc:docMk/>
            <pc:sldMk cId="3327958087" sldId="257"/>
            <ac:grpSpMk id="32" creationId="{CC95D42B-FBF3-4C81-8FD4-CBED235411BC}"/>
          </ac:grpSpMkLst>
        </pc:grpChg>
        <pc:grpChg chg="del">
          <ac:chgData name="Callum Boyce (2419989)" userId="S::2419989@student.uwtsd.ac.uk::c09eb1bf-01d5-43c4-884e-e964da4926d7" providerId="AD" clId="Web-{1B59C6E8-8F08-30B9-250F-D810C6371E27}" dt="2026-04-22T19:28:41.964" v="4"/>
          <ac:grpSpMkLst>
            <pc:docMk/>
            <pc:sldMk cId="3327958087" sldId="257"/>
            <ac:grpSpMk id="40" creationId="{54E220D0-6FEB-4727-960C-B637712D7161}"/>
          </ac:grpSpMkLst>
        </pc:grpChg>
        <pc:grpChg chg="del">
          <ac:chgData name="Callum Boyce (2419989)" userId="S::2419989@student.uwtsd.ac.uk::c09eb1bf-01d5-43c4-884e-e964da4926d7" providerId="AD" clId="Web-{1B59C6E8-8F08-30B9-250F-D810C6371E27}" dt="2026-04-22T19:28:41.964" v="4"/>
          <ac:grpSpMkLst>
            <pc:docMk/>
            <pc:sldMk cId="3327958087" sldId="257"/>
            <ac:grpSpMk id="46" creationId="{1D788327-7D9D-4E47-846F-020A8F5E238D}"/>
          </ac:grpSpMkLst>
        </pc:grpChg>
        <pc:picChg chg="mod">
          <ac:chgData name="Callum Boyce (2419989)" userId="S::2419989@student.uwtsd.ac.uk::c09eb1bf-01d5-43c4-884e-e964da4926d7" providerId="AD" clId="Web-{1B59C6E8-8F08-30B9-250F-D810C6371E27}" dt="2026-04-22T20:09:42.228" v="161" actId="1076"/>
          <ac:picMkLst>
            <pc:docMk/>
            <pc:sldMk cId="3327958087" sldId="257"/>
            <ac:picMk id="4" creationId="{2B4691F7-C864-D3E9-7E61-8081B58E1A87}"/>
          </ac:picMkLst>
        </pc:picChg>
      </pc:sldChg>
      <pc:sldChg chg="addSp delSp modSp mod modClrScheme delDesignElem chgLayout">
        <pc:chgData name="Callum Boyce (2419989)" userId="S::2419989@student.uwtsd.ac.uk::c09eb1bf-01d5-43c4-884e-e964da4926d7" providerId="AD" clId="Web-{1B59C6E8-8F08-30B9-250F-D810C6371E27}" dt="2026-04-22T19:47:43.642" v="153" actId="20577"/>
        <pc:sldMkLst>
          <pc:docMk/>
          <pc:sldMk cId="163174540" sldId="258"/>
        </pc:sldMkLst>
        <pc:spChg chg="add del mod">
          <ac:chgData name="Callum Boyce (2419989)" userId="S::2419989@student.uwtsd.ac.uk::c09eb1bf-01d5-43c4-884e-e964da4926d7" providerId="AD" clId="Web-{1B59C6E8-8F08-30B9-250F-D810C6371E27}" dt="2026-04-22T19:42:13.894" v="124"/>
          <ac:spMkLst>
            <pc:docMk/>
            <pc:sldMk cId="163174540" sldId="258"/>
            <ac:spMk id="2" creationId="{0FF7E0C1-F15F-B46E-C65C-C51BD5FD121D}"/>
          </ac:spMkLst>
        </pc:spChg>
        <pc:spChg chg="add mod">
          <ac:chgData name="Callum Boyce (2419989)" userId="S::2419989@student.uwtsd.ac.uk::c09eb1bf-01d5-43c4-884e-e964da4926d7" providerId="AD" clId="Web-{1B59C6E8-8F08-30B9-250F-D810C6371E27}" dt="2026-04-22T19:43:00.227" v="142" actId="20577"/>
          <ac:spMkLst>
            <pc:docMk/>
            <pc:sldMk cId="163174540" sldId="258"/>
            <ac:spMk id="3" creationId="{36503F94-C64A-8C91-749C-D76AFDD1E3E3}"/>
          </ac:spMkLst>
        </pc:spChg>
        <pc:spChg chg="mod">
          <ac:chgData name="Callum Boyce (2419989)" userId="S::2419989@student.uwtsd.ac.uk::c09eb1bf-01d5-43c4-884e-e964da4926d7" providerId="AD" clId="Web-{1B59C6E8-8F08-30B9-250F-D810C6371E27}" dt="2026-04-22T19:47:43.642" v="153" actId="20577"/>
          <ac:spMkLst>
            <pc:docMk/>
            <pc:sldMk cId="163174540" sldId="258"/>
            <ac:spMk id="7" creationId="{7830802A-238E-90A6-C6C6-8B71E3D4F813}"/>
          </ac:spMkLst>
        </pc:spChg>
        <pc:spChg chg="del">
          <ac:chgData name="Callum Boyce (2419989)" userId="S::2419989@student.uwtsd.ac.uk::c09eb1bf-01d5-43c4-884e-e964da4926d7" providerId="AD" clId="Web-{1B59C6E8-8F08-30B9-250F-D810C6371E27}" dt="2026-04-22T19:28:41.964" v="4"/>
          <ac:spMkLst>
            <pc:docMk/>
            <pc:sldMk cId="163174540" sldId="258"/>
            <ac:spMk id="9" creationId="{DF05ACD0-FF4A-4F8F-B5C5-6A4EBD0D1B38}"/>
          </ac:spMkLst>
        </pc:spChg>
        <pc:spChg chg="del">
          <ac:chgData name="Callum Boyce (2419989)" userId="S::2419989@student.uwtsd.ac.uk::c09eb1bf-01d5-43c4-884e-e964da4926d7" providerId="AD" clId="Web-{1B59C6E8-8F08-30B9-250F-D810C6371E27}" dt="2026-04-22T19:28:41.964" v="4"/>
          <ac:spMkLst>
            <pc:docMk/>
            <pc:sldMk cId="163174540" sldId="258"/>
            <ac:spMk id="11" creationId="{4C9AFA28-B5ED-4346-9AF7-68A157F16C7E}"/>
          </ac:spMkLst>
        </pc:spChg>
        <pc:picChg chg="mod">
          <ac:chgData name="Callum Boyce (2419989)" userId="S::2419989@student.uwtsd.ac.uk::c09eb1bf-01d5-43c4-884e-e964da4926d7" providerId="AD" clId="Web-{1B59C6E8-8F08-30B9-250F-D810C6371E27}" dt="2026-04-22T19:42:38.881" v="129" actId="1076"/>
          <ac:picMkLst>
            <pc:docMk/>
            <pc:sldMk cId="163174540" sldId="258"/>
            <ac:picMk id="4" creationId="{57CCFB3F-3BC1-3B9C-36A0-D36A479D2C85}"/>
          </ac:picMkLst>
        </pc:picChg>
      </pc:sldChg>
      <pc:sldChg chg="delSp modSp mod modClrScheme delDesignElem chgLayout">
        <pc:chgData name="Callum Boyce (2419989)" userId="S::2419989@student.uwtsd.ac.uk::c09eb1bf-01d5-43c4-884e-e964da4926d7" providerId="AD" clId="Web-{1B59C6E8-8F08-30B9-250F-D810C6371E27}" dt="2026-04-22T19:47:31.423" v="151" actId="20577"/>
        <pc:sldMkLst>
          <pc:docMk/>
          <pc:sldMk cId="178512459" sldId="259"/>
        </pc:sldMkLst>
        <pc:spChg chg="mod ord">
          <ac:chgData name="Callum Boyce (2419989)" userId="S::2419989@student.uwtsd.ac.uk::c09eb1bf-01d5-43c4-884e-e964da4926d7" providerId="AD" clId="Web-{1B59C6E8-8F08-30B9-250F-D810C6371E27}" dt="2026-04-22T19:36:24.731" v="66" actId="20577"/>
          <ac:spMkLst>
            <pc:docMk/>
            <pc:sldMk cId="178512459" sldId="259"/>
            <ac:spMk id="2" creationId="{E58FC3A4-B6CA-270B-1B9D-B811C2EA88F2}"/>
          </ac:spMkLst>
        </pc:spChg>
        <pc:spChg chg="mod ord">
          <ac:chgData name="Callum Boyce (2419989)" userId="S::2419989@student.uwtsd.ac.uk::c09eb1bf-01d5-43c4-884e-e964da4926d7" providerId="AD" clId="Web-{1B59C6E8-8F08-30B9-250F-D810C6371E27}" dt="2026-04-22T19:47:31.423" v="151" actId="20577"/>
          <ac:spMkLst>
            <pc:docMk/>
            <pc:sldMk cId="178512459" sldId="259"/>
            <ac:spMk id="3" creationId="{D431760E-EA84-9FA7-39AA-5B7F12DDD4A2}"/>
          </ac:spMkLst>
        </pc:spChg>
        <pc:spChg chg="del">
          <ac:chgData name="Callum Boyce (2419989)" userId="S::2419989@student.uwtsd.ac.uk::c09eb1bf-01d5-43c4-884e-e964da4926d7" providerId="AD" clId="Web-{1B59C6E8-8F08-30B9-250F-D810C6371E27}" dt="2026-04-22T19:28:41.964" v="4"/>
          <ac:spMkLst>
            <pc:docMk/>
            <pc:sldMk cId="178512459" sldId="259"/>
            <ac:spMk id="10" creationId="{5A0118C5-4F8D-4CF4-BADD-53FEACC6C42A}"/>
          </ac:spMkLst>
        </pc:spChg>
        <pc:spChg chg="del">
          <ac:chgData name="Callum Boyce (2419989)" userId="S::2419989@student.uwtsd.ac.uk::c09eb1bf-01d5-43c4-884e-e964da4926d7" providerId="AD" clId="Web-{1B59C6E8-8F08-30B9-250F-D810C6371E27}" dt="2026-04-22T19:28:41.964" v="4"/>
          <ac:spMkLst>
            <pc:docMk/>
            <pc:sldMk cId="178512459" sldId="259"/>
            <ac:spMk id="12" creationId="{52D7FCC1-2D52-49CE-A986-EE6E0CA64957}"/>
          </ac:spMkLst>
        </pc:spChg>
        <pc:spChg chg="del">
          <ac:chgData name="Callum Boyce (2419989)" userId="S::2419989@student.uwtsd.ac.uk::c09eb1bf-01d5-43c4-884e-e964da4926d7" providerId="AD" clId="Web-{1B59C6E8-8F08-30B9-250F-D810C6371E27}" dt="2026-04-22T19:28:41.964" v="4"/>
          <ac:spMkLst>
            <pc:docMk/>
            <pc:sldMk cId="178512459" sldId="259"/>
            <ac:spMk id="14" creationId="{28C3CACD-E5A7-4AAC-AE47-75CF7D30FF7C}"/>
          </ac:spMkLst>
        </pc:spChg>
        <pc:grpChg chg="del">
          <ac:chgData name="Callum Boyce (2419989)" userId="S::2419989@student.uwtsd.ac.uk::c09eb1bf-01d5-43c4-884e-e964da4926d7" providerId="AD" clId="Web-{1B59C6E8-8F08-30B9-250F-D810C6371E27}" dt="2026-04-22T19:28:41.964" v="4"/>
          <ac:grpSpMkLst>
            <pc:docMk/>
            <pc:sldMk cId="178512459" sldId="259"/>
            <ac:grpSpMk id="16" creationId="{3A35C15A-135A-4FD3-BA11-A046CFA3907A}"/>
          </ac:grpSpMkLst>
        </pc:grpChg>
        <pc:grpChg chg="del">
          <ac:chgData name="Callum Boyce (2419989)" userId="S::2419989@student.uwtsd.ac.uk::c09eb1bf-01d5-43c4-884e-e964da4926d7" providerId="AD" clId="Web-{1B59C6E8-8F08-30B9-250F-D810C6371E27}" dt="2026-04-22T19:28:41.964" v="4"/>
          <ac:grpSpMkLst>
            <pc:docMk/>
            <pc:sldMk cId="178512459" sldId="259"/>
            <ac:grpSpMk id="24" creationId="{03AF83E4-4DE2-499C-9F36-0279E7E4FBBE}"/>
          </ac:grpSpMkLst>
        </pc:grpChg>
        <pc:picChg chg="mod">
          <ac:chgData name="Callum Boyce (2419989)" userId="S::2419989@student.uwtsd.ac.uk::c09eb1bf-01d5-43c4-884e-e964da4926d7" providerId="AD" clId="Web-{1B59C6E8-8F08-30B9-250F-D810C6371E27}" dt="2026-04-22T19:36:41.794" v="69" actId="1076"/>
          <ac:picMkLst>
            <pc:docMk/>
            <pc:sldMk cId="178512459" sldId="259"/>
            <ac:picMk id="5" creationId="{54947B91-D67E-35B8-B4B9-EC28C4E985E0}"/>
          </ac:picMkLst>
        </pc:picChg>
      </pc:sldChg>
      <pc:sldChg chg="modSp mod modClrScheme chgLayout">
        <pc:chgData name="Callum Boyce (2419989)" userId="S::2419989@student.uwtsd.ac.uk::c09eb1bf-01d5-43c4-884e-e964da4926d7" providerId="AD" clId="Web-{1B59C6E8-8F08-30B9-250F-D810C6371E27}" dt="2026-04-22T19:49:50.241" v="158" actId="1076"/>
        <pc:sldMkLst>
          <pc:docMk/>
          <pc:sldMk cId="3695299403" sldId="260"/>
        </pc:sldMkLst>
        <pc:spChg chg="mod ord">
          <ac:chgData name="Callum Boyce (2419989)" userId="S::2419989@student.uwtsd.ac.uk::c09eb1bf-01d5-43c4-884e-e964da4926d7" providerId="AD" clId="Web-{1B59C6E8-8F08-30B9-250F-D810C6371E27}" dt="2026-04-22T19:29:11.528" v="7" actId="14100"/>
          <ac:spMkLst>
            <pc:docMk/>
            <pc:sldMk cId="3695299403" sldId="260"/>
            <ac:spMk id="2" creationId="{E3B30CE9-042B-2F6B-8F0F-078AA4CE3160}"/>
          </ac:spMkLst>
        </pc:spChg>
        <pc:spChg chg="mod ord">
          <ac:chgData name="Callum Boyce (2419989)" userId="S::2419989@student.uwtsd.ac.uk::c09eb1bf-01d5-43c4-884e-e964da4926d7" providerId="AD" clId="Web-{1B59C6E8-8F08-30B9-250F-D810C6371E27}" dt="2026-04-22T19:49:50.241" v="158" actId="1076"/>
          <ac:spMkLst>
            <pc:docMk/>
            <pc:sldMk cId="3695299403" sldId="260"/>
            <ac:spMk id="3" creationId="{47A84173-753E-B330-D434-E59EA26B4436}"/>
          </ac:spMkLst>
        </pc:spChg>
      </pc:sldChg>
      <pc:sldChg chg="modSp mod modClrScheme chgLayout">
        <pc:chgData name="Callum Boyce (2419989)" userId="S::2419989@student.uwtsd.ac.uk::c09eb1bf-01d5-43c4-884e-e964da4926d7" providerId="AD" clId="Web-{1B59C6E8-8F08-30B9-250F-D810C6371E27}" dt="2026-04-22T19:51:58.338" v="159" actId="20577"/>
        <pc:sldMkLst>
          <pc:docMk/>
          <pc:sldMk cId="3551716620" sldId="261"/>
        </pc:sldMkLst>
        <pc:spChg chg="mod ord">
          <ac:chgData name="Callum Boyce (2419989)" userId="S::2419989@student.uwtsd.ac.uk::c09eb1bf-01d5-43c4-884e-e964da4926d7" providerId="AD" clId="Web-{1B59C6E8-8F08-30B9-250F-D810C6371E27}" dt="2026-04-22T19:37:55.827" v="76" actId="14100"/>
          <ac:spMkLst>
            <pc:docMk/>
            <pc:sldMk cId="3551716620" sldId="261"/>
            <ac:spMk id="2" creationId="{05AA33BF-A363-DCA5-6BFB-6B5B4832F968}"/>
          </ac:spMkLst>
        </pc:spChg>
        <pc:spChg chg="mod ord">
          <ac:chgData name="Callum Boyce (2419989)" userId="S::2419989@student.uwtsd.ac.uk::c09eb1bf-01d5-43c4-884e-e964da4926d7" providerId="AD" clId="Web-{1B59C6E8-8F08-30B9-250F-D810C6371E27}" dt="2026-04-22T19:51:58.338" v="159" actId="20577"/>
          <ac:spMkLst>
            <pc:docMk/>
            <pc:sldMk cId="3551716620" sldId="261"/>
            <ac:spMk id="3" creationId="{74925D2A-D0BB-C5A6-0277-88452840E61C}"/>
          </ac:spMkLst>
        </pc:spChg>
      </pc:sldChg>
      <pc:sldChg chg="modSp mod modClrScheme chgLayout">
        <pc:chgData name="Callum Boyce (2419989)" userId="S::2419989@student.uwtsd.ac.uk::c09eb1bf-01d5-43c4-884e-e964da4926d7" providerId="AD" clId="Web-{1B59C6E8-8F08-30B9-250F-D810C6371E27}" dt="2026-04-22T19:37:05.654" v="71" actId="20577"/>
        <pc:sldMkLst>
          <pc:docMk/>
          <pc:sldMk cId="982456419" sldId="262"/>
        </pc:sldMkLst>
        <pc:spChg chg="mod ord">
          <ac:chgData name="Callum Boyce (2419989)" userId="S::2419989@student.uwtsd.ac.uk::c09eb1bf-01d5-43c4-884e-e964da4926d7" providerId="AD" clId="Web-{1B59C6E8-8F08-30B9-250F-D810C6371E27}" dt="2026-04-22T19:37:05.654" v="71" actId="20577"/>
          <ac:spMkLst>
            <pc:docMk/>
            <pc:sldMk cId="982456419" sldId="262"/>
            <ac:spMk id="3" creationId="{FEA6D292-5CE5-1DE3-9EB7-1631E8AEA4CB}"/>
          </ac:spMkLst>
        </pc:spChg>
      </pc:sldChg>
      <pc:sldChg chg="modSp mod modClrScheme chgLayout">
        <pc:chgData name="Callum Boyce (2419989)" userId="S::2419989@student.uwtsd.ac.uk::c09eb1bf-01d5-43c4-884e-e964da4926d7" providerId="AD" clId="Web-{1B59C6E8-8F08-30B9-250F-D810C6371E27}" dt="2026-04-22T19:37:24.998" v="73" actId="1076"/>
        <pc:sldMkLst>
          <pc:docMk/>
          <pc:sldMk cId="1602204308" sldId="263"/>
        </pc:sldMkLst>
        <pc:spChg chg="mod ord">
          <ac:chgData name="Callum Boyce (2419989)" userId="S::2419989@student.uwtsd.ac.uk::c09eb1bf-01d5-43c4-884e-e964da4926d7" providerId="AD" clId="Web-{1B59C6E8-8F08-30B9-250F-D810C6371E27}" dt="2026-04-22T19:37:17.998" v="72" actId="1076"/>
          <ac:spMkLst>
            <pc:docMk/>
            <pc:sldMk cId="1602204308" sldId="263"/>
            <ac:spMk id="2" creationId="{78C10580-C574-E10A-09D6-8DAC5E7F20C4}"/>
          </ac:spMkLst>
        </pc:spChg>
        <pc:spChg chg="mod ord">
          <ac:chgData name="Callum Boyce (2419989)" userId="S::2419989@student.uwtsd.ac.uk::c09eb1bf-01d5-43c4-884e-e964da4926d7" providerId="AD" clId="Web-{1B59C6E8-8F08-30B9-250F-D810C6371E27}" dt="2026-04-22T19:37:24.998" v="73" actId="1076"/>
          <ac:spMkLst>
            <pc:docMk/>
            <pc:sldMk cId="1602204308" sldId="263"/>
            <ac:spMk id="3" creationId="{3EA71BE0-26E7-4574-306C-15D63B3E337F}"/>
          </ac:spMkLst>
        </pc:spChg>
      </pc:sldChg>
      <pc:sldChg chg="modSp mod modClrScheme chgLayout">
        <pc:chgData name="Callum Boyce (2419989)" userId="S::2419989@student.uwtsd.ac.uk::c09eb1bf-01d5-43c4-884e-e964da4926d7" providerId="AD" clId="Web-{1B59C6E8-8F08-30B9-250F-D810C6371E27}" dt="2026-04-22T19:37:41.483" v="75" actId="1076"/>
        <pc:sldMkLst>
          <pc:docMk/>
          <pc:sldMk cId="2994413111" sldId="264"/>
        </pc:sldMkLst>
        <pc:spChg chg="mod ord">
          <ac:chgData name="Callum Boyce (2419989)" userId="S::2419989@student.uwtsd.ac.uk::c09eb1bf-01d5-43c4-884e-e964da4926d7" providerId="AD" clId="Web-{1B59C6E8-8F08-30B9-250F-D810C6371E27}" dt="2026-04-22T19:37:34.467" v="74" actId="1076"/>
          <ac:spMkLst>
            <pc:docMk/>
            <pc:sldMk cId="2994413111" sldId="264"/>
            <ac:spMk id="2" creationId="{B4D15348-6570-2F68-8466-8ACD9F764C51}"/>
          </ac:spMkLst>
        </pc:spChg>
        <pc:spChg chg="mod ord">
          <ac:chgData name="Callum Boyce (2419989)" userId="S::2419989@student.uwtsd.ac.uk::c09eb1bf-01d5-43c4-884e-e964da4926d7" providerId="AD" clId="Web-{1B59C6E8-8F08-30B9-250F-D810C6371E27}" dt="2026-04-22T19:37:41.483" v="75" actId="1076"/>
          <ac:spMkLst>
            <pc:docMk/>
            <pc:sldMk cId="2994413111" sldId="264"/>
            <ac:spMk id="3" creationId="{C90A9255-9BC9-517F-A11C-1672AF3BEF19}"/>
          </ac:spMkLst>
        </pc:spChg>
      </pc:sldChg>
      <pc:sldChg chg="delSp modSp new mod modClrScheme chgLayout">
        <pc:chgData name="Callum Boyce (2419989)" userId="S::2419989@student.uwtsd.ac.uk::c09eb1bf-01d5-43c4-884e-e964da4926d7" providerId="AD" clId="Web-{1B59C6E8-8F08-30B9-250F-D810C6371E27}" dt="2026-04-22T19:28:41.964" v="4"/>
        <pc:sldMkLst>
          <pc:docMk/>
          <pc:sldMk cId="2091115457" sldId="265"/>
        </pc:sldMkLst>
        <pc:spChg chg="del">
          <ac:chgData name="Callum Boyce (2419989)" userId="S::2419989@student.uwtsd.ac.uk::c09eb1bf-01d5-43c4-884e-e964da4926d7" providerId="AD" clId="Web-{1B59C6E8-8F08-30B9-250F-D810C6371E27}" dt="2026-04-22T19:25:31.230" v="1"/>
          <ac:spMkLst>
            <pc:docMk/>
            <pc:sldMk cId="2091115457" sldId="265"/>
            <ac:spMk id="2" creationId="{302EA553-1B6D-6848-7AEB-4F072607D457}"/>
          </ac:spMkLst>
        </pc:spChg>
        <pc:spChg chg="mod ord">
          <ac:chgData name="Callum Boyce (2419989)" userId="S::2419989@student.uwtsd.ac.uk::c09eb1bf-01d5-43c4-884e-e964da4926d7" providerId="AD" clId="Web-{1B59C6E8-8F08-30B9-250F-D810C6371E27}" dt="2026-04-22T19:28:41.964" v="4"/>
          <ac:spMkLst>
            <pc:docMk/>
            <pc:sldMk cId="2091115457" sldId="265"/>
            <ac:spMk id="3" creationId="{0663F8E5-2A9F-9337-9964-B2C9FC3107D8}"/>
          </ac:spMkLst>
        </pc:spChg>
      </pc:sldChg>
      <pc:sldMasterChg chg="del delSldLayout">
        <pc:chgData name="Callum Boyce (2419989)" userId="S::2419989@student.uwtsd.ac.uk::c09eb1bf-01d5-43c4-884e-e964da4926d7" providerId="AD" clId="Web-{1B59C6E8-8F08-30B9-250F-D810C6371E27}" dt="2026-04-22T19:28:41.964" v="4"/>
        <pc:sldMasterMkLst>
          <pc:docMk/>
          <pc:sldMasterMk cId="2460954070" sldId="2147483660"/>
        </pc:sldMasterMkLst>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2385387890" sldId="2147483661"/>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949138452" sldId="2147483662"/>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2591524520" sldId="2147483663"/>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1203092039" sldId="2147483664"/>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3733172339" sldId="2147483665"/>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3210312558" sldId="2147483666"/>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3146388984" sldId="2147483667"/>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3171841454" sldId="2147483668"/>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1718958274" sldId="2147483669"/>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2202905451" sldId="2147483670"/>
          </pc:sldLayoutMkLst>
        </pc:sldLayoutChg>
        <pc:sldLayoutChg chg="del">
          <pc:chgData name="Callum Boyce (2419989)" userId="S::2419989@student.uwtsd.ac.uk::c09eb1bf-01d5-43c4-884e-e964da4926d7" providerId="AD" clId="Web-{1B59C6E8-8F08-30B9-250F-D810C6371E27}" dt="2026-04-22T19:28:41.964" v="4"/>
          <pc:sldLayoutMkLst>
            <pc:docMk/>
            <pc:sldMasterMk cId="2460954070" sldId="2147483660"/>
            <pc:sldLayoutMk cId="3479445657" sldId="2147483671"/>
          </pc:sldLayoutMkLst>
        </pc:sldLayoutChg>
      </pc:sldMasterChg>
      <pc:sldMasterChg chg="add addSldLayout modSldLayout">
        <pc:chgData name="Callum Boyce (2419989)" userId="S::2419989@student.uwtsd.ac.uk::c09eb1bf-01d5-43c4-884e-e964da4926d7" providerId="AD" clId="Web-{1B59C6E8-8F08-30B9-250F-D810C6371E27}" dt="2026-04-22T19:28:41.964" v="4"/>
        <pc:sldMasterMkLst>
          <pc:docMk/>
          <pc:sldMasterMk cId="3737254656" sldId="2147483672"/>
        </pc:sldMasterMkLst>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2653400157" sldId="2147483673"/>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3637351682" sldId="2147483674"/>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721425256" sldId="2147483675"/>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1822431690" sldId="2147483676"/>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1390610504" sldId="2147483677"/>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1924208819" sldId="2147483678"/>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2908658322" sldId="2147483679"/>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2035330439" sldId="2147483680"/>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3364719911" sldId="2147483681"/>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3243124083" sldId="2147483682"/>
          </pc:sldLayoutMkLst>
        </pc:sldLayoutChg>
        <pc:sldLayoutChg chg="add mod replId">
          <pc:chgData name="Callum Boyce (2419989)" userId="S::2419989@student.uwtsd.ac.uk::c09eb1bf-01d5-43c4-884e-e964da4926d7" providerId="AD" clId="Web-{1B59C6E8-8F08-30B9-250F-D810C6371E27}" dt="2026-04-22T19:28:41.964" v="4"/>
          <pc:sldLayoutMkLst>
            <pc:docMk/>
            <pc:sldMasterMk cId="3737254656" sldId="2147483672"/>
            <pc:sldLayoutMk cId="1890447547" sldId="2147483683"/>
          </pc:sldLayoutMkLst>
        </pc:sldLayoutChg>
      </pc:sldMasterChg>
    </pc:docChg>
  </pc:docChgLst>
  <pc:docChgLst>
    <pc:chgData name="Callum Boyce (2419989)" userId="S::2419989@student.uwtsd.ac.uk::c09eb1bf-01d5-43c4-884e-e964da4926d7" providerId="AD" clId="Web-{60A9CBC8-2661-C6B0-C607-CBC349D98CFA}"/>
    <pc:docChg chg="addSld delSld modSld">
      <pc:chgData name="Callum Boyce (2419989)" userId="S::2419989@student.uwtsd.ac.uk::c09eb1bf-01d5-43c4-884e-e964da4926d7" providerId="AD" clId="Web-{60A9CBC8-2661-C6B0-C607-CBC349D98CFA}" dt="2026-04-22T15:25:28.618" v="2507" actId="14100"/>
      <pc:docMkLst>
        <pc:docMk/>
      </pc:docMkLst>
      <pc:sldChg chg="modSp">
        <pc:chgData name="Callum Boyce (2419989)" userId="S::2419989@student.uwtsd.ac.uk::c09eb1bf-01d5-43c4-884e-e964da4926d7" providerId="AD" clId="Web-{60A9CBC8-2661-C6B0-C607-CBC349D98CFA}" dt="2026-04-22T14:19:59.213" v="519" actId="1076"/>
        <pc:sldMkLst>
          <pc:docMk/>
          <pc:sldMk cId="109857222" sldId="256"/>
        </pc:sldMkLst>
        <pc:spChg chg="mod">
          <ac:chgData name="Callum Boyce (2419989)" userId="S::2419989@student.uwtsd.ac.uk::c09eb1bf-01d5-43c4-884e-e964da4926d7" providerId="AD" clId="Web-{60A9CBC8-2661-C6B0-C607-CBC349D98CFA}" dt="2026-04-22T14:19:59.213" v="519" actId="1076"/>
          <ac:spMkLst>
            <pc:docMk/>
            <pc:sldMk cId="109857222" sldId="256"/>
            <ac:spMk id="2" creationId="{00000000-0000-0000-0000-000000000000}"/>
          </ac:spMkLst>
        </pc:spChg>
      </pc:sldChg>
      <pc:sldChg chg="modSp">
        <pc:chgData name="Callum Boyce (2419989)" userId="S::2419989@student.uwtsd.ac.uk::c09eb1bf-01d5-43c4-884e-e964da4926d7" providerId="AD" clId="Web-{60A9CBC8-2661-C6B0-C607-CBC349D98CFA}" dt="2026-04-22T14:30:19.644" v="741" actId="20577"/>
        <pc:sldMkLst>
          <pc:docMk/>
          <pc:sldMk cId="3327958087" sldId="257"/>
        </pc:sldMkLst>
        <pc:spChg chg="mod">
          <ac:chgData name="Callum Boyce (2419989)" userId="S::2419989@student.uwtsd.ac.uk::c09eb1bf-01d5-43c4-884e-e964da4926d7" providerId="AD" clId="Web-{60A9CBC8-2661-C6B0-C607-CBC349D98CFA}" dt="2026-04-22T14:30:19.644" v="741" actId="20577"/>
          <ac:spMkLst>
            <pc:docMk/>
            <pc:sldMk cId="3327958087" sldId="257"/>
            <ac:spMk id="2" creationId="{0BB9699B-B8A9-47A7-2839-41B8C51ABA2E}"/>
          </ac:spMkLst>
        </pc:spChg>
      </pc:sldChg>
      <pc:sldChg chg="addSp delSp modSp">
        <pc:chgData name="Callum Boyce (2419989)" userId="S::2419989@student.uwtsd.ac.uk::c09eb1bf-01d5-43c4-884e-e964da4926d7" providerId="AD" clId="Web-{60A9CBC8-2661-C6B0-C607-CBC349D98CFA}" dt="2026-04-22T14:30:31.004" v="743" actId="20577"/>
        <pc:sldMkLst>
          <pc:docMk/>
          <pc:sldMk cId="163174540" sldId="258"/>
        </pc:sldMkLst>
        <pc:spChg chg="del mod">
          <ac:chgData name="Callum Boyce (2419989)" userId="S::2419989@student.uwtsd.ac.uk::c09eb1bf-01d5-43c4-884e-e964da4926d7" providerId="AD" clId="Web-{60A9CBC8-2661-C6B0-C607-CBC349D98CFA}" dt="2026-04-22T13:49:18.659" v="47"/>
          <ac:spMkLst>
            <pc:docMk/>
            <pc:sldMk cId="163174540" sldId="258"/>
            <ac:spMk id="2" creationId="{56A63BF0-D1C4-DC31-9D49-CDF721A12968}"/>
          </ac:spMkLst>
        </pc:spChg>
        <pc:spChg chg="add del">
          <ac:chgData name="Callum Boyce (2419989)" userId="S::2419989@student.uwtsd.ac.uk::c09eb1bf-01d5-43c4-884e-e964da4926d7" providerId="AD" clId="Web-{60A9CBC8-2661-C6B0-C607-CBC349D98CFA}" dt="2026-04-22T13:49:13.956" v="46"/>
          <ac:spMkLst>
            <pc:docMk/>
            <pc:sldMk cId="163174540" sldId="258"/>
            <ac:spMk id="3" creationId="{FADB0B3D-EF49-10F4-BD31-554CF7FEBB9C}"/>
          </ac:spMkLst>
        </pc:spChg>
        <pc:spChg chg="add del mod">
          <ac:chgData name="Callum Boyce (2419989)" userId="S::2419989@student.uwtsd.ac.uk::c09eb1bf-01d5-43c4-884e-e964da4926d7" providerId="AD" clId="Web-{60A9CBC8-2661-C6B0-C607-CBC349D98CFA}" dt="2026-04-22T13:49:42.348" v="51"/>
          <ac:spMkLst>
            <pc:docMk/>
            <pc:sldMk cId="163174540" sldId="258"/>
            <ac:spMk id="6" creationId="{FD9315DB-7444-9B79-FB7B-56078349055C}"/>
          </ac:spMkLst>
        </pc:spChg>
        <pc:spChg chg="add mod">
          <ac:chgData name="Callum Boyce (2419989)" userId="S::2419989@student.uwtsd.ac.uk::c09eb1bf-01d5-43c4-884e-e964da4926d7" providerId="AD" clId="Web-{60A9CBC8-2661-C6B0-C607-CBC349D98CFA}" dt="2026-04-22T14:30:31.004" v="743" actId="20577"/>
          <ac:spMkLst>
            <pc:docMk/>
            <pc:sldMk cId="163174540" sldId="258"/>
            <ac:spMk id="7" creationId="{7830802A-238E-90A6-C6C6-8B71E3D4F813}"/>
          </ac:spMkLst>
        </pc:spChg>
        <pc:picChg chg="mod">
          <ac:chgData name="Callum Boyce (2419989)" userId="S::2419989@student.uwtsd.ac.uk::c09eb1bf-01d5-43c4-884e-e964da4926d7" providerId="AD" clId="Web-{60A9CBC8-2661-C6B0-C607-CBC349D98CFA}" dt="2026-04-22T14:29:34.112" v="738" actId="1076"/>
          <ac:picMkLst>
            <pc:docMk/>
            <pc:sldMk cId="163174540" sldId="258"/>
            <ac:picMk id="4" creationId="{57CCFB3F-3BC1-3B9C-36A0-D36A479D2C85}"/>
          </ac:picMkLst>
        </pc:picChg>
      </pc:sldChg>
      <pc:sldChg chg="addSp delSp modSp new mod setBg">
        <pc:chgData name="Callum Boyce (2419989)" userId="S::2419989@student.uwtsd.ac.uk::c09eb1bf-01d5-43c4-884e-e964da4926d7" providerId="AD" clId="Web-{60A9CBC8-2661-C6B0-C607-CBC349D98CFA}" dt="2026-04-22T14:30:44.145" v="744" actId="20577"/>
        <pc:sldMkLst>
          <pc:docMk/>
          <pc:sldMk cId="178512459" sldId="259"/>
        </pc:sldMkLst>
        <pc:spChg chg="mod">
          <ac:chgData name="Callum Boyce (2419989)" userId="S::2419989@student.uwtsd.ac.uk::c09eb1bf-01d5-43c4-884e-e964da4926d7" providerId="AD" clId="Web-{60A9CBC8-2661-C6B0-C607-CBC349D98CFA}" dt="2026-04-22T14:30:44.145" v="744" actId="20577"/>
          <ac:spMkLst>
            <pc:docMk/>
            <pc:sldMk cId="178512459" sldId="259"/>
            <ac:spMk id="2" creationId="{E58FC3A4-B6CA-270B-1B9D-B811C2EA88F2}"/>
          </ac:spMkLst>
        </pc:spChg>
        <pc:spChg chg="mod">
          <ac:chgData name="Callum Boyce (2419989)" userId="S::2419989@student.uwtsd.ac.uk::c09eb1bf-01d5-43c4-884e-e964da4926d7" providerId="AD" clId="Web-{60A9CBC8-2661-C6B0-C607-CBC349D98CFA}" dt="2026-04-22T14:28:35.142" v="730"/>
          <ac:spMkLst>
            <pc:docMk/>
            <pc:sldMk cId="178512459" sldId="259"/>
            <ac:spMk id="3" creationId="{D431760E-EA84-9FA7-39AA-5B7F12DDD4A2}"/>
          </ac:spMkLst>
        </pc:spChg>
        <pc:spChg chg="add">
          <ac:chgData name="Callum Boyce (2419989)" userId="S::2419989@student.uwtsd.ac.uk::c09eb1bf-01d5-43c4-884e-e964da4926d7" providerId="AD" clId="Web-{60A9CBC8-2661-C6B0-C607-CBC349D98CFA}" dt="2026-04-22T14:28:35.142" v="730"/>
          <ac:spMkLst>
            <pc:docMk/>
            <pc:sldMk cId="178512459" sldId="259"/>
            <ac:spMk id="10" creationId="{5A0118C5-4F8D-4CF4-BADD-53FEACC6C42A}"/>
          </ac:spMkLst>
        </pc:spChg>
        <pc:spChg chg="add">
          <ac:chgData name="Callum Boyce (2419989)" userId="S::2419989@student.uwtsd.ac.uk::c09eb1bf-01d5-43c4-884e-e964da4926d7" providerId="AD" clId="Web-{60A9CBC8-2661-C6B0-C607-CBC349D98CFA}" dt="2026-04-22T14:28:35.142" v="730"/>
          <ac:spMkLst>
            <pc:docMk/>
            <pc:sldMk cId="178512459" sldId="259"/>
            <ac:spMk id="12" creationId="{52D7FCC1-2D52-49CE-A986-EE6E0CA64957}"/>
          </ac:spMkLst>
        </pc:spChg>
        <pc:spChg chg="add">
          <ac:chgData name="Callum Boyce (2419989)" userId="S::2419989@student.uwtsd.ac.uk::c09eb1bf-01d5-43c4-884e-e964da4926d7" providerId="AD" clId="Web-{60A9CBC8-2661-C6B0-C607-CBC349D98CFA}" dt="2026-04-22T14:28:35.142" v="730"/>
          <ac:spMkLst>
            <pc:docMk/>
            <pc:sldMk cId="178512459" sldId="259"/>
            <ac:spMk id="14" creationId="{28C3CACD-E5A7-4AAC-AE47-75CF7D30FF7C}"/>
          </ac:spMkLst>
        </pc:spChg>
        <pc:grpChg chg="add">
          <ac:chgData name="Callum Boyce (2419989)" userId="S::2419989@student.uwtsd.ac.uk::c09eb1bf-01d5-43c4-884e-e964da4926d7" providerId="AD" clId="Web-{60A9CBC8-2661-C6B0-C607-CBC349D98CFA}" dt="2026-04-22T14:28:35.142" v="730"/>
          <ac:grpSpMkLst>
            <pc:docMk/>
            <pc:sldMk cId="178512459" sldId="259"/>
            <ac:grpSpMk id="16" creationId="{3A35C15A-135A-4FD3-BA11-A046CFA3907A}"/>
          </ac:grpSpMkLst>
        </pc:grpChg>
        <pc:grpChg chg="add">
          <ac:chgData name="Callum Boyce (2419989)" userId="S::2419989@student.uwtsd.ac.uk::c09eb1bf-01d5-43c4-884e-e964da4926d7" providerId="AD" clId="Web-{60A9CBC8-2661-C6B0-C607-CBC349D98CFA}" dt="2026-04-22T14:28:35.142" v="730"/>
          <ac:grpSpMkLst>
            <pc:docMk/>
            <pc:sldMk cId="178512459" sldId="259"/>
            <ac:grpSpMk id="24" creationId="{03AF83E4-4DE2-499C-9F36-0279E7E4FBBE}"/>
          </ac:grpSpMkLst>
        </pc:grpChg>
        <pc:picChg chg="add del mod">
          <ac:chgData name="Callum Boyce (2419989)" userId="S::2419989@student.uwtsd.ac.uk::c09eb1bf-01d5-43c4-884e-e964da4926d7" providerId="AD" clId="Web-{60A9CBC8-2661-C6B0-C607-CBC349D98CFA}" dt="2026-04-22T14:26:04.481" v="720"/>
          <ac:picMkLst>
            <pc:docMk/>
            <pc:sldMk cId="178512459" sldId="259"/>
            <ac:picMk id="4" creationId="{4B33C167-1364-8660-22ED-FB197A3C34CE}"/>
          </ac:picMkLst>
        </pc:picChg>
        <pc:picChg chg="add mod">
          <ac:chgData name="Callum Boyce (2419989)" userId="S::2419989@student.uwtsd.ac.uk::c09eb1bf-01d5-43c4-884e-e964da4926d7" providerId="AD" clId="Web-{60A9CBC8-2661-C6B0-C607-CBC349D98CFA}" dt="2026-04-22T14:28:55.205" v="731" actId="1076"/>
          <ac:picMkLst>
            <pc:docMk/>
            <pc:sldMk cId="178512459" sldId="259"/>
            <ac:picMk id="5" creationId="{54947B91-D67E-35B8-B4B9-EC28C4E985E0}"/>
          </ac:picMkLst>
        </pc:picChg>
      </pc:sldChg>
      <pc:sldChg chg="modSp new del">
        <pc:chgData name="Callum Boyce (2419989)" userId="S::2419989@student.uwtsd.ac.uk::c09eb1bf-01d5-43c4-884e-e964da4926d7" providerId="AD" clId="Web-{60A9CBC8-2661-C6B0-C607-CBC349D98CFA}" dt="2026-04-22T14:10:49.500" v="90"/>
        <pc:sldMkLst>
          <pc:docMk/>
          <pc:sldMk cId="419198141" sldId="259"/>
        </pc:sldMkLst>
        <pc:spChg chg="mod">
          <ac:chgData name="Callum Boyce (2419989)" userId="S::2419989@student.uwtsd.ac.uk::c09eb1bf-01d5-43c4-884e-e964da4926d7" providerId="AD" clId="Web-{60A9CBC8-2661-C6B0-C607-CBC349D98CFA}" dt="2026-04-22T14:10:49.375" v="89" actId="20577"/>
          <ac:spMkLst>
            <pc:docMk/>
            <pc:sldMk cId="419198141" sldId="259"/>
            <ac:spMk id="2" creationId="{1293E766-2FA3-7492-B9E1-0AF0B995C4E2}"/>
          </ac:spMkLst>
        </pc:spChg>
        <pc:spChg chg="mod">
          <ac:chgData name="Callum Boyce (2419989)" userId="S::2419989@student.uwtsd.ac.uk::c09eb1bf-01d5-43c4-884e-e964da4926d7" providerId="AD" clId="Web-{60A9CBC8-2661-C6B0-C607-CBC349D98CFA}" dt="2026-04-22T14:10:42.359" v="84" actId="1076"/>
          <ac:spMkLst>
            <pc:docMk/>
            <pc:sldMk cId="419198141" sldId="259"/>
            <ac:spMk id="3" creationId="{071CB130-1FF6-08EF-8DA0-F441150C7892}"/>
          </ac:spMkLst>
        </pc:spChg>
      </pc:sldChg>
      <pc:sldChg chg="modSp new">
        <pc:chgData name="Callum Boyce (2419989)" userId="S::2419989@student.uwtsd.ac.uk::c09eb1bf-01d5-43c4-884e-e964da4926d7" providerId="AD" clId="Web-{60A9CBC8-2661-C6B0-C607-CBC349D98CFA}" dt="2026-04-22T14:31:03.333" v="747" actId="1076"/>
        <pc:sldMkLst>
          <pc:docMk/>
          <pc:sldMk cId="3695299403" sldId="260"/>
        </pc:sldMkLst>
        <pc:spChg chg="mod">
          <ac:chgData name="Callum Boyce (2419989)" userId="S::2419989@student.uwtsd.ac.uk::c09eb1bf-01d5-43c4-884e-e964da4926d7" providerId="AD" clId="Web-{60A9CBC8-2661-C6B0-C607-CBC349D98CFA}" dt="2026-04-22T14:31:03.333" v="747" actId="1076"/>
          <ac:spMkLst>
            <pc:docMk/>
            <pc:sldMk cId="3695299403" sldId="260"/>
            <ac:spMk id="2" creationId="{E3B30CE9-042B-2F6B-8F0F-078AA4CE3160}"/>
          </ac:spMkLst>
        </pc:spChg>
        <pc:spChg chg="mod">
          <ac:chgData name="Callum Boyce (2419989)" userId="S::2419989@student.uwtsd.ac.uk::c09eb1bf-01d5-43c4-884e-e964da4926d7" providerId="AD" clId="Web-{60A9CBC8-2661-C6B0-C607-CBC349D98CFA}" dt="2026-04-22T14:30:58.302" v="746" actId="1076"/>
          <ac:spMkLst>
            <pc:docMk/>
            <pc:sldMk cId="3695299403" sldId="260"/>
            <ac:spMk id="3" creationId="{47A84173-753E-B330-D434-E59EA26B4436}"/>
          </ac:spMkLst>
        </pc:spChg>
      </pc:sldChg>
      <pc:sldChg chg="modSp new">
        <pc:chgData name="Callum Boyce (2419989)" userId="S::2419989@student.uwtsd.ac.uk::c09eb1bf-01d5-43c4-884e-e964da4926d7" providerId="AD" clId="Web-{60A9CBC8-2661-C6B0-C607-CBC349D98CFA}" dt="2026-04-22T14:57:13.799" v="1313" actId="20577"/>
        <pc:sldMkLst>
          <pc:docMk/>
          <pc:sldMk cId="3551716620" sldId="261"/>
        </pc:sldMkLst>
        <pc:spChg chg="mod">
          <ac:chgData name="Callum Boyce (2419989)" userId="S::2419989@student.uwtsd.ac.uk::c09eb1bf-01d5-43c4-884e-e964da4926d7" providerId="AD" clId="Web-{60A9CBC8-2661-C6B0-C607-CBC349D98CFA}" dt="2026-04-22T14:34:37.446" v="826" actId="1076"/>
          <ac:spMkLst>
            <pc:docMk/>
            <pc:sldMk cId="3551716620" sldId="261"/>
            <ac:spMk id="2" creationId="{05AA33BF-A363-DCA5-6BFB-6B5B4832F968}"/>
          </ac:spMkLst>
        </pc:spChg>
        <pc:spChg chg="mod">
          <ac:chgData name="Callum Boyce (2419989)" userId="S::2419989@student.uwtsd.ac.uk::c09eb1bf-01d5-43c4-884e-e964da4926d7" providerId="AD" clId="Web-{60A9CBC8-2661-C6B0-C607-CBC349D98CFA}" dt="2026-04-22T14:57:13.799" v="1313" actId="20577"/>
          <ac:spMkLst>
            <pc:docMk/>
            <pc:sldMk cId="3551716620" sldId="261"/>
            <ac:spMk id="3" creationId="{74925D2A-D0BB-C5A6-0277-88452840E61C}"/>
          </ac:spMkLst>
        </pc:spChg>
      </pc:sldChg>
      <pc:sldChg chg="modSp new">
        <pc:chgData name="Callum Boyce (2419989)" userId="S::2419989@student.uwtsd.ac.uk::c09eb1bf-01d5-43c4-884e-e964da4926d7" providerId="AD" clId="Web-{60A9CBC8-2661-C6B0-C607-CBC349D98CFA}" dt="2026-04-22T15:25:28.618" v="2507" actId="14100"/>
        <pc:sldMkLst>
          <pc:docMk/>
          <pc:sldMk cId="982456419" sldId="262"/>
        </pc:sldMkLst>
        <pc:spChg chg="mod">
          <ac:chgData name="Callum Boyce (2419989)" userId="S::2419989@student.uwtsd.ac.uk::c09eb1bf-01d5-43c4-884e-e964da4926d7" providerId="AD" clId="Web-{60A9CBC8-2661-C6B0-C607-CBC349D98CFA}" dt="2026-04-22T14:57:45.254" v="1320" actId="1076"/>
          <ac:spMkLst>
            <pc:docMk/>
            <pc:sldMk cId="982456419" sldId="262"/>
            <ac:spMk id="2" creationId="{189B463D-5863-D984-7CE3-A1231B0EE257}"/>
          </ac:spMkLst>
        </pc:spChg>
        <pc:spChg chg="mod">
          <ac:chgData name="Callum Boyce (2419989)" userId="S::2419989@student.uwtsd.ac.uk::c09eb1bf-01d5-43c4-884e-e964da4926d7" providerId="AD" clId="Web-{60A9CBC8-2661-C6B0-C607-CBC349D98CFA}" dt="2026-04-22T15:25:28.618" v="2507" actId="14100"/>
          <ac:spMkLst>
            <pc:docMk/>
            <pc:sldMk cId="982456419" sldId="262"/>
            <ac:spMk id="3" creationId="{FEA6D292-5CE5-1DE3-9EB7-1631E8AEA4CB}"/>
          </ac:spMkLst>
        </pc:spChg>
      </pc:sldChg>
    </pc:docChg>
  </pc:docChgLst>
  <pc:docChgLst>
    <pc:chgData name="Callum Boyce (2419989)" userId="S::2419989@student.uwtsd.ac.uk::c09eb1bf-01d5-43c4-884e-e964da4926d7" providerId="AD" clId="Web-{4A141ABD-5AA5-A992-8865-01CEB086E3F7}"/>
    <pc:docChg chg="modSld">
      <pc:chgData name="Callum Boyce (2419989)" userId="S::2419989@student.uwtsd.ac.uk::c09eb1bf-01d5-43c4-884e-e964da4926d7" providerId="AD" clId="Web-{4A141ABD-5AA5-A992-8865-01CEB086E3F7}" dt="2026-04-22T18:40:04.147" v="2" actId="1076"/>
      <pc:docMkLst>
        <pc:docMk/>
      </pc:docMkLst>
      <pc:sldChg chg="delSp modSp">
        <pc:chgData name="Callum Boyce (2419989)" userId="S::2419989@student.uwtsd.ac.uk::c09eb1bf-01d5-43c4-884e-e964da4926d7" providerId="AD" clId="Web-{4A141ABD-5AA5-A992-8865-01CEB086E3F7}" dt="2026-04-22T18:40:04.147" v="2" actId="1076"/>
        <pc:sldMkLst>
          <pc:docMk/>
          <pc:sldMk cId="982456419" sldId="262"/>
        </pc:sldMkLst>
        <pc:spChg chg="del mod">
          <ac:chgData name="Callum Boyce (2419989)" userId="S::2419989@student.uwtsd.ac.uk::c09eb1bf-01d5-43c4-884e-e964da4926d7" providerId="AD" clId="Web-{4A141ABD-5AA5-A992-8865-01CEB086E3F7}" dt="2026-04-22T18:39:55.662" v="1"/>
          <ac:spMkLst>
            <pc:docMk/>
            <pc:sldMk cId="982456419" sldId="262"/>
            <ac:spMk id="2" creationId="{189B463D-5863-D984-7CE3-A1231B0EE257}"/>
          </ac:spMkLst>
        </pc:spChg>
        <pc:spChg chg="mod">
          <ac:chgData name="Callum Boyce (2419989)" userId="S::2419989@student.uwtsd.ac.uk::c09eb1bf-01d5-43c4-884e-e964da4926d7" providerId="AD" clId="Web-{4A141ABD-5AA5-A992-8865-01CEB086E3F7}" dt="2026-04-22T18:40:04.147" v="2" actId="1076"/>
          <ac:spMkLst>
            <pc:docMk/>
            <pc:sldMk cId="982456419" sldId="262"/>
            <ac:spMk id="3" creationId="{FEA6D292-5CE5-1DE3-9EB7-1631E8AEA4CB}"/>
          </ac:spMkLst>
        </pc:spChg>
      </pc:sldChg>
    </pc:docChg>
  </pc:docChgLst>
  <pc:docChgLst>
    <pc:chgData name="Callum Boyce (2419989)" userId="S::2419989@student.uwtsd.ac.uk::c09eb1bf-01d5-43c4-884e-e964da4926d7" providerId="AD" clId="Web-{77D24B08-99C6-70B2-EBEF-C84657A008ED}"/>
    <pc:docChg chg="addSld modSld">
      <pc:chgData name="Callum Boyce (2419989)" userId="S::2419989@student.uwtsd.ac.uk::c09eb1bf-01d5-43c4-884e-e964da4926d7" providerId="AD" clId="Web-{77D24B08-99C6-70B2-EBEF-C84657A008ED}" dt="2026-04-22T13:41:17.695" v="1787" actId="14100"/>
      <pc:docMkLst>
        <pc:docMk/>
      </pc:docMkLst>
      <pc:sldChg chg="addSp delSp modSp mod setBg">
        <pc:chgData name="Callum Boyce (2419989)" userId="S::2419989@student.uwtsd.ac.uk::c09eb1bf-01d5-43c4-884e-e964da4926d7" providerId="AD" clId="Web-{77D24B08-99C6-70B2-EBEF-C84657A008ED}" dt="2026-04-22T12:55:53.196" v="957" actId="1076"/>
        <pc:sldMkLst>
          <pc:docMk/>
          <pc:sldMk cId="109857222" sldId="256"/>
        </pc:sldMkLst>
        <pc:spChg chg="mod">
          <ac:chgData name="Callum Boyce (2419989)" userId="S::2419989@student.uwtsd.ac.uk::c09eb1bf-01d5-43c4-884e-e964da4926d7" providerId="AD" clId="Web-{77D24B08-99C6-70B2-EBEF-C84657A008ED}" dt="2026-04-22T12:55:17.070" v="954" actId="1076"/>
          <ac:spMkLst>
            <pc:docMk/>
            <pc:sldMk cId="109857222" sldId="256"/>
            <ac:spMk id="2" creationId="{00000000-0000-0000-0000-000000000000}"/>
          </ac:spMkLst>
        </pc:spChg>
        <pc:spChg chg="del">
          <ac:chgData name="Callum Boyce (2419989)" userId="S::2419989@student.uwtsd.ac.uk::c09eb1bf-01d5-43c4-884e-e964da4926d7" providerId="AD" clId="Web-{77D24B08-99C6-70B2-EBEF-C84657A008ED}" dt="2026-04-22T11:56:35.933" v="8"/>
          <ac:spMkLst>
            <pc:docMk/>
            <pc:sldMk cId="109857222" sldId="256"/>
            <ac:spMk id="3" creationId="{00000000-0000-0000-0000-000000000000}"/>
          </ac:spMkLst>
        </pc:spChg>
        <pc:spChg chg="add del">
          <ac:chgData name="Callum Boyce (2419989)" userId="S::2419989@student.uwtsd.ac.uk::c09eb1bf-01d5-43c4-884e-e964da4926d7" providerId="AD" clId="Web-{77D24B08-99C6-70B2-EBEF-C84657A008ED}" dt="2026-04-22T12:01:05.086" v="32"/>
          <ac:spMkLst>
            <pc:docMk/>
            <pc:sldMk cId="109857222" sldId="256"/>
            <ac:spMk id="11" creationId="{96C08B05-5ED3-41F1-8292-9023BE94A9C5}"/>
          </ac:spMkLst>
        </pc:spChg>
        <pc:spChg chg="add del">
          <ac:chgData name="Callum Boyce (2419989)" userId="S::2419989@student.uwtsd.ac.uk::c09eb1bf-01d5-43c4-884e-e964da4926d7" providerId="AD" clId="Web-{77D24B08-99C6-70B2-EBEF-C84657A008ED}" dt="2026-04-22T12:01:05.086" v="32"/>
          <ac:spMkLst>
            <pc:docMk/>
            <pc:sldMk cId="109857222" sldId="256"/>
            <ac:spMk id="13" creationId="{8EBB1D15-5764-41A1-A743-C69797926471}"/>
          </ac:spMkLst>
        </pc:spChg>
        <pc:spChg chg="add del">
          <ac:chgData name="Callum Boyce (2419989)" userId="S::2419989@student.uwtsd.ac.uk::c09eb1bf-01d5-43c4-884e-e964da4926d7" providerId="AD" clId="Web-{77D24B08-99C6-70B2-EBEF-C84657A008ED}" dt="2026-04-22T12:55:09.508" v="953"/>
          <ac:spMkLst>
            <pc:docMk/>
            <pc:sldMk cId="109857222" sldId="256"/>
            <ac:spMk id="17" creationId="{C497725C-6431-496A-B11C-691354780DCD}"/>
          </ac:spMkLst>
        </pc:spChg>
        <pc:spChg chg="add del">
          <ac:chgData name="Callum Boyce (2419989)" userId="S::2419989@student.uwtsd.ac.uk::c09eb1bf-01d5-43c4-884e-e964da4926d7" providerId="AD" clId="Web-{77D24B08-99C6-70B2-EBEF-C84657A008ED}" dt="2026-04-22T12:55:09.508" v="953"/>
          <ac:spMkLst>
            <pc:docMk/>
            <pc:sldMk cId="109857222" sldId="256"/>
            <ac:spMk id="18" creationId="{B81933D1-5615-42C7-9C0B-4EB7105CCE2D}"/>
          </ac:spMkLst>
        </pc:spChg>
        <pc:spChg chg="add del">
          <ac:chgData name="Callum Boyce (2419989)" userId="S::2419989@student.uwtsd.ac.uk::c09eb1bf-01d5-43c4-884e-e964da4926d7" providerId="AD" clId="Web-{77D24B08-99C6-70B2-EBEF-C84657A008ED}" dt="2026-04-22T12:55:09.508" v="953"/>
          <ac:spMkLst>
            <pc:docMk/>
            <pc:sldMk cId="109857222" sldId="256"/>
            <ac:spMk id="20" creationId="{B089A89A-1E9C-4761-9DFF-53C275FBF870}"/>
          </ac:spMkLst>
        </pc:spChg>
        <pc:spChg chg="add del">
          <ac:chgData name="Callum Boyce (2419989)" userId="S::2419989@student.uwtsd.ac.uk::c09eb1bf-01d5-43c4-884e-e964da4926d7" providerId="AD" clId="Web-{77D24B08-99C6-70B2-EBEF-C84657A008ED}" dt="2026-04-22T12:55:09.508" v="953"/>
          <ac:spMkLst>
            <pc:docMk/>
            <pc:sldMk cId="109857222" sldId="256"/>
            <ac:spMk id="22" creationId="{19C9EAEA-39D0-4B0E-A0EB-51E7B26740B1}"/>
          </ac:spMkLst>
        </pc:spChg>
        <pc:spChg chg="add">
          <ac:chgData name="Callum Boyce (2419989)" userId="S::2419989@student.uwtsd.ac.uk::c09eb1bf-01d5-43c4-884e-e964da4926d7" providerId="AD" clId="Web-{77D24B08-99C6-70B2-EBEF-C84657A008ED}" dt="2026-04-22T12:55:09.508" v="953"/>
          <ac:spMkLst>
            <pc:docMk/>
            <pc:sldMk cId="109857222" sldId="256"/>
            <ac:spMk id="27" creationId="{489B7BFD-8F45-4093-AD9C-91B15B0503D9}"/>
          </ac:spMkLst>
        </pc:spChg>
        <pc:spChg chg="add">
          <ac:chgData name="Callum Boyce (2419989)" userId="S::2419989@student.uwtsd.ac.uk::c09eb1bf-01d5-43c4-884e-e964da4926d7" providerId="AD" clId="Web-{77D24B08-99C6-70B2-EBEF-C84657A008ED}" dt="2026-04-22T12:55:09.508" v="953"/>
          <ac:spMkLst>
            <pc:docMk/>
            <pc:sldMk cId="109857222" sldId="256"/>
            <ac:spMk id="37" creationId="{2E369027-C2BF-44D4-8463-AA64250C51AE}"/>
          </ac:spMkLst>
        </pc:spChg>
        <pc:spChg chg="add">
          <ac:chgData name="Callum Boyce (2419989)" userId="S::2419989@student.uwtsd.ac.uk::c09eb1bf-01d5-43c4-884e-e964da4926d7" providerId="AD" clId="Web-{77D24B08-99C6-70B2-EBEF-C84657A008ED}" dt="2026-04-22T12:55:09.508" v="953"/>
          <ac:spMkLst>
            <pc:docMk/>
            <pc:sldMk cId="109857222" sldId="256"/>
            <ac:spMk id="39" creationId="{0F2B4DB4-CB43-4265-8D5A-B45A9E981484}"/>
          </ac:spMkLst>
        </pc:spChg>
        <pc:spChg chg="add">
          <ac:chgData name="Callum Boyce (2419989)" userId="S::2419989@student.uwtsd.ac.uk::c09eb1bf-01d5-43c4-884e-e964da4926d7" providerId="AD" clId="Web-{77D24B08-99C6-70B2-EBEF-C84657A008ED}" dt="2026-04-22T12:55:09.508" v="953"/>
          <ac:spMkLst>
            <pc:docMk/>
            <pc:sldMk cId="109857222" sldId="256"/>
            <ac:spMk id="41" creationId="{FC0F9FEA-2B64-4E05-95C4-886199E76082}"/>
          </ac:spMkLst>
        </pc:spChg>
        <pc:grpChg chg="add">
          <ac:chgData name="Callum Boyce (2419989)" userId="S::2419989@student.uwtsd.ac.uk::c09eb1bf-01d5-43c4-884e-e964da4926d7" providerId="AD" clId="Web-{77D24B08-99C6-70B2-EBEF-C84657A008ED}" dt="2026-04-22T12:01:05.086" v="33"/>
          <ac:grpSpMkLst>
            <pc:docMk/>
            <pc:sldMk cId="109857222" sldId="256"/>
            <ac:grpSpMk id="19" creationId="{032D8612-31EB-44CF-A1D0-14FD4C705424}"/>
          </ac:grpSpMkLst>
        </pc:grpChg>
        <pc:picChg chg="add mod">
          <ac:chgData name="Callum Boyce (2419989)" userId="S::2419989@student.uwtsd.ac.uk::c09eb1bf-01d5-43c4-884e-e964da4926d7" providerId="AD" clId="Web-{77D24B08-99C6-70B2-EBEF-C84657A008ED}" dt="2026-04-22T12:55:53.196" v="957" actId="1076"/>
          <ac:picMkLst>
            <pc:docMk/>
            <pc:sldMk cId="109857222" sldId="256"/>
            <ac:picMk id="4" creationId="{5ABE8BE1-0895-62E7-0450-1CA03A244D63}"/>
          </ac:picMkLst>
        </pc:picChg>
        <pc:picChg chg="add del mod">
          <ac:chgData name="Callum Boyce (2419989)" userId="S::2419989@student.uwtsd.ac.uk::c09eb1bf-01d5-43c4-884e-e964da4926d7" providerId="AD" clId="Web-{77D24B08-99C6-70B2-EBEF-C84657A008ED}" dt="2026-04-22T12:00:23.582" v="22"/>
          <ac:picMkLst>
            <pc:docMk/>
            <pc:sldMk cId="109857222" sldId="256"/>
            <ac:picMk id="5" creationId="{0DD879EF-257A-10DF-A6A9-7570F1EC364D}"/>
          </ac:picMkLst>
        </pc:picChg>
        <pc:picChg chg="add mod">
          <ac:chgData name="Callum Boyce (2419989)" userId="S::2419989@student.uwtsd.ac.uk::c09eb1bf-01d5-43c4-884e-e964da4926d7" providerId="AD" clId="Web-{77D24B08-99C6-70B2-EBEF-C84657A008ED}" dt="2026-04-22T12:01:05.086" v="33"/>
          <ac:picMkLst>
            <pc:docMk/>
            <pc:sldMk cId="109857222" sldId="256"/>
            <ac:picMk id="6" creationId="{06A6CE9B-DCEC-9E71-1502-F3B897795B5C}"/>
          </ac:picMkLst>
        </pc:picChg>
      </pc:sldChg>
      <pc:sldChg chg="addSp delSp modSp new mod setBg">
        <pc:chgData name="Callum Boyce (2419989)" userId="S::2419989@student.uwtsd.ac.uk::c09eb1bf-01d5-43c4-884e-e964da4926d7" providerId="AD" clId="Web-{77D24B08-99C6-70B2-EBEF-C84657A008ED}" dt="2026-04-22T12:59:20.418" v="967" actId="1076"/>
        <pc:sldMkLst>
          <pc:docMk/>
          <pc:sldMk cId="3327958087" sldId="257"/>
        </pc:sldMkLst>
        <pc:spChg chg="mod">
          <ac:chgData name="Callum Boyce (2419989)" userId="S::2419989@student.uwtsd.ac.uk::c09eb1bf-01d5-43c4-884e-e964da4926d7" providerId="AD" clId="Web-{77D24B08-99C6-70B2-EBEF-C84657A008ED}" dt="2026-04-22T12:59:20.418" v="967" actId="1076"/>
          <ac:spMkLst>
            <pc:docMk/>
            <pc:sldMk cId="3327958087" sldId="257"/>
            <ac:spMk id="2" creationId="{0BB9699B-B8A9-47A7-2839-41B8C51ABA2E}"/>
          </ac:spMkLst>
        </pc:spChg>
        <pc:spChg chg="del mod">
          <ac:chgData name="Callum Boyce (2419989)" userId="S::2419989@student.uwtsd.ac.uk::c09eb1bf-01d5-43c4-884e-e964da4926d7" providerId="AD" clId="Web-{77D24B08-99C6-70B2-EBEF-C84657A008ED}" dt="2026-04-22T12:41:23.426" v="687"/>
          <ac:spMkLst>
            <pc:docMk/>
            <pc:sldMk cId="3327958087" sldId="257"/>
            <ac:spMk id="3" creationId="{280C729F-7386-BDD6-03FB-4F2111944DF8}"/>
          </ac:spMkLst>
        </pc:spChg>
        <pc:spChg chg="add del">
          <ac:chgData name="Callum Boyce (2419989)" userId="S::2419989@student.uwtsd.ac.uk::c09eb1bf-01d5-43c4-884e-e964da4926d7" providerId="AD" clId="Web-{77D24B08-99C6-70B2-EBEF-C84657A008ED}" dt="2026-04-22T12:54:50.273" v="952"/>
          <ac:spMkLst>
            <pc:docMk/>
            <pc:sldMk cId="3327958087" sldId="257"/>
            <ac:spMk id="9" creationId="{19D32F93-50AC-4C46-A5DB-291C60DDB7BD}"/>
          </ac:spMkLst>
        </pc:spChg>
        <pc:spChg chg="add del">
          <ac:chgData name="Callum Boyce (2419989)" userId="S::2419989@student.uwtsd.ac.uk::c09eb1bf-01d5-43c4-884e-e964da4926d7" providerId="AD" clId="Web-{77D24B08-99C6-70B2-EBEF-C84657A008ED}" dt="2026-04-22T12:54:50.273" v="952"/>
          <ac:spMkLst>
            <pc:docMk/>
            <pc:sldMk cId="3327958087" sldId="257"/>
            <ac:spMk id="11" creationId="{827DC2C4-B485-428A-BF4A-472D2967F47F}"/>
          </ac:spMkLst>
        </pc:spChg>
        <pc:spChg chg="add del">
          <ac:chgData name="Callum Boyce (2419989)" userId="S::2419989@student.uwtsd.ac.uk::c09eb1bf-01d5-43c4-884e-e964da4926d7" providerId="AD" clId="Web-{77D24B08-99C6-70B2-EBEF-C84657A008ED}" dt="2026-04-22T12:54:50.273" v="952"/>
          <ac:spMkLst>
            <pc:docMk/>
            <pc:sldMk cId="3327958087" sldId="257"/>
            <ac:spMk id="13" creationId="{EE04B5EB-F158-4507-90DD-BD23620C7CC9}"/>
          </ac:spMkLst>
        </pc:spChg>
        <pc:spChg chg="add">
          <ac:chgData name="Callum Boyce (2419989)" userId="S::2419989@student.uwtsd.ac.uk::c09eb1bf-01d5-43c4-884e-e964da4926d7" providerId="AD" clId="Web-{77D24B08-99C6-70B2-EBEF-C84657A008ED}" dt="2026-04-22T12:54:50.273" v="952"/>
          <ac:spMkLst>
            <pc:docMk/>
            <pc:sldMk cId="3327958087" sldId="257"/>
            <ac:spMk id="18" creationId="{A8DC20BE-2EE3-423E-8873-7E684D033F18}"/>
          </ac:spMkLst>
        </pc:spChg>
        <pc:spChg chg="add">
          <ac:chgData name="Callum Boyce (2419989)" userId="S::2419989@student.uwtsd.ac.uk::c09eb1bf-01d5-43c4-884e-e964da4926d7" providerId="AD" clId="Web-{77D24B08-99C6-70B2-EBEF-C84657A008ED}" dt="2026-04-22T12:54:50.273" v="952"/>
          <ac:spMkLst>
            <pc:docMk/>
            <pc:sldMk cId="3327958087" sldId="257"/>
            <ac:spMk id="20" creationId="{AA693EB7-865B-49B6-B0F4-7D3289D187CB}"/>
          </ac:spMkLst>
        </pc:spChg>
        <pc:spChg chg="add">
          <ac:chgData name="Callum Boyce (2419989)" userId="S::2419989@student.uwtsd.ac.uk::c09eb1bf-01d5-43c4-884e-e964da4926d7" providerId="AD" clId="Web-{77D24B08-99C6-70B2-EBEF-C84657A008ED}" dt="2026-04-22T12:54:50.273" v="952"/>
          <ac:spMkLst>
            <pc:docMk/>
            <pc:sldMk cId="3327958087" sldId="257"/>
            <ac:spMk id="30" creationId="{F3856C81-415E-484F-93E4-C329F454D5CF}"/>
          </ac:spMkLst>
        </pc:spChg>
        <pc:spChg chg="add">
          <ac:chgData name="Callum Boyce (2419989)" userId="S::2419989@student.uwtsd.ac.uk::c09eb1bf-01d5-43c4-884e-e964da4926d7" providerId="AD" clId="Web-{77D24B08-99C6-70B2-EBEF-C84657A008ED}" dt="2026-04-22T12:54:50.273" v="952"/>
          <ac:spMkLst>
            <pc:docMk/>
            <pc:sldMk cId="3327958087" sldId="257"/>
            <ac:spMk id="38" creationId="{B29481A6-9A3B-4120-9C9D-8BD206C92991}"/>
          </ac:spMkLst>
        </pc:spChg>
        <pc:grpChg chg="add">
          <ac:chgData name="Callum Boyce (2419989)" userId="S::2419989@student.uwtsd.ac.uk::c09eb1bf-01d5-43c4-884e-e964da4926d7" providerId="AD" clId="Web-{77D24B08-99C6-70B2-EBEF-C84657A008ED}" dt="2026-04-22T12:54:50.273" v="952"/>
          <ac:grpSpMkLst>
            <pc:docMk/>
            <pc:sldMk cId="3327958087" sldId="257"/>
            <ac:grpSpMk id="22" creationId="{2A9F2CB3-30FC-4D74-9828-E54A14E66715}"/>
          </ac:grpSpMkLst>
        </pc:grpChg>
        <pc:picChg chg="add mod">
          <ac:chgData name="Callum Boyce (2419989)" userId="S::2419989@student.uwtsd.ac.uk::c09eb1bf-01d5-43c4-884e-e964da4926d7" providerId="AD" clId="Web-{77D24B08-99C6-70B2-EBEF-C84657A008ED}" dt="2026-04-22T12:58:28.136" v="964" actId="1076"/>
          <ac:picMkLst>
            <pc:docMk/>
            <pc:sldMk cId="3327958087" sldId="257"/>
            <ac:picMk id="4" creationId="{2B4691F7-C864-D3E9-7E61-8081B58E1A87}"/>
          </ac:picMkLst>
        </pc:picChg>
        <pc:picChg chg="add mod">
          <ac:chgData name="Callum Boyce (2419989)" userId="S::2419989@student.uwtsd.ac.uk::c09eb1bf-01d5-43c4-884e-e964da4926d7" providerId="AD" clId="Web-{77D24B08-99C6-70B2-EBEF-C84657A008ED}" dt="2026-04-22T12:58:33.558" v="965" actId="1076"/>
          <ac:picMkLst>
            <pc:docMk/>
            <pc:sldMk cId="3327958087" sldId="257"/>
            <ac:picMk id="5" creationId="{14745CC5-4FB7-BB09-E00E-FC090198E164}"/>
          </ac:picMkLst>
        </pc:picChg>
      </pc:sldChg>
      <pc:sldChg chg="addSp delSp modSp new mod setBg">
        <pc:chgData name="Callum Boyce (2419989)" userId="S::2419989@student.uwtsd.ac.uk::c09eb1bf-01d5-43c4-884e-e964da4926d7" providerId="AD" clId="Web-{77D24B08-99C6-70B2-EBEF-C84657A008ED}" dt="2026-04-22T13:41:17.695" v="1787" actId="14100"/>
        <pc:sldMkLst>
          <pc:docMk/>
          <pc:sldMk cId="163174540" sldId="258"/>
        </pc:sldMkLst>
        <pc:spChg chg="mod">
          <ac:chgData name="Callum Boyce (2419989)" userId="S::2419989@student.uwtsd.ac.uk::c09eb1bf-01d5-43c4-884e-e964da4926d7" providerId="AD" clId="Web-{77D24B08-99C6-70B2-EBEF-C84657A008ED}" dt="2026-04-22T13:41:17.695" v="1787" actId="14100"/>
          <ac:spMkLst>
            <pc:docMk/>
            <pc:sldMk cId="163174540" sldId="258"/>
            <ac:spMk id="2" creationId="{56A63BF0-D1C4-DC31-9D49-CDF721A12968}"/>
          </ac:spMkLst>
        </pc:spChg>
        <pc:spChg chg="del mod">
          <ac:chgData name="Callum Boyce (2419989)" userId="S::2419989@student.uwtsd.ac.uk::c09eb1bf-01d5-43c4-884e-e964da4926d7" providerId="AD" clId="Web-{77D24B08-99C6-70B2-EBEF-C84657A008ED}" dt="2026-04-22T13:36:54.966" v="1758"/>
          <ac:spMkLst>
            <pc:docMk/>
            <pc:sldMk cId="163174540" sldId="258"/>
            <ac:spMk id="3" creationId="{9282D59E-20CF-D9BD-BDCD-64DAE9CE2F48}"/>
          </ac:spMkLst>
        </pc:spChg>
        <pc:spChg chg="add">
          <ac:chgData name="Callum Boyce (2419989)" userId="S::2419989@student.uwtsd.ac.uk::c09eb1bf-01d5-43c4-884e-e964da4926d7" providerId="AD" clId="Web-{77D24B08-99C6-70B2-EBEF-C84657A008ED}" dt="2026-04-22T13:40:19.972" v="1780"/>
          <ac:spMkLst>
            <pc:docMk/>
            <pc:sldMk cId="163174540" sldId="258"/>
            <ac:spMk id="9" creationId="{DF05ACD0-FF4A-4F8F-B5C5-6A4EBD0D1B38}"/>
          </ac:spMkLst>
        </pc:spChg>
        <pc:spChg chg="add">
          <ac:chgData name="Callum Boyce (2419989)" userId="S::2419989@student.uwtsd.ac.uk::c09eb1bf-01d5-43c4-884e-e964da4926d7" providerId="AD" clId="Web-{77D24B08-99C6-70B2-EBEF-C84657A008ED}" dt="2026-04-22T13:40:19.972" v="1780"/>
          <ac:spMkLst>
            <pc:docMk/>
            <pc:sldMk cId="163174540" sldId="258"/>
            <ac:spMk id="11" creationId="{4C9AFA28-B5ED-4346-9AF7-68A157F16C7E}"/>
          </ac:spMkLst>
        </pc:spChg>
        <pc:picChg chg="add mod">
          <ac:chgData name="Callum Boyce (2419989)" userId="S::2419989@student.uwtsd.ac.uk::c09eb1bf-01d5-43c4-884e-e964da4926d7" providerId="AD" clId="Web-{77D24B08-99C6-70B2-EBEF-C84657A008ED}" dt="2026-04-22T13:40:19.972" v="1780"/>
          <ac:picMkLst>
            <pc:docMk/>
            <pc:sldMk cId="163174540" sldId="258"/>
            <ac:picMk id="4" creationId="{57CCFB3F-3BC1-3B9C-36A0-D36A479D2C85}"/>
          </ac:picMkLst>
        </pc:picChg>
      </pc:sldChg>
    </pc:docChg>
  </pc:docChgLst>
  <pc:docChgLst>
    <pc:chgData name="Callum Boyce (2419989)" userId="S::2419989@student.uwtsd.ac.uk::c09eb1bf-01d5-43c4-884e-e964da4926d7" providerId="AD" clId="Web-{E715869C-53CE-94A3-04F7-FB5C0C726FD2}"/>
    <pc:docChg chg="modSld">
      <pc:chgData name="Callum Boyce (2419989)" userId="S::2419989@student.uwtsd.ac.uk::c09eb1bf-01d5-43c4-884e-e964da4926d7" providerId="AD" clId="Web-{E715869C-53CE-94A3-04F7-FB5C0C726FD2}" dt="2026-04-23T23:44:21.342" v="1691" actId="1076"/>
      <pc:docMkLst>
        <pc:docMk/>
      </pc:docMkLst>
      <pc:sldChg chg="modSp">
        <pc:chgData name="Callum Boyce (2419989)" userId="S::2419989@student.uwtsd.ac.uk::c09eb1bf-01d5-43c4-884e-e964da4926d7" providerId="AD" clId="Web-{E715869C-53CE-94A3-04F7-FB5C0C726FD2}" dt="2026-04-23T23:16:32.329" v="1668" actId="20577"/>
        <pc:sldMkLst>
          <pc:docMk/>
          <pc:sldMk cId="3327958087" sldId="257"/>
        </pc:sldMkLst>
        <pc:spChg chg="mod">
          <ac:chgData name="Callum Boyce (2419989)" userId="S::2419989@student.uwtsd.ac.uk::c09eb1bf-01d5-43c4-884e-e964da4926d7" providerId="AD" clId="Web-{E715869C-53CE-94A3-04F7-FB5C0C726FD2}" dt="2026-04-23T23:16:32.329" v="1668" actId="20577"/>
          <ac:spMkLst>
            <pc:docMk/>
            <pc:sldMk cId="3327958087" sldId="257"/>
            <ac:spMk id="3" creationId="{856FCD3C-EEA1-77D9-17E3-5C80B5C89A24}"/>
          </ac:spMkLst>
        </pc:spChg>
      </pc:sldChg>
      <pc:sldChg chg="addSp delSp modSp">
        <pc:chgData name="Callum Boyce (2419989)" userId="S::2419989@student.uwtsd.ac.uk::c09eb1bf-01d5-43c4-884e-e964da4926d7" providerId="AD" clId="Web-{E715869C-53CE-94A3-04F7-FB5C0C726FD2}" dt="2026-04-23T22:53:46.549" v="1604" actId="1076"/>
        <pc:sldMkLst>
          <pc:docMk/>
          <pc:sldMk cId="3695299403" sldId="260"/>
        </pc:sldMkLst>
        <pc:spChg chg="mod">
          <ac:chgData name="Callum Boyce (2419989)" userId="S::2419989@student.uwtsd.ac.uk::c09eb1bf-01d5-43c4-884e-e964da4926d7" providerId="AD" clId="Web-{E715869C-53CE-94A3-04F7-FB5C0C726FD2}" dt="2026-04-23T22:06:41.909" v="962" actId="20577"/>
          <ac:spMkLst>
            <pc:docMk/>
            <pc:sldMk cId="3695299403" sldId="260"/>
            <ac:spMk id="3" creationId="{47A84173-753E-B330-D434-E59EA26B4436}"/>
          </ac:spMkLst>
        </pc:spChg>
        <pc:spChg chg="add mod">
          <ac:chgData name="Callum Boyce (2419989)" userId="S::2419989@student.uwtsd.ac.uk::c09eb1bf-01d5-43c4-884e-e964da4926d7" providerId="AD" clId="Web-{E715869C-53CE-94A3-04F7-FB5C0C726FD2}" dt="2026-04-23T22:36:14.532" v="1489" actId="14100"/>
          <ac:spMkLst>
            <pc:docMk/>
            <pc:sldMk cId="3695299403" sldId="260"/>
            <ac:spMk id="4" creationId="{E4C17655-BE34-6EE6-003C-F4B5AAF2FDDF}"/>
          </ac:spMkLst>
        </pc:spChg>
        <pc:spChg chg="add del mod">
          <ac:chgData name="Callum Boyce (2419989)" userId="S::2419989@student.uwtsd.ac.uk::c09eb1bf-01d5-43c4-884e-e964da4926d7" providerId="AD" clId="Web-{E715869C-53CE-94A3-04F7-FB5C0C726FD2}" dt="2026-04-23T22:25:37.492" v="1283"/>
          <ac:spMkLst>
            <pc:docMk/>
            <pc:sldMk cId="3695299403" sldId="260"/>
            <ac:spMk id="5" creationId="{C9C40705-E897-20E3-3CAE-05573B382ED9}"/>
          </ac:spMkLst>
        </pc:spChg>
        <pc:spChg chg="add mod">
          <ac:chgData name="Callum Boyce (2419989)" userId="S::2419989@student.uwtsd.ac.uk::c09eb1bf-01d5-43c4-884e-e964da4926d7" providerId="AD" clId="Web-{E715869C-53CE-94A3-04F7-FB5C0C726FD2}" dt="2026-04-23T22:36:26.267" v="1492" actId="14100"/>
          <ac:spMkLst>
            <pc:docMk/>
            <pc:sldMk cId="3695299403" sldId="260"/>
            <ac:spMk id="6" creationId="{386D5DFA-1EF0-96D5-4C69-4D91842DA1EE}"/>
          </ac:spMkLst>
        </pc:spChg>
        <pc:spChg chg="add del">
          <ac:chgData name="Callum Boyce (2419989)" userId="S::2419989@student.uwtsd.ac.uk::c09eb1bf-01d5-43c4-884e-e964da4926d7" providerId="AD" clId="Web-{E715869C-53CE-94A3-04F7-FB5C0C726FD2}" dt="2026-04-23T22:36:41.237" v="1494"/>
          <ac:spMkLst>
            <pc:docMk/>
            <pc:sldMk cId="3695299403" sldId="260"/>
            <ac:spMk id="7" creationId="{A1CF6BF6-E10A-42C9-F87A-A0FC73795586}"/>
          </ac:spMkLst>
        </pc:spChg>
        <pc:spChg chg="add mod">
          <ac:chgData name="Callum Boyce (2419989)" userId="S::2419989@student.uwtsd.ac.uk::c09eb1bf-01d5-43c4-884e-e964da4926d7" providerId="AD" clId="Web-{E715869C-53CE-94A3-04F7-FB5C0C726FD2}" dt="2026-04-23T22:53:46.549" v="1604" actId="1076"/>
          <ac:spMkLst>
            <pc:docMk/>
            <pc:sldMk cId="3695299403" sldId="260"/>
            <ac:spMk id="8" creationId="{5377E6BD-1710-CE7B-79D6-00BB5802CA0D}"/>
          </ac:spMkLst>
        </pc:spChg>
      </pc:sldChg>
      <pc:sldChg chg="modSp">
        <pc:chgData name="Callum Boyce (2419989)" userId="S::2419989@student.uwtsd.ac.uk::c09eb1bf-01d5-43c4-884e-e964da4926d7" providerId="AD" clId="Web-{E715869C-53CE-94A3-04F7-FB5C0C726FD2}" dt="2026-04-23T23:17:21.643" v="1669" actId="20577"/>
        <pc:sldMkLst>
          <pc:docMk/>
          <pc:sldMk cId="3551716620" sldId="261"/>
        </pc:sldMkLst>
        <pc:spChg chg="mod">
          <ac:chgData name="Callum Boyce (2419989)" userId="S::2419989@student.uwtsd.ac.uk::c09eb1bf-01d5-43c4-884e-e964da4926d7" providerId="AD" clId="Web-{E715869C-53CE-94A3-04F7-FB5C0C726FD2}" dt="2026-04-23T23:17:21.643" v="1669" actId="20577"/>
          <ac:spMkLst>
            <pc:docMk/>
            <pc:sldMk cId="3551716620" sldId="261"/>
            <ac:spMk id="3" creationId="{74925D2A-D0BB-C5A6-0277-88452840E61C}"/>
          </ac:spMkLst>
        </pc:spChg>
      </pc:sldChg>
      <pc:sldChg chg="addSp modSp">
        <pc:chgData name="Callum Boyce (2419989)" userId="S::2419989@student.uwtsd.ac.uk::c09eb1bf-01d5-43c4-884e-e964da4926d7" providerId="AD" clId="Web-{E715869C-53CE-94A3-04F7-FB5C0C726FD2}" dt="2026-04-23T23:05:14.189" v="1646" actId="20577"/>
        <pc:sldMkLst>
          <pc:docMk/>
          <pc:sldMk cId="982456419" sldId="262"/>
        </pc:sldMkLst>
        <pc:spChg chg="mod">
          <ac:chgData name="Callum Boyce (2419989)" userId="S::2419989@student.uwtsd.ac.uk::c09eb1bf-01d5-43c4-884e-e964da4926d7" providerId="AD" clId="Web-{E715869C-53CE-94A3-04F7-FB5C0C726FD2}" dt="2026-04-23T23:05:14.189" v="1646" actId="20577"/>
          <ac:spMkLst>
            <pc:docMk/>
            <pc:sldMk cId="982456419" sldId="262"/>
            <ac:spMk id="3" creationId="{FEA6D292-5CE5-1DE3-9EB7-1631E8AEA4CB}"/>
          </ac:spMkLst>
        </pc:spChg>
        <pc:picChg chg="add mod">
          <ac:chgData name="Callum Boyce (2419989)" userId="S::2419989@student.uwtsd.ac.uk::c09eb1bf-01d5-43c4-884e-e964da4926d7" providerId="AD" clId="Web-{E715869C-53CE-94A3-04F7-FB5C0C726FD2}" dt="2026-04-23T23:04:24.971" v="1626" actId="1076"/>
          <ac:picMkLst>
            <pc:docMk/>
            <pc:sldMk cId="982456419" sldId="262"/>
            <ac:picMk id="2" creationId="{DC5560EA-5777-1BFB-E6DD-560818013313}"/>
          </ac:picMkLst>
        </pc:picChg>
      </pc:sldChg>
      <pc:sldChg chg="modSp">
        <pc:chgData name="Callum Boyce (2419989)" userId="S::2419989@student.uwtsd.ac.uk::c09eb1bf-01d5-43c4-884e-e964da4926d7" providerId="AD" clId="Web-{E715869C-53CE-94A3-04F7-FB5C0C726FD2}" dt="2026-04-23T23:44:21.342" v="1691" actId="1076"/>
        <pc:sldMkLst>
          <pc:docMk/>
          <pc:sldMk cId="1602204308" sldId="263"/>
        </pc:sldMkLst>
        <pc:spChg chg="mod">
          <ac:chgData name="Callum Boyce (2419989)" userId="S::2419989@student.uwtsd.ac.uk::c09eb1bf-01d5-43c4-884e-e964da4926d7" providerId="AD" clId="Web-{E715869C-53CE-94A3-04F7-FB5C0C726FD2}" dt="2026-04-23T23:44:21.342" v="1691" actId="1076"/>
          <ac:spMkLst>
            <pc:docMk/>
            <pc:sldMk cId="1602204308" sldId="263"/>
            <ac:spMk id="3" creationId="{3EA71BE0-26E7-4574-306C-15D63B3E337F}"/>
          </ac:spMkLst>
        </pc:spChg>
      </pc:sldChg>
      <pc:sldChg chg="modSp">
        <pc:chgData name="Callum Boyce (2419989)" userId="S::2419989@student.uwtsd.ac.uk::c09eb1bf-01d5-43c4-884e-e964da4926d7" providerId="AD" clId="Web-{E715869C-53CE-94A3-04F7-FB5C0C726FD2}" dt="2026-04-23T23:44:09.373" v="1689" actId="1076"/>
        <pc:sldMkLst>
          <pc:docMk/>
          <pc:sldMk cId="2994413111" sldId="264"/>
        </pc:sldMkLst>
        <pc:spChg chg="mod">
          <ac:chgData name="Callum Boyce (2419989)" userId="S::2419989@student.uwtsd.ac.uk::c09eb1bf-01d5-43c4-884e-e964da4926d7" providerId="AD" clId="Web-{E715869C-53CE-94A3-04F7-FB5C0C726FD2}" dt="2026-04-23T23:44:09.373" v="1689" actId="1076"/>
          <ac:spMkLst>
            <pc:docMk/>
            <pc:sldMk cId="2994413111" sldId="264"/>
            <ac:spMk id="3" creationId="{C90A9255-9BC9-517F-A11C-1672AF3BEF19}"/>
          </ac:spMkLst>
        </pc:spChg>
      </pc:sldChg>
      <pc:sldChg chg="addSp delSp modSp">
        <pc:chgData name="Callum Boyce (2419989)" userId="S::2419989@student.uwtsd.ac.uk::c09eb1bf-01d5-43c4-884e-e964da4926d7" providerId="AD" clId="Web-{E715869C-53CE-94A3-04F7-FB5C0C726FD2}" dt="2026-04-23T23:18:37.727" v="1685" actId="1076"/>
        <pc:sldMkLst>
          <pc:docMk/>
          <pc:sldMk cId="2091115457" sldId="265"/>
        </pc:sldMkLst>
        <pc:spChg chg="add mod">
          <ac:chgData name="Callum Boyce (2419989)" userId="S::2419989@student.uwtsd.ac.uk::c09eb1bf-01d5-43c4-884e-e964da4926d7" providerId="AD" clId="Web-{E715869C-53CE-94A3-04F7-FB5C0C726FD2}" dt="2026-04-23T23:18:15.288" v="1679" actId="20577"/>
          <ac:spMkLst>
            <pc:docMk/>
            <pc:sldMk cId="2091115457" sldId="265"/>
            <ac:spMk id="2" creationId="{D3040CE0-C3AC-8218-C574-A9ECCAAFDC4E}"/>
          </ac:spMkLst>
        </pc:spChg>
        <pc:spChg chg="del mod">
          <ac:chgData name="Callum Boyce (2419989)" userId="S::2419989@student.uwtsd.ac.uk::c09eb1bf-01d5-43c4-884e-e964da4926d7" providerId="AD" clId="Web-{E715869C-53CE-94A3-04F7-FB5C0C726FD2}" dt="2026-04-23T15:08:27.131" v="257"/>
          <ac:spMkLst>
            <pc:docMk/>
            <pc:sldMk cId="2091115457" sldId="265"/>
            <ac:spMk id="3" creationId="{0663F8E5-2A9F-9337-9964-B2C9FC3107D8}"/>
          </ac:spMkLst>
        </pc:spChg>
        <pc:spChg chg="add mod">
          <ac:chgData name="Callum Boyce (2419989)" userId="S::2419989@student.uwtsd.ac.uk::c09eb1bf-01d5-43c4-884e-e964da4926d7" providerId="AD" clId="Web-{E715869C-53CE-94A3-04F7-FB5C0C726FD2}" dt="2026-04-23T23:00:30.813" v="1618" actId="20577"/>
          <ac:spMkLst>
            <pc:docMk/>
            <pc:sldMk cId="2091115457" sldId="265"/>
            <ac:spMk id="3" creationId="{B485EB84-D0C5-5589-E69B-8FB0553468DF}"/>
          </ac:spMkLst>
        </pc:spChg>
        <pc:spChg chg="add del">
          <ac:chgData name="Callum Boyce (2419989)" userId="S::2419989@student.uwtsd.ac.uk::c09eb1bf-01d5-43c4-884e-e964da4926d7" providerId="AD" clId="Web-{E715869C-53CE-94A3-04F7-FB5C0C726FD2}" dt="2026-04-23T16:06:30.591" v="836"/>
          <ac:spMkLst>
            <pc:docMk/>
            <pc:sldMk cId="2091115457" sldId="265"/>
            <ac:spMk id="3" creationId="{E37E1B8A-58C3-AB80-9589-C80E41937717}"/>
          </ac:spMkLst>
        </pc:spChg>
        <pc:spChg chg="add del mod">
          <ac:chgData name="Callum Boyce (2419989)" userId="S::2419989@student.uwtsd.ac.uk::c09eb1bf-01d5-43c4-884e-e964da4926d7" providerId="AD" clId="Web-{E715869C-53CE-94A3-04F7-FB5C0C726FD2}" dt="2026-04-23T16:12:03.398" v="944"/>
          <ac:spMkLst>
            <pc:docMk/>
            <pc:sldMk cId="2091115457" sldId="265"/>
            <ac:spMk id="4" creationId="{06FFF5AE-92D1-BA97-4D17-EEEE3DD5B9CE}"/>
          </ac:spMkLst>
        </pc:spChg>
        <pc:spChg chg="add del mod">
          <ac:chgData name="Callum Boyce (2419989)" userId="S::2419989@student.uwtsd.ac.uk::c09eb1bf-01d5-43c4-884e-e964da4926d7" providerId="AD" clId="Web-{E715869C-53CE-94A3-04F7-FB5C0C726FD2}" dt="2026-04-23T23:17:58.068" v="1675" actId="20577"/>
          <ac:spMkLst>
            <pc:docMk/>
            <pc:sldMk cId="2091115457" sldId="265"/>
            <ac:spMk id="5" creationId="{05DA6A2F-21DB-1CB9-A20F-DF8449F2A7F8}"/>
          </ac:spMkLst>
        </pc:spChg>
        <pc:spChg chg="add mod">
          <ac:chgData name="Callum Boyce (2419989)" userId="S::2419989@student.uwtsd.ac.uk::c09eb1bf-01d5-43c4-884e-e964da4926d7" providerId="AD" clId="Web-{E715869C-53CE-94A3-04F7-FB5C0C726FD2}" dt="2026-04-23T23:18:26.914" v="1682" actId="1076"/>
          <ac:spMkLst>
            <pc:docMk/>
            <pc:sldMk cId="2091115457" sldId="265"/>
            <ac:spMk id="6" creationId="{0BDD868F-23F5-4287-84D7-CC2B29BF41DC}"/>
          </ac:spMkLst>
        </pc:spChg>
        <pc:spChg chg="add mod">
          <ac:chgData name="Callum Boyce (2419989)" userId="S::2419989@student.uwtsd.ac.uk::c09eb1bf-01d5-43c4-884e-e964da4926d7" providerId="AD" clId="Web-{E715869C-53CE-94A3-04F7-FB5C0C726FD2}" dt="2026-04-23T23:18:37.727" v="1685" actId="1076"/>
          <ac:spMkLst>
            <pc:docMk/>
            <pc:sldMk cId="2091115457" sldId="265"/>
            <ac:spMk id="7" creationId="{7A9CD6B4-D957-F56A-F3C4-E6DD6B4C911F}"/>
          </ac:spMkLst>
        </pc:spChg>
        <pc:picChg chg="add mod">
          <ac:chgData name="Callum Boyce (2419989)" userId="S::2419989@student.uwtsd.ac.uk::c09eb1bf-01d5-43c4-884e-e964da4926d7" providerId="AD" clId="Web-{E715869C-53CE-94A3-04F7-FB5C0C726FD2}" dt="2026-04-23T23:09:58.681" v="1655" actId="1076"/>
          <ac:picMkLst>
            <pc:docMk/>
            <pc:sldMk cId="2091115457" sldId="265"/>
            <ac:picMk id="4" creationId="{164028EE-A4A8-424A-8815-43B193290347}"/>
          </ac:picMkLst>
        </pc:picChg>
        <pc:picChg chg="add mod">
          <ac:chgData name="Callum Boyce (2419989)" userId="S::2419989@student.uwtsd.ac.uk::c09eb1bf-01d5-43c4-884e-e964da4926d7" providerId="AD" clId="Web-{E715869C-53CE-94A3-04F7-FB5C0C726FD2}" dt="2026-04-23T23:10:40.023" v="1661" actId="14100"/>
          <ac:picMkLst>
            <pc:docMk/>
            <pc:sldMk cId="2091115457" sldId="265"/>
            <ac:picMk id="8" creationId="{8CC80CF3-3FF2-F5FB-136F-5A0B10968D3F}"/>
          </ac:picMkLst>
        </pc:picChg>
      </pc:sldChg>
    </pc:docChg>
  </pc:docChgLst>
  <pc:docChgLst>
    <pc:chgData name="Callum Boyce (2419989)" userId="S::2419989@student.uwtsd.ac.uk::c09eb1bf-01d5-43c4-884e-e964da4926d7" providerId="AD" clId="Web-{6EFC1175-EC7C-1EA8-8690-4953A6BB9357}"/>
    <pc:docChg chg="addSld modSld">
      <pc:chgData name="Callum Boyce (2419989)" userId="S::2419989@student.uwtsd.ac.uk::c09eb1bf-01d5-43c4-884e-e964da4926d7" providerId="AD" clId="Web-{6EFC1175-EC7C-1EA8-8690-4953A6BB9357}" dt="2026-04-22T16:26:03.455" v="1570" actId="20577"/>
      <pc:docMkLst>
        <pc:docMk/>
      </pc:docMkLst>
      <pc:sldChg chg="addSp delSp modSp">
        <pc:chgData name="Callum Boyce (2419989)" userId="S::2419989@student.uwtsd.ac.uk::c09eb1bf-01d5-43c4-884e-e964da4926d7" providerId="AD" clId="Web-{6EFC1175-EC7C-1EA8-8690-4953A6BB9357}" dt="2026-04-22T15:29:02.425" v="4"/>
        <pc:sldMkLst>
          <pc:docMk/>
          <pc:sldMk cId="3695299403" sldId="260"/>
        </pc:sldMkLst>
        <pc:graphicFrameChg chg="add del mod modGraphic">
          <ac:chgData name="Callum Boyce (2419989)" userId="S::2419989@student.uwtsd.ac.uk::c09eb1bf-01d5-43c4-884e-e964da4926d7" providerId="AD" clId="Web-{6EFC1175-EC7C-1EA8-8690-4953A6BB9357}" dt="2026-04-22T15:29:02.425" v="4"/>
          <ac:graphicFrameMkLst>
            <pc:docMk/>
            <pc:sldMk cId="3695299403" sldId="260"/>
            <ac:graphicFrameMk id="5" creationId="{6D03E072-D8EA-A99B-0695-DDFA796C2E44}"/>
          </ac:graphicFrameMkLst>
        </pc:graphicFrameChg>
      </pc:sldChg>
      <pc:sldChg chg="modSp">
        <pc:chgData name="Callum Boyce (2419989)" userId="S::2419989@student.uwtsd.ac.uk::c09eb1bf-01d5-43c4-884e-e964da4926d7" providerId="AD" clId="Web-{6EFC1175-EC7C-1EA8-8690-4953A6BB9357}" dt="2026-04-22T15:30:50.949" v="9" actId="20577"/>
        <pc:sldMkLst>
          <pc:docMk/>
          <pc:sldMk cId="3551716620" sldId="261"/>
        </pc:sldMkLst>
        <pc:spChg chg="mod">
          <ac:chgData name="Callum Boyce (2419989)" userId="S::2419989@student.uwtsd.ac.uk::c09eb1bf-01d5-43c4-884e-e964da4926d7" providerId="AD" clId="Web-{6EFC1175-EC7C-1EA8-8690-4953A6BB9357}" dt="2026-04-22T15:30:50.949" v="9" actId="20577"/>
          <ac:spMkLst>
            <pc:docMk/>
            <pc:sldMk cId="3551716620" sldId="261"/>
            <ac:spMk id="3" creationId="{74925D2A-D0BB-C5A6-0277-88452840E61C}"/>
          </ac:spMkLst>
        </pc:spChg>
      </pc:sldChg>
      <pc:sldChg chg="modSp">
        <pc:chgData name="Callum Boyce (2419989)" userId="S::2419989@student.uwtsd.ac.uk::c09eb1bf-01d5-43c4-884e-e964da4926d7" providerId="AD" clId="Web-{6EFC1175-EC7C-1EA8-8690-4953A6BB9357}" dt="2026-04-22T15:30:39.917" v="8" actId="20577"/>
        <pc:sldMkLst>
          <pc:docMk/>
          <pc:sldMk cId="982456419" sldId="262"/>
        </pc:sldMkLst>
        <pc:spChg chg="mod">
          <ac:chgData name="Callum Boyce (2419989)" userId="S::2419989@student.uwtsd.ac.uk::c09eb1bf-01d5-43c4-884e-e964da4926d7" providerId="AD" clId="Web-{6EFC1175-EC7C-1EA8-8690-4953A6BB9357}" dt="2026-04-22T15:30:39.917" v="8" actId="20577"/>
          <ac:spMkLst>
            <pc:docMk/>
            <pc:sldMk cId="982456419" sldId="262"/>
            <ac:spMk id="3" creationId="{FEA6D292-5CE5-1DE3-9EB7-1631E8AEA4CB}"/>
          </ac:spMkLst>
        </pc:spChg>
      </pc:sldChg>
      <pc:sldChg chg="modSp new">
        <pc:chgData name="Callum Boyce (2419989)" userId="S::2419989@student.uwtsd.ac.uk::c09eb1bf-01d5-43c4-884e-e964da4926d7" providerId="AD" clId="Web-{6EFC1175-EC7C-1EA8-8690-4953A6BB9357}" dt="2026-04-22T15:51:00.806" v="626" actId="20577"/>
        <pc:sldMkLst>
          <pc:docMk/>
          <pc:sldMk cId="1602204308" sldId="263"/>
        </pc:sldMkLst>
        <pc:spChg chg="mod">
          <ac:chgData name="Callum Boyce (2419989)" userId="S::2419989@student.uwtsd.ac.uk::c09eb1bf-01d5-43c4-884e-e964da4926d7" providerId="AD" clId="Web-{6EFC1175-EC7C-1EA8-8690-4953A6BB9357}" dt="2026-04-22T15:36:21.981" v="20" actId="20577"/>
          <ac:spMkLst>
            <pc:docMk/>
            <pc:sldMk cId="1602204308" sldId="263"/>
            <ac:spMk id="2" creationId="{78C10580-C574-E10A-09D6-8DAC5E7F20C4}"/>
          </ac:spMkLst>
        </pc:spChg>
        <pc:spChg chg="mod">
          <ac:chgData name="Callum Boyce (2419989)" userId="S::2419989@student.uwtsd.ac.uk::c09eb1bf-01d5-43c4-884e-e964da4926d7" providerId="AD" clId="Web-{6EFC1175-EC7C-1EA8-8690-4953A6BB9357}" dt="2026-04-22T15:51:00.806" v="626" actId="20577"/>
          <ac:spMkLst>
            <pc:docMk/>
            <pc:sldMk cId="1602204308" sldId="263"/>
            <ac:spMk id="3" creationId="{3EA71BE0-26E7-4574-306C-15D63B3E337F}"/>
          </ac:spMkLst>
        </pc:spChg>
      </pc:sldChg>
      <pc:sldChg chg="modSp new">
        <pc:chgData name="Callum Boyce (2419989)" userId="S::2419989@student.uwtsd.ac.uk::c09eb1bf-01d5-43c4-884e-e964da4926d7" providerId="AD" clId="Web-{6EFC1175-EC7C-1EA8-8690-4953A6BB9357}" dt="2026-04-22T16:26:03.455" v="1570" actId="20577"/>
        <pc:sldMkLst>
          <pc:docMk/>
          <pc:sldMk cId="2994413111" sldId="264"/>
        </pc:sldMkLst>
        <pc:spChg chg="mod">
          <ac:chgData name="Callum Boyce (2419989)" userId="S::2419989@student.uwtsd.ac.uk::c09eb1bf-01d5-43c4-884e-e964da4926d7" providerId="AD" clId="Web-{6EFC1175-EC7C-1EA8-8690-4953A6BB9357}" dt="2026-04-22T15:51:26.807" v="641" actId="20577"/>
          <ac:spMkLst>
            <pc:docMk/>
            <pc:sldMk cId="2994413111" sldId="264"/>
            <ac:spMk id="2" creationId="{B4D15348-6570-2F68-8466-8ACD9F764C51}"/>
          </ac:spMkLst>
        </pc:spChg>
        <pc:spChg chg="mod">
          <ac:chgData name="Callum Boyce (2419989)" userId="S::2419989@student.uwtsd.ac.uk::c09eb1bf-01d5-43c4-884e-e964da4926d7" providerId="AD" clId="Web-{6EFC1175-EC7C-1EA8-8690-4953A6BB9357}" dt="2026-04-22T16:26:03.455" v="1570" actId="20577"/>
          <ac:spMkLst>
            <pc:docMk/>
            <pc:sldMk cId="2994413111" sldId="264"/>
            <ac:spMk id="3" creationId="{C90A9255-9BC9-517F-A11C-1672AF3BEF1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C4270120-CDFC-48DE-A6EA-6DEEDD0E436A}" type="datetimeFigureOut">
              <a:rPr lang="en-US" dirty="0"/>
              <a:t>4/23/2026</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196A61CA-0502-4EE4-9724-96EA822543E5}" type="slidenum">
              <a:rPr lang="en-US" dirty="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3400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A3C9FAAF-C467-4C93-8ECD-39AF5A14D498}" type="datetimeFigureOut">
              <a:rPr lang="en-US" dirty="0"/>
              <a:t>4/23/2026</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3637351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E37E480-B2BA-4553-A144-61E7F75833ED}" type="datetimeFigureOut">
              <a:rPr lang="en-US" dirty="0"/>
              <a:t>4/23/2026</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721425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90E682A-6B53-4B08-AE4D-4C5E659103CC}" type="datetimeFigureOut">
              <a:rPr lang="en-US" dirty="0"/>
              <a:t>4/23/2026</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182243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7C69F0F6-BEBB-4894-ABB2-75C5CBE0DDB9}" type="datetimeFigureOut">
              <a:rPr lang="en-US" dirty="0"/>
              <a:t>4/23/2026</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196A61CA-0502-4EE4-9724-96EA822543E5}" type="slidenum">
              <a:rPr lang="en-US" dirty="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0610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8B3E9E5F-17D9-4A30-9DA3-64E46A6DF111}" type="datetimeFigureOut">
              <a:rPr lang="en-US" dirty="0"/>
              <a:t>4/23/2026</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192420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033AC5F0-3BC3-4718-BCCA-24B5655EC864}" type="datetimeFigureOut">
              <a:rPr lang="en-US" dirty="0"/>
              <a:t>4/23/2026</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2908658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9EB8BD81-465B-40F2-9A54-9DF3B12AF598}" type="datetimeFigureOut">
              <a:rPr lang="en-US" dirty="0"/>
              <a:t>4/23/2026</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2035330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noChangeAspect="1"/>
          </p:cNvSpPr>
          <p:nvPr>
            <p:ph type="pic" idx="1"/>
          </p:nvPr>
        </p:nvSpPr>
        <p:spPr>
          <a:xfrm>
            <a:off x="5334001" y="762000"/>
            <a:ext cx="5333999" cy="5334000"/>
          </a:xfrm>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F04B3CEF-64EF-4C43-9530-8E9CBFD2CAD1}" type="datetimeFigureOut">
              <a:rPr lang="en-US" dirty="0"/>
              <a:t>4/23/2026</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3364719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2A1F5BA7-0A17-4D30-9B66-E29324151C73}" type="datetimeFigureOut">
              <a:rPr lang="en-US" dirty="0"/>
              <a:t>4/23/2026</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3243124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76BEBB1B-D40A-4DB9-B3DE-BAAE675B83CD}" type="datetimeFigureOut">
              <a:rPr lang="en-US" dirty="0"/>
              <a:t>4/23/2026</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196A61CA-0502-4EE4-9724-96EA822543E5}" type="slidenum">
              <a:rPr lang="en-US" dirty="0"/>
              <a:t>‹#›</a:t>
            </a:fld>
            <a:endParaRPr lang="en-US"/>
          </a:p>
        </p:txBody>
      </p:sp>
    </p:spTree>
    <p:extLst>
      <p:ext uri="{BB962C8B-B14F-4D97-AF65-F5344CB8AC3E}">
        <p14:creationId xmlns:p14="http://schemas.microsoft.com/office/powerpoint/2010/main" val="1890447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B70A3DFD-A535-46B2-84C1-61DC8B16A904}" type="datetimeFigureOut">
              <a:rPr lang="en-US" dirty="0"/>
              <a:t>4/23/2026</a:t>
            </a:fld>
            <a:endParaRPr lang="en-US"/>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r>
              <a:rPr lang="en-US"/>
              <a:t>
              </a:t>
            </a:r>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196A61CA-0502-4EE4-9724-96EA822543E5}" type="slidenum">
              <a:rPr lang="en-US" dirty="0"/>
              <a:t>‹#›</a:t>
            </a:fld>
            <a:endParaRPr lang="en-US"/>
          </a:p>
        </p:txBody>
      </p:sp>
    </p:spTree>
    <p:extLst>
      <p:ext uri="{BB962C8B-B14F-4D97-AF65-F5344CB8AC3E}">
        <p14:creationId xmlns:p14="http://schemas.microsoft.com/office/powerpoint/2010/main" val="373725465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80">
          <p15:clr>
            <a:srgbClr val="F26B43"/>
          </p15:clr>
        </p15:guide>
        <p15:guide id="2" pos="3840">
          <p15:clr>
            <a:srgbClr val="F26B43"/>
          </p15:clr>
        </p15:guide>
        <p15:guide id="3" pos="7200">
          <p15:clr>
            <a:srgbClr val="F26B43"/>
          </p15:clr>
        </p15:guide>
        <p15:guide id="4" pos="6720">
          <p15:clr>
            <a:srgbClr val="F26B43"/>
          </p15:clr>
        </p15:guide>
        <p15:guide id="16" pos="480">
          <p15:clr>
            <a:srgbClr val="F26B43"/>
          </p15:clr>
        </p15:guide>
        <p15:guide id="23" orient="horz"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ouple of people running&#10;&#10;AI-generated content may be incorrect.">
            <a:extLst>
              <a:ext uri="{FF2B5EF4-FFF2-40B4-BE49-F238E27FC236}">
                <a16:creationId xmlns:a16="http://schemas.microsoft.com/office/drawing/2014/main" id="{5ABE8BE1-0895-62E7-0450-1CA03A244D63}"/>
              </a:ext>
            </a:extLst>
          </p:cNvPr>
          <p:cNvPicPr>
            <a:picLocks noChangeAspect="1"/>
          </p:cNvPicPr>
          <p:nvPr/>
        </p:nvPicPr>
        <p:blipFill>
          <a:blip r:embed="rId2"/>
          <a:srcRect t="4987" b="14249"/>
          <a:stretch>
            <a:fillRect/>
          </a:stretch>
        </p:blipFill>
        <p:spPr>
          <a:xfrm>
            <a:off x="6387193" y="1153441"/>
            <a:ext cx="4899517" cy="2222776"/>
          </a:xfrm>
          <a:prstGeom prst="rect">
            <a:avLst/>
          </a:prstGeom>
        </p:spPr>
      </p:pic>
      <p:pic>
        <p:nvPicPr>
          <p:cNvPr id="6" name="Picture 5" descr="A person running on a track&#10;&#10;AI-generated content may be incorrect.">
            <a:extLst>
              <a:ext uri="{FF2B5EF4-FFF2-40B4-BE49-F238E27FC236}">
                <a16:creationId xmlns:a16="http://schemas.microsoft.com/office/drawing/2014/main" id="{06A6CE9B-DCEC-9E71-1502-F3B897795B5C}"/>
              </a:ext>
            </a:extLst>
          </p:cNvPr>
          <p:cNvPicPr>
            <a:picLocks noChangeAspect="1"/>
          </p:cNvPicPr>
          <p:nvPr/>
        </p:nvPicPr>
        <p:blipFill>
          <a:blip r:embed="rId3"/>
          <a:srcRect t="21373" r="1" b="1"/>
          <a:stretch>
            <a:fillRect/>
          </a:stretch>
        </p:blipFill>
        <p:spPr>
          <a:xfrm>
            <a:off x="6389212" y="3614196"/>
            <a:ext cx="4916333" cy="2171405"/>
          </a:xfrm>
          <a:prstGeom prst="rect">
            <a:avLst/>
          </a:prstGeom>
        </p:spPr>
      </p:pic>
      <p:sp>
        <p:nvSpPr>
          <p:cNvPr id="5" name="Title 4">
            <a:extLst>
              <a:ext uri="{FF2B5EF4-FFF2-40B4-BE49-F238E27FC236}">
                <a16:creationId xmlns:a16="http://schemas.microsoft.com/office/drawing/2014/main" id="{A10A325E-0D6E-D70A-91EB-7CD9A94B2481}"/>
              </a:ext>
            </a:extLst>
          </p:cNvPr>
          <p:cNvSpPr>
            <a:spLocks noGrp="1"/>
          </p:cNvSpPr>
          <p:nvPr>
            <p:ph type="ctrTitle"/>
          </p:nvPr>
        </p:nvSpPr>
        <p:spPr>
          <a:xfrm>
            <a:off x="1159737" y="1037797"/>
            <a:ext cx="4126638" cy="4054385"/>
          </a:xfrm>
        </p:spPr>
        <p:txBody>
          <a:bodyPr/>
          <a:lstStyle/>
          <a:p>
            <a:r>
              <a:rPr lang="en-GB" sz="2400" b="0">
                <a:latin typeface="Helvetica"/>
                <a:cs typeface="Helvetica"/>
              </a:rPr>
              <a:t>Are there significant sex differences in ground contact time during the fast-running condition?</a:t>
            </a:r>
            <a:endParaRPr lang="en-US" sz="2400"/>
          </a:p>
          <a:p>
            <a:endParaRPr lang="en-US" sz="1800"/>
          </a:p>
          <a:p>
            <a:endParaRPr lang="en-GB"/>
          </a:p>
        </p:txBody>
      </p:sp>
      <p:sp>
        <p:nvSpPr>
          <p:cNvPr id="7" name="TextBox 6">
            <a:extLst>
              <a:ext uri="{FF2B5EF4-FFF2-40B4-BE49-F238E27FC236}">
                <a16:creationId xmlns:a16="http://schemas.microsoft.com/office/drawing/2014/main" id="{AB5BBDE8-8175-E53D-83FA-CE365C0323D2}"/>
              </a:ext>
            </a:extLst>
          </p:cNvPr>
          <p:cNvSpPr txBox="1"/>
          <p:nvPr/>
        </p:nvSpPr>
        <p:spPr>
          <a:xfrm>
            <a:off x="904874" y="5572124"/>
            <a:ext cx="334962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Callum Boyce </a:t>
            </a:r>
          </a:p>
          <a:p>
            <a:endParaRPr lang="en-GB"/>
          </a:p>
          <a:p>
            <a:r>
              <a:rPr lang="en-GB"/>
              <a:t>Module BMST 5001</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9699B-B8A9-47A7-2839-41B8C51ABA2E}"/>
              </a:ext>
            </a:extLst>
          </p:cNvPr>
          <p:cNvSpPr>
            <a:spLocks noGrp="1"/>
          </p:cNvSpPr>
          <p:nvPr>
            <p:ph type="title"/>
          </p:nvPr>
        </p:nvSpPr>
        <p:spPr>
          <a:xfrm>
            <a:off x="1271324" y="298067"/>
            <a:ext cx="4610655" cy="524183"/>
          </a:xfrm>
          <a:noFill/>
        </p:spPr>
        <p:txBody>
          <a:bodyPr vert="horz" lIns="91440" tIns="45720" rIns="91440" bIns="45720" rtlCol="0" anchor="t">
            <a:normAutofit fontScale="90000"/>
          </a:bodyPr>
          <a:lstStyle/>
          <a:p>
            <a:r>
              <a:rPr lang="en-US" sz="2000"/>
              <a:t>Introduction </a:t>
            </a:r>
            <a:br>
              <a:rPr lang="en-US" sz="1000"/>
            </a:br>
            <a:br>
              <a:rPr lang="en-US" sz="1000"/>
            </a:br>
            <a:endParaRPr lang="en-US" sz="1000"/>
          </a:p>
        </p:txBody>
      </p:sp>
      <p:pic>
        <p:nvPicPr>
          <p:cNvPr id="4" name="Picture 3" descr="A person running on a track&#10;&#10;AI-generated content may be incorrect.">
            <a:extLst>
              <a:ext uri="{FF2B5EF4-FFF2-40B4-BE49-F238E27FC236}">
                <a16:creationId xmlns:a16="http://schemas.microsoft.com/office/drawing/2014/main" id="{2B4691F7-C864-D3E9-7E61-8081B58E1A87}"/>
              </a:ext>
            </a:extLst>
          </p:cNvPr>
          <p:cNvPicPr>
            <a:picLocks noChangeAspect="1"/>
          </p:cNvPicPr>
          <p:nvPr/>
        </p:nvPicPr>
        <p:blipFill>
          <a:blip r:embed="rId2"/>
          <a:srcRect r="22" b="1"/>
          <a:stretch>
            <a:fillRect/>
          </a:stretch>
        </p:blipFill>
        <p:spPr>
          <a:xfrm>
            <a:off x="6779272" y="916235"/>
            <a:ext cx="3525837" cy="2351182"/>
          </a:xfrm>
          <a:prstGeom prst="rect">
            <a:avLst/>
          </a:prstGeom>
        </p:spPr>
      </p:pic>
      <p:pic>
        <p:nvPicPr>
          <p:cNvPr id="5" name="Picture 4" descr="A person in a yellow shirt&#10;&#10;AI-generated content may be incorrect.">
            <a:extLst>
              <a:ext uri="{FF2B5EF4-FFF2-40B4-BE49-F238E27FC236}">
                <a16:creationId xmlns:a16="http://schemas.microsoft.com/office/drawing/2014/main" id="{14745CC5-4FB7-BB09-E00E-FC090198E164}"/>
              </a:ext>
            </a:extLst>
          </p:cNvPr>
          <p:cNvPicPr>
            <a:picLocks noChangeAspect="1"/>
          </p:cNvPicPr>
          <p:nvPr/>
        </p:nvPicPr>
        <p:blipFill>
          <a:blip r:embed="rId3"/>
          <a:stretch>
            <a:fillRect/>
          </a:stretch>
        </p:blipFill>
        <p:spPr>
          <a:xfrm>
            <a:off x="6779203" y="3645862"/>
            <a:ext cx="3721292" cy="2491125"/>
          </a:xfrm>
          <a:prstGeom prst="rect">
            <a:avLst/>
          </a:prstGeom>
        </p:spPr>
      </p:pic>
      <p:sp>
        <p:nvSpPr>
          <p:cNvPr id="3" name="TextBox 2">
            <a:extLst>
              <a:ext uri="{FF2B5EF4-FFF2-40B4-BE49-F238E27FC236}">
                <a16:creationId xmlns:a16="http://schemas.microsoft.com/office/drawing/2014/main" id="{856FCD3C-EEA1-77D9-17E3-5C80B5C89A24}"/>
              </a:ext>
            </a:extLst>
          </p:cNvPr>
          <p:cNvSpPr txBox="1"/>
          <p:nvPr/>
        </p:nvSpPr>
        <p:spPr>
          <a:xfrm>
            <a:off x="581376" y="824090"/>
            <a:ext cx="4521198" cy="53399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cap="all">
                <a:latin typeface="Trade Gothic Next Light"/>
              </a:rPr>
              <a:t>GROUND CONTACT TIME, COMMONLY REFERRED TO AS GCT, IS DEFINED AS THE AMOUNT OF TIME THE FOOT REMAINS IN CONTACT WITH THE GROUND DURING LOCOMOTION, PARTICULARLY DURING RUNNING. IT IS A KEY VARIABLE WITHIN SPRINT BIOMECHANICS BECAUSE IT REFLECTS HOW EFFICIENTLY AN ATHLETE CAN APPLY FORCE TO THE GROUND TO PROPEL THEMSELVES FORWARD. </a:t>
            </a:r>
            <a:br>
              <a:rPr lang="en-US" sz="1100" b="1" cap="all" dirty="0">
                <a:latin typeface="Trade Gothic Next Light"/>
              </a:rPr>
            </a:br>
            <a:br>
              <a:rPr lang="en-US" sz="1100" b="1" cap="all" dirty="0">
                <a:latin typeface="Trade Gothic Next Light"/>
              </a:rPr>
            </a:br>
            <a:r>
              <a:rPr lang="en-US" sz="1100" b="1" cap="all">
                <a:latin typeface="Trade Gothic Next Light"/>
              </a:rPr>
              <a:t>IN SPRINTING, SHORTER GROUND CONTACT TIMES ARE TYPICALLY ASSOCIATED WITH HIGHER PERFORMANCE LEVELS, AS ELITE ATHLETES ARE ABLE TO GENERATE LARGE FORCES IN VERY SHORT PERIODS OF TIME. FROM A BIOMECHANICAL PERSPECTIVE, THIS IS IMPORTANT BECAUSE SPRINT VELOCITY IS INFLUENCED BY HOW QUICKLY FORCE CAN BE APPPLIED RELATIVE TO BODY MASS. </a:t>
            </a:r>
            <a:br>
              <a:rPr lang="en-US" sz="1100" b="1" cap="all" dirty="0">
                <a:latin typeface="Trade Gothic Next Light"/>
              </a:rPr>
            </a:br>
            <a:br>
              <a:rPr lang="en-US" sz="1100" b="1" cap="all" dirty="0">
                <a:latin typeface="Trade Gothic Next Light"/>
              </a:rPr>
            </a:br>
            <a:r>
              <a:rPr lang="en-US" sz="1100" b="1" cap="all">
                <a:latin typeface="Trade Gothic Next Light"/>
              </a:rPr>
              <a:t>ADDITIONALLY, GROUND CONTACT TIME HAS IMPLICATIONS FOR INJURY RISK. BOTH EXCESSIVELY SHORT AND EXCESSIVELY LONG CONTACT TIMES CAN ALTER LOADING PATTERNS ON JOINTS, PARTICULARLY AT THE ANKLE, KNEE AND HIP. </a:t>
            </a:r>
            <a:br>
              <a:rPr lang="en-US" sz="1100" b="1" cap="all" dirty="0">
                <a:latin typeface="Trade Gothic Next Light"/>
              </a:rPr>
            </a:br>
            <a:br>
              <a:rPr lang="en-US" sz="1100" b="1" cap="all" dirty="0">
                <a:latin typeface="Trade Gothic Next Light"/>
              </a:rPr>
            </a:br>
            <a:r>
              <a:rPr lang="en-US" sz="1100" b="1" cap="all">
                <a:latin typeface="Trade Gothic Next Light"/>
              </a:rPr>
              <a:t>PREVIOUS RESEARCH SUGGESTS THAT MAY BE DIFFERENCES BETWEEN MALES AND FEMALES IN SPRINT MECHANICS. THESE DIFFERENCES ARE OFTEN ATTRIBUTED TO NEUROMUSCULAR CONTROL. THEREFORE, THE AIM OF THIS STUDY WAS TO DETERMINE WHETHER THERE ARE SIGNIFICANT SEX DIFFERENCES IN GROUND CONTACT TIME DURING FAST RUNNING. </a:t>
            </a:r>
            <a:br>
              <a:rPr lang="en-US" sz="1100" b="1" cap="all" dirty="0">
                <a:latin typeface="Trade Gothic Next Light"/>
              </a:rPr>
            </a:br>
            <a:br>
              <a:rPr lang="en-US" sz="1100" b="1" cap="all" dirty="0">
                <a:latin typeface="Trade Gothic Next Light"/>
              </a:rPr>
            </a:br>
            <a:r>
              <a:rPr lang="en-US" sz="1100" b="1" cap="all">
                <a:latin typeface="Trade Gothic Next Light"/>
              </a:rPr>
              <a:t>IT WAS HYPOTHESISED THAT MALES WOULD DEMONSTRATE SHORTER GROUND CONTACT TIMES THAN FEMALES DUE TO GREATER FORCE PRODUCTION</a:t>
            </a:r>
            <a:endParaRPr lang="en-US" sz="1100">
              <a:latin typeface="Trade Gothic Next Light"/>
            </a:endParaRPr>
          </a:p>
        </p:txBody>
      </p:sp>
    </p:spTree>
    <p:extLst>
      <p:ext uri="{BB962C8B-B14F-4D97-AF65-F5344CB8AC3E}">
        <p14:creationId xmlns:p14="http://schemas.microsoft.com/office/powerpoint/2010/main" val="3327958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erson standing on a rope&#10;&#10;AI-generated content may be incorrect.">
            <a:extLst>
              <a:ext uri="{FF2B5EF4-FFF2-40B4-BE49-F238E27FC236}">
                <a16:creationId xmlns:a16="http://schemas.microsoft.com/office/drawing/2014/main" id="{57CCFB3F-3BC1-3B9C-36A0-D36A479D2C85}"/>
              </a:ext>
            </a:extLst>
          </p:cNvPr>
          <p:cNvPicPr>
            <a:picLocks noChangeAspect="1"/>
          </p:cNvPicPr>
          <p:nvPr/>
        </p:nvPicPr>
        <p:blipFill>
          <a:blip r:embed="rId2"/>
          <a:stretch>
            <a:fillRect/>
          </a:stretch>
        </p:blipFill>
        <p:spPr>
          <a:xfrm>
            <a:off x="8502655" y="2158400"/>
            <a:ext cx="3199583" cy="2818985"/>
          </a:xfrm>
          <a:prstGeom prst="rect">
            <a:avLst/>
          </a:prstGeom>
        </p:spPr>
      </p:pic>
      <p:sp>
        <p:nvSpPr>
          <p:cNvPr id="7" name="TextBox 6">
            <a:extLst>
              <a:ext uri="{FF2B5EF4-FFF2-40B4-BE49-F238E27FC236}">
                <a16:creationId xmlns:a16="http://schemas.microsoft.com/office/drawing/2014/main" id="{7830802A-238E-90A6-C6C6-8B71E3D4F813}"/>
              </a:ext>
            </a:extLst>
          </p:cNvPr>
          <p:cNvSpPr txBox="1"/>
          <p:nvPr/>
        </p:nvSpPr>
        <p:spPr>
          <a:xfrm>
            <a:off x="308126" y="704548"/>
            <a:ext cx="8100984" cy="5724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sz="1600">
                <a:latin typeface="Aptos Display"/>
              </a:rPr>
            </a:br>
            <a:br>
              <a:rPr lang="en-US" sz="1600">
                <a:latin typeface="Aptos Display"/>
              </a:rPr>
            </a:br>
            <a:r>
              <a:rPr lang="en-US">
                <a:latin typeface="Trade Gothic Next Light"/>
              </a:rPr>
              <a:t>The dataset used in this study consisted of 20 participants, including both male and female individuals. All participants were relatively physically active and completed the same biomechanical testing procedures</a:t>
            </a:r>
            <a:br>
              <a:rPr lang="en-US">
                <a:latin typeface="Trade Gothic Next Light"/>
              </a:rPr>
            </a:br>
            <a:br>
              <a:rPr lang="en-US">
                <a:latin typeface="Trade Gothic Next Light"/>
              </a:rPr>
            </a:br>
            <a:r>
              <a:rPr lang="en-US">
                <a:latin typeface="Trade Gothic Next Light"/>
              </a:rPr>
              <a:t>Data was collected using an app called Dartfish which is used for motion capture and analysis,  that was installed on a ipad which allows for accurate measurments of temporal and kinematic varibles. Participants performed running trials under three conditions: walking, slow running, and fast running. However for this analysis only the fast running condition is needed, approximately 4.0 metres per second was used. Ground contact time was measured and a toe-off during each stride. </a:t>
            </a:r>
            <a:br>
              <a:rPr lang="en-US">
                <a:latin typeface="Trade Gothic Next Light"/>
              </a:rPr>
            </a:br>
            <a:br>
              <a:rPr lang="en-US">
                <a:latin typeface="Trade Gothic Next Light"/>
              </a:rPr>
            </a:br>
            <a:r>
              <a:rPr lang="en-US">
                <a:latin typeface="Trade Gothic Next Light"/>
              </a:rPr>
              <a:t>The independent variable in this study was sex, and the dependent variable was ground contat time measured in seconds. There are a few limitations to consider.</a:t>
            </a:r>
            <a:r>
              <a:rPr lang="en-US" sz="1600">
                <a:latin typeface="Trade Gothic Next Light"/>
              </a:rPr>
              <a:t> Firstly, the sample size is relatively small, which may limit the ability to detect statistically significant differences. Secondly, testing was conducted in a sports hall, which may not fully reflect real-world sprinting conditions. Finally there may be minor sources of error associated with marker placement and motion capture accuracy. </a:t>
            </a:r>
            <a:br>
              <a:rPr lang="en-US" sz="900">
                <a:latin typeface="Trade Gothic Next Light"/>
              </a:rPr>
            </a:br>
            <a:br>
              <a:rPr lang="en-US" sz="900">
                <a:latin typeface="Trade Gothic Next Light"/>
              </a:rPr>
            </a:br>
            <a:endParaRPr lang="en-US" sz="900">
              <a:latin typeface="Trade Gothic Next Light"/>
            </a:endParaRPr>
          </a:p>
        </p:txBody>
      </p:sp>
      <p:sp>
        <p:nvSpPr>
          <p:cNvPr id="3" name="TextBox 2">
            <a:extLst>
              <a:ext uri="{FF2B5EF4-FFF2-40B4-BE49-F238E27FC236}">
                <a16:creationId xmlns:a16="http://schemas.microsoft.com/office/drawing/2014/main" id="{36503F94-C64A-8C91-749C-D76AFDD1E3E3}"/>
              </a:ext>
            </a:extLst>
          </p:cNvPr>
          <p:cNvSpPr txBox="1"/>
          <p:nvPr/>
        </p:nvSpPr>
        <p:spPr>
          <a:xfrm>
            <a:off x="555625" y="428625"/>
            <a:ext cx="352425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t>Method </a:t>
            </a:r>
          </a:p>
        </p:txBody>
      </p:sp>
    </p:spTree>
    <p:extLst>
      <p:ext uri="{BB962C8B-B14F-4D97-AF65-F5344CB8AC3E}">
        <p14:creationId xmlns:p14="http://schemas.microsoft.com/office/powerpoint/2010/main" val="163174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040CE0-C3AC-8218-C574-A9ECCAAFDC4E}"/>
              </a:ext>
            </a:extLst>
          </p:cNvPr>
          <p:cNvSpPr txBox="1"/>
          <p:nvPr/>
        </p:nvSpPr>
        <p:spPr>
          <a:xfrm>
            <a:off x="358573" y="4648234"/>
            <a:ext cx="3084576"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Participants setup:</a:t>
            </a:r>
            <a:endParaRPr lang="en-US" sz="1400"/>
          </a:p>
          <a:p>
            <a:pPr marL="285750" indent="-285750">
              <a:buFont typeface="Arial"/>
              <a:buChar char="•"/>
            </a:pPr>
            <a:r>
              <a:rPr lang="en-GB" sz="1400"/>
              <a:t>Hip</a:t>
            </a:r>
            <a:endParaRPr lang="en-GB" sz="1400" dirty="0"/>
          </a:p>
          <a:p>
            <a:pPr marL="285750" indent="-285750">
              <a:buFont typeface="Arial"/>
              <a:buChar char="•"/>
            </a:pPr>
            <a:r>
              <a:rPr lang="en-GB" sz="1400"/>
              <a:t>Knee</a:t>
            </a:r>
            <a:endParaRPr lang="en-GB" sz="1400" dirty="0"/>
          </a:p>
          <a:p>
            <a:pPr marL="285750" indent="-285750">
              <a:buFont typeface="Arial"/>
              <a:buChar char="•"/>
            </a:pPr>
            <a:r>
              <a:rPr lang="en-GB" sz="1400"/>
              <a:t>Ankle</a:t>
            </a:r>
            <a:endParaRPr lang="en-GB" sz="1400" dirty="0"/>
          </a:p>
          <a:p>
            <a:endParaRPr lang="en-GB" sz="1400" dirty="0"/>
          </a:p>
          <a:p>
            <a:r>
              <a:rPr lang="en-GB" sz="1400"/>
              <a:t>Participants were instructed to move in a straight line over 10m</a:t>
            </a:r>
          </a:p>
        </p:txBody>
      </p:sp>
      <p:sp>
        <p:nvSpPr>
          <p:cNvPr id="5" name="TextBox 4">
            <a:extLst>
              <a:ext uri="{FF2B5EF4-FFF2-40B4-BE49-F238E27FC236}">
                <a16:creationId xmlns:a16="http://schemas.microsoft.com/office/drawing/2014/main" id="{05DA6A2F-21DB-1CB9-A20F-DF8449F2A7F8}"/>
              </a:ext>
            </a:extLst>
          </p:cNvPr>
          <p:cNvSpPr txBox="1"/>
          <p:nvPr/>
        </p:nvSpPr>
        <p:spPr>
          <a:xfrm>
            <a:off x="280416" y="969861"/>
            <a:ext cx="4462272" cy="4370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a:t>Procedure:</a:t>
            </a:r>
            <a:endParaRPr lang="en-GB" sz="1400" dirty="0"/>
          </a:p>
          <a:p>
            <a:r>
              <a:rPr lang="en-GB" sz="1400"/>
              <a:t>1.Measure and mark a 10m distance</a:t>
            </a:r>
            <a:endParaRPr lang="en-GB" sz="1400" dirty="0"/>
          </a:p>
          <a:p>
            <a:endParaRPr lang="en-GB" sz="1400" dirty="0"/>
          </a:p>
          <a:p>
            <a:r>
              <a:rPr lang="en-GB" sz="1400"/>
              <a:t>2.Place a 1m ruler in frame for calibration in Dartfish</a:t>
            </a:r>
            <a:endParaRPr lang="en-GB" sz="1400" dirty="0"/>
          </a:p>
          <a:p>
            <a:endParaRPr lang="en-GB" sz="1400" dirty="0"/>
          </a:p>
          <a:p>
            <a:r>
              <a:rPr lang="en-GB" sz="1400"/>
              <a:t>3.Position cameras (Side-on view for Accurate  kinematics and one directly ahead on the line)</a:t>
            </a:r>
            <a:endParaRPr lang="en-GB" sz="1400" dirty="0"/>
          </a:p>
          <a:p>
            <a:endParaRPr lang="en-GB" sz="1400" dirty="0"/>
          </a:p>
          <a:p>
            <a:r>
              <a:rPr lang="en-GB" sz="1400"/>
              <a:t>4.Record 3 trails at different speeds:</a:t>
            </a:r>
            <a:endParaRPr lang="en-GB" sz="1400" dirty="0"/>
          </a:p>
          <a:p>
            <a:pPr marL="285750" indent="-285750">
              <a:buFont typeface="Arial"/>
              <a:buChar char="•"/>
            </a:pPr>
            <a:r>
              <a:rPr lang="en-GB" sz="1400"/>
              <a:t>Slow walk</a:t>
            </a:r>
            <a:endParaRPr lang="en-GB" sz="1400" dirty="0"/>
          </a:p>
          <a:p>
            <a:pPr marL="285750" indent="-285750">
              <a:buFont typeface="Arial"/>
              <a:buChar char="•"/>
            </a:pPr>
            <a:r>
              <a:rPr lang="en-GB" sz="1400"/>
              <a:t>Slow run (jog)</a:t>
            </a:r>
            <a:endParaRPr lang="en-GB" sz="1400" dirty="0"/>
          </a:p>
          <a:p>
            <a:pPr marL="285750" indent="-285750">
              <a:buFont typeface="Arial"/>
              <a:buChar char="•"/>
            </a:pPr>
            <a:r>
              <a:rPr lang="en-GB" sz="1400"/>
              <a:t>Fast run </a:t>
            </a:r>
            <a:endParaRPr lang="en-GB" sz="1400" dirty="0"/>
          </a:p>
          <a:p>
            <a:pPr marL="285750" indent="-285750">
              <a:buFont typeface="Arial"/>
              <a:buChar char="•"/>
            </a:pPr>
            <a:endParaRPr lang="en-GB" sz="1400" dirty="0"/>
          </a:p>
          <a:p>
            <a:r>
              <a:rPr lang="en-GB" sz="1400"/>
              <a:t>5.Ensure consistent starting position and adequate rest between trials. </a:t>
            </a:r>
            <a:endParaRPr lang="en-GB" sz="1400" dirty="0"/>
          </a:p>
          <a:p>
            <a:endParaRPr lang="en-GB" sz="1400" dirty="0"/>
          </a:p>
          <a:p>
            <a:endParaRPr lang="en-GB"/>
          </a:p>
          <a:p>
            <a:endParaRPr lang="en-GB"/>
          </a:p>
          <a:p>
            <a:endParaRPr lang="en-GB"/>
          </a:p>
        </p:txBody>
      </p:sp>
      <p:sp>
        <p:nvSpPr>
          <p:cNvPr id="6" name="TextBox 5">
            <a:extLst>
              <a:ext uri="{FF2B5EF4-FFF2-40B4-BE49-F238E27FC236}">
                <a16:creationId xmlns:a16="http://schemas.microsoft.com/office/drawing/2014/main" id="{0BDD868F-23F5-4287-84D7-CC2B29BF41DC}"/>
              </a:ext>
            </a:extLst>
          </p:cNvPr>
          <p:cNvSpPr txBox="1"/>
          <p:nvPr/>
        </p:nvSpPr>
        <p:spPr>
          <a:xfrm>
            <a:off x="6442376" y="727628"/>
            <a:ext cx="379862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Data Collection:</a:t>
            </a:r>
          </a:p>
          <a:p>
            <a:pPr marL="285750" indent="-285750">
              <a:buFont typeface="Arial"/>
              <a:buChar char="•"/>
            </a:pPr>
            <a:r>
              <a:rPr lang="en-GB" sz="1400"/>
              <a:t>Import video into Dartfish </a:t>
            </a:r>
          </a:p>
          <a:p>
            <a:pPr marL="285750" indent="-285750">
              <a:buFont typeface="Arial"/>
              <a:buChar char="•"/>
            </a:pPr>
            <a:r>
              <a:rPr lang="en-GB" sz="1400"/>
              <a:t>Calibrate using 1m reference </a:t>
            </a:r>
          </a:p>
          <a:p>
            <a:pPr marL="285750" indent="-285750">
              <a:buFont typeface="Arial"/>
              <a:buChar char="•"/>
            </a:pPr>
            <a:r>
              <a:rPr lang="en-GB" sz="1400"/>
              <a:t>Initial foot contact and toe-off time</a:t>
            </a:r>
          </a:p>
          <a:p>
            <a:pPr marL="285750" indent="-285750">
              <a:buFont typeface="Arial"/>
              <a:buChar char="•"/>
            </a:pPr>
            <a:r>
              <a:rPr lang="en-GB" sz="1400"/>
              <a:t>Calculate GCT (seconds) for each step</a:t>
            </a:r>
          </a:p>
          <a:p>
            <a:pPr marL="285750" indent="-285750">
              <a:buFont typeface="Arial"/>
              <a:buChar char="•"/>
            </a:pPr>
            <a:r>
              <a:rPr lang="en-GB" sz="1400"/>
              <a:t>Repeat for multiple steps per tr</a:t>
            </a:r>
            <a:r>
              <a:rPr lang="en-GB" sz="1200"/>
              <a:t>ail </a:t>
            </a:r>
          </a:p>
        </p:txBody>
      </p:sp>
      <p:sp>
        <p:nvSpPr>
          <p:cNvPr id="7" name="TextBox 6">
            <a:extLst>
              <a:ext uri="{FF2B5EF4-FFF2-40B4-BE49-F238E27FC236}">
                <a16:creationId xmlns:a16="http://schemas.microsoft.com/office/drawing/2014/main" id="{7A9CD6B4-D957-F56A-F3C4-E6DD6B4C911F}"/>
              </a:ext>
            </a:extLst>
          </p:cNvPr>
          <p:cNvSpPr txBox="1"/>
          <p:nvPr/>
        </p:nvSpPr>
        <p:spPr>
          <a:xfrm>
            <a:off x="6442206" y="2198636"/>
            <a:ext cx="465161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Key Outcome: </a:t>
            </a:r>
            <a:endParaRPr lang="en-US" sz="1400"/>
          </a:p>
          <a:p>
            <a:pPr marL="285750" indent="-285750">
              <a:buFont typeface="Arial"/>
              <a:buChar char="•"/>
            </a:pPr>
            <a:r>
              <a:rPr lang="en-GB" sz="1400"/>
              <a:t>GCT is expected to decrease as speed increases, reflecting more efficient and reactive</a:t>
            </a:r>
            <a:r>
              <a:rPr lang="en-GB" sz="1400" dirty="0"/>
              <a:t> movement during faster running</a:t>
            </a:r>
          </a:p>
        </p:txBody>
      </p:sp>
      <p:sp>
        <p:nvSpPr>
          <p:cNvPr id="3" name="TextBox 2">
            <a:extLst>
              <a:ext uri="{FF2B5EF4-FFF2-40B4-BE49-F238E27FC236}">
                <a16:creationId xmlns:a16="http://schemas.microsoft.com/office/drawing/2014/main" id="{B485EB84-D0C5-5589-E69B-8FB0553468DF}"/>
              </a:ext>
            </a:extLst>
          </p:cNvPr>
          <p:cNvSpPr txBox="1"/>
          <p:nvPr/>
        </p:nvSpPr>
        <p:spPr>
          <a:xfrm>
            <a:off x="545910" y="329820"/>
            <a:ext cx="317310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a:t>Method</a:t>
            </a:r>
          </a:p>
        </p:txBody>
      </p:sp>
      <p:pic>
        <p:nvPicPr>
          <p:cNvPr id="4" name="Picture 3" descr="Angle convention for hip flexion, knee ...">
            <a:extLst>
              <a:ext uri="{FF2B5EF4-FFF2-40B4-BE49-F238E27FC236}">
                <a16:creationId xmlns:a16="http://schemas.microsoft.com/office/drawing/2014/main" id="{164028EE-A4A8-424A-8815-43B193290347}"/>
              </a:ext>
            </a:extLst>
          </p:cNvPr>
          <p:cNvPicPr>
            <a:picLocks noChangeAspect="1"/>
          </p:cNvPicPr>
          <p:nvPr/>
        </p:nvPicPr>
        <p:blipFill>
          <a:blip r:embed="rId2"/>
          <a:stretch>
            <a:fillRect/>
          </a:stretch>
        </p:blipFill>
        <p:spPr>
          <a:xfrm>
            <a:off x="9499071" y="3427060"/>
            <a:ext cx="2055636" cy="3034947"/>
          </a:xfrm>
          <a:prstGeom prst="rect">
            <a:avLst/>
          </a:prstGeom>
        </p:spPr>
      </p:pic>
      <p:pic>
        <p:nvPicPr>
          <p:cNvPr id="8" name="Picture 7" descr="Angular Kinematics ...">
            <a:extLst>
              <a:ext uri="{FF2B5EF4-FFF2-40B4-BE49-F238E27FC236}">
                <a16:creationId xmlns:a16="http://schemas.microsoft.com/office/drawing/2014/main" id="{8CC80CF3-3FF2-F5FB-136F-5A0B10968D3F}"/>
              </a:ext>
            </a:extLst>
          </p:cNvPr>
          <p:cNvPicPr>
            <a:picLocks noChangeAspect="1"/>
          </p:cNvPicPr>
          <p:nvPr/>
        </p:nvPicPr>
        <p:blipFill>
          <a:blip r:embed="rId3"/>
          <a:stretch>
            <a:fillRect/>
          </a:stretch>
        </p:blipFill>
        <p:spPr>
          <a:xfrm>
            <a:off x="4918253" y="3434998"/>
            <a:ext cx="4161718" cy="3036005"/>
          </a:xfrm>
          <a:prstGeom prst="rect">
            <a:avLst/>
          </a:prstGeom>
        </p:spPr>
      </p:pic>
    </p:spTree>
    <p:extLst>
      <p:ext uri="{BB962C8B-B14F-4D97-AF65-F5344CB8AC3E}">
        <p14:creationId xmlns:p14="http://schemas.microsoft.com/office/powerpoint/2010/main" val="2091115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FC3A4-B6CA-270B-1B9D-B811C2EA88F2}"/>
              </a:ext>
            </a:extLst>
          </p:cNvPr>
          <p:cNvSpPr>
            <a:spLocks noGrp="1"/>
          </p:cNvSpPr>
          <p:nvPr>
            <p:ph type="title"/>
          </p:nvPr>
        </p:nvSpPr>
        <p:spPr>
          <a:xfrm>
            <a:off x="946521" y="396117"/>
            <a:ext cx="5217172" cy="1158857"/>
          </a:xfrm>
        </p:spPr>
        <p:txBody>
          <a:bodyPr anchor="b">
            <a:normAutofit/>
          </a:bodyPr>
          <a:lstStyle/>
          <a:p>
            <a:r>
              <a:rPr lang="en-GB" sz="3600"/>
              <a:t>Results</a:t>
            </a:r>
          </a:p>
        </p:txBody>
      </p:sp>
      <p:sp>
        <p:nvSpPr>
          <p:cNvPr id="3" name="Content Placeholder 2">
            <a:extLst>
              <a:ext uri="{FF2B5EF4-FFF2-40B4-BE49-F238E27FC236}">
                <a16:creationId xmlns:a16="http://schemas.microsoft.com/office/drawing/2014/main" id="{D431760E-EA84-9FA7-39AA-5B7F12DDD4A2}"/>
              </a:ext>
            </a:extLst>
          </p:cNvPr>
          <p:cNvSpPr>
            <a:spLocks noGrp="1"/>
          </p:cNvSpPr>
          <p:nvPr>
            <p:ph idx="1"/>
          </p:nvPr>
        </p:nvSpPr>
        <p:spPr>
          <a:xfrm>
            <a:off x="579631" y="1713725"/>
            <a:ext cx="5217173" cy="4351338"/>
          </a:xfrm>
        </p:spPr>
        <p:txBody>
          <a:bodyPr vert="horz" lIns="91440" tIns="45720" rIns="91440" bIns="45720" rtlCol="0" anchor="t">
            <a:normAutofit fontScale="92500" lnSpcReduction="20000"/>
          </a:bodyPr>
          <a:lstStyle/>
          <a:p>
            <a:pPr marL="0" indent="0">
              <a:buNone/>
            </a:pPr>
            <a:r>
              <a:rPr lang="en-GB" sz="2000">
                <a:latin typeface="Trade Gothic Next Light"/>
              </a:rPr>
              <a:t>Ground contact time values during the fast running condition ranged approximately between 0.16 and 0.23 seconds across all participants. </a:t>
            </a:r>
          </a:p>
          <a:p>
            <a:pPr marL="0" indent="0">
              <a:buNone/>
            </a:pPr>
            <a:r>
              <a:rPr lang="en-GB" sz="2000">
                <a:latin typeface="Trade Gothic Next Light"/>
              </a:rPr>
              <a:t>This range is consistent with expected values reported in sprint biomechanics literature for submaximal to fast running speeds.</a:t>
            </a:r>
          </a:p>
          <a:p>
            <a:pPr marL="0" indent="0">
              <a:buNone/>
            </a:pPr>
            <a:r>
              <a:rPr lang="en-GB" sz="2000">
                <a:latin typeface="Trade Gothic Next Light"/>
              </a:rPr>
              <a:t>When data was separated by sex, a small difference was observed between groups.</a:t>
            </a:r>
          </a:p>
          <a:p>
            <a:pPr marL="0" indent="0">
              <a:buNone/>
            </a:pPr>
            <a:r>
              <a:rPr lang="en-GB" sz="2000">
                <a:latin typeface="Trade Gothic Next Light"/>
              </a:rPr>
              <a:t>Male participants demonstrated an average ground contact time of approximately 0.188 seconds, while female participants demonstrated an average of approximately 0.200 seconds. </a:t>
            </a:r>
          </a:p>
          <a:p>
            <a:pPr marL="0" indent="0">
              <a:buNone/>
            </a:pPr>
            <a:endParaRPr lang="en-GB" sz="2000"/>
          </a:p>
          <a:p>
            <a:pPr marL="0" indent="0">
              <a:buNone/>
            </a:pPr>
            <a:endParaRPr lang="en-GB" sz="2000"/>
          </a:p>
          <a:p>
            <a:endParaRPr lang="en-GB" sz="2000"/>
          </a:p>
        </p:txBody>
      </p:sp>
      <p:pic>
        <p:nvPicPr>
          <p:cNvPr id="5" name="Picture 4" descr="A hand holding a stopwatch&#10;&#10;AI-generated content may be incorrect.">
            <a:extLst>
              <a:ext uri="{FF2B5EF4-FFF2-40B4-BE49-F238E27FC236}">
                <a16:creationId xmlns:a16="http://schemas.microsoft.com/office/drawing/2014/main" id="{54947B91-D67E-35B8-B4B9-EC28C4E985E0}"/>
              </a:ext>
            </a:extLst>
          </p:cNvPr>
          <p:cNvPicPr>
            <a:picLocks noChangeAspect="1"/>
          </p:cNvPicPr>
          <p:nvPr/>
        </p:nvPicPr>
        <p:blipFill>
          <a:blip r:embed="rId2"/>
          <a:stretch>
            <a:fillRect/>
          </a:stretch>
        </p:blipFill>
        <p:spPr>
          <a:xfrm>
            <a:off x="6620013" y="2029182"/>
            <a:ext cx="4650065" cy="3064927"/>
          </a:xfrm>
          <a:prstGeom prst="rect">
            <a:avLst/>
          </a:prstGeom>
        </p:spPr>
      </p:pic>
    </p:spTree>
    <p:extLst>
      <p:ext uri="{BB962C8B-B14F-4D97-AF65-F5344CB8AC3E}">
        <p14:creationId xmlns:p14="http://schemas.microsoft.com/office/powerpoint/2010/main" val="178512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30CE9-042B-2F6B-8F0F-078AA4CE3160}"/>
              </a:ext>
            </a:extLst>
          </p:cNvPr>
          <p:cNvSpPr>
            <a:spLocks noGrp="1"/>
          </p:cNvSpPr>
          <p:nvPr>
            <p:ph type="title"/>
          </p:nvPr>
        </p:nvSpPr>
        <p:spPr>
          <a:xfrm>
            <a:off x="608479" y="101787"/>
            <a:ext cx="10515600" cy="569166"/>
          </a:xfrm>
        </p:spPr>
        <p:txBody>
          <a:bodyPr>
            <a:normAutofit/>
          </a:bodyPr>
          <a:lstStyle/>
          <a:p>
            <a:r>
              <a:rPr lang="en-GB" sz="2400"/>
              <a:t>Results</a:t>
            </a:r>
          </a:p>
        </p:txBody>
      </p:sp>
      <p:sp>
        <p:nvSpPr>
          <p:cNvPr id="3" name="Content Placeholder 2">
            <a:extLst>
              <a:ext uri="{FF2B5EF4-FFF2-40B4-BE49-F238E27FC236}">
                <a16:creationId xmlns:a16="http://schemas.microsoft.com/office/drawing/2014/main" id="{47A84173-753E-B330-D434-E59EA26B4436}"/>
              </a:ext>
            </a:extLst>
          </p:cNvPr>
          <p:cNvSpPr>
            <a:spLocks noGrp="1"/>
          </p:cNvSpPr>
          <p:nvPr>
            <p:ph idx="1"/>
          </p:nvPr>
        </p:nvSpPr>
        <p:spPr>
          <a:xfrm>
            <a:off x="417980" y="671420"/>
            <a:ext cx="5260042" cy="4709926"/>
          </a:xfrm>
        </p:spPr>
        <p:txBody>
          <a:bodyPr vert="horz" lIns="91440" tIns="45720" rIns="91440" bIns="45720" rtlCol="0" anchor="t">
            <a:normAutofit/>
          </a:bodyPr>
          <a:lstStyle/>
          <a:p>
            <a:pPr marL="0" indent="0">
              <a:buNone/>
            </a:pPr>
            <a:endParaRPr lang="en-GB" sz="1900"/>
          </a:p>
          <a:p>
            <a:pPr marL="0" indent="0">
              <a:buNone/>
            </a:pPr>
            <a:endParaRPr lang="en-GB" sz="1900"/>
          </a:p>
          <a:p>
            <a:endParaRPr lang="en-GB"/>
          </a:p>
        </p:txBody>
      </p:sp>
      <p:sp>
        <p:nvSpPr>
          <p:cNvPr id="4" name="TextBox 3">
            <a:extLst>
              <a:ext uri="{FF2B5EF4-FFF2-40B4-BE49-F238E27FC236}">
                <a16:creationId xmlns:a16="http://schemas.microsoft.com/office/drawing/2014/main" id="{E4C17655-BE34-6EE6-003C-F4B5AAF2FDDF}"/>
              </a:ext>
            </a:extLst>
          </p:cNvPr>
          <p:cNvSpPr txBox="1"/>
          <p:nvPr/>
        </p:nvSpPr>
        <p:spPr>
          <a:xfrm>
            <a:off x="607998" y="844392"/>
            <a:ext cx="1097237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Joint Kinematics (Angles)</a:t>
            </a:r>
          </a:p>
          <a:p>
            <a:pPr marL="285750" indent="-285750">
              <a:buFont typeface="Arial"/>
              <a:buChar char="•"/>
            </a:pPr>
            <a:r>
              <a:rPr lang="en-GB"/>
              <a:t>Peak knee flexion (~109.5) is the largest joint motion observed, highlighting the knee's major role in shock absorption and propulsion.</a:t>
            </a:r>
            <a:endParaRPr lang="en-GB" dirty="0"/>
          </a:p>
          <a:p>
            <a:pPr marL="285750" indent="-285750">
              <a:buFont typeface="Arial"/>
              <a:buChar char="•"/>
            </a:pPr>
            <a:r>
              <a:rPr lang="en-GB"/>
              <a:t>Peak hip flexion (~52.5) indicates effective forward limb swing during the gait cycle.</a:t>
            </a:r>
          </a:p>
          <a:p>
            <a:pPr marL="285750" indent="-285750">
              <a:buFont typeface="Arial"/>
              <a:buChar char="•"/>
            </a:pPr>
            <a:r>
              <a:rPr lang="en-GB"/>
              <a:t>Knee flexion at initial contact (~17.5) suggests a moderately flexed landing, helping reduce impact forces.</a:t>
            </a:r>
          </a:p>
          <a:p>
            <a:pPr marL="285750" indent="-285750">
              <a:buFont typeface="Arial"/>
              <a:buChar char="•"/>
            </a:pPr>
            <a:r>
              <a:rPr lang="en-GB"/>
              <a:t>Ankle dorsiflexion at initial contact (~14.5) supports efficient foot placement and controlled loading.</a:t>
            </a:r>
            <a:endParaRPr lang="en-GB" dirty="0"/>
          </a:p>
          <a:p>
            <a:pPr marL="285750" indent="-285750">
              <a:buFont typeface="Arial"/>
              <a:buChar char="•"/>
            </a:pPr>
            <a:r>
              <a:rPr lang="en-GB"/>
              <a:t>Low trunk lateral lean (~5) indicates good postural stability during running. </a:t>
            </a:r>
            <a:endParaRPr lang="en-GB" dirty="0"/>
          </a:p>
        </p:txBody>
      </p:sp>
      <p:sp>
        <p:nvSpPr>
          <p:cNvPr id="6" name="TextBox 5">
            <a:extLst>
              <a:ext uri="{FF2B5EF4-FFF2-40B4-BE49-F238E27FC236}">
                <a16:creationId xmlns:a16="http://schemas.microsoft.com/office/drawing/2014/main" id="{386D5DFA-1EF0-96D5-4C69-4D91842DA1EE}"/>
              </a:ext>
            </a:extLst>
          </p:cNvPr>
          <p:cNvSpPr txBox="1"/>
          <p:nvPr/>
        </p:nvSpPr>
        <p:spPr>
          <a:xfrm>
            <a:off x="610106" y="3026263"/>
            <a:ext cx="1066328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Temporal &amp; Spatial Variables</a:t>
            </a:r>
          </a:p>
          <a:p>
            <a:pPr marL="285750" indent="-285750">
              <a:buFont typeface="Arial"/>
              <a:buChar char="•"/>
            </a:pPr>
            <a:r>
              <a:rPr lang="en-GB"/>
              <a:t>Cadence (~172 steps/min) falls within the typical running range (~160-180) indicating an efficient step rhythm.</a:t>
            </a:r>
            <a:endParaRPr lang="en-GB" dirty="0"/>
          </a:p>
          <a:p>
            <a:pPr marL="285750" indent="-285750">
              <a:buFont typeface="Arial"/>
              <a:buChar char="•"/>
            </a:pPr>
            <a:r>
              <a:rPr lang="en-GB"/>
              <a:t>Step Length (~2.35m) suggests relatively long strides, contributing to forward speed.</a:t>
            </a:r>
          </a:p>
          <a:p>
            <a:pPr marL="285750" indent="-285750">
              <a:buFont typeface="Arial"/>
              <a:buChar char="•"/>
            </a:pPr>
            <a:r>
              <a:rPr lang="en-GB"/>
              <a:t>Stride time (~0.34s) aligns with the observed cadence (inverse relationship).</a:t>
            </a:r>
          </a:p>
          <a:p>
            <a:pPr marL="285750" indent="-285750">
              <a:buFont typeface="Arial"/>
              <a:buChar char="•"/>
            </a:pPr>
            <a:r>
              <a:rPr lang="en-GB"/>
              <a:t>Ground contact time (~0.19s) is relatively short indicating quick tunrover and efficient force application. </a:t>
            </a:r>
            <a:endParaRPr lang="en-GB" dirty="0"/>
          </a:p>
        </p:txBody>
      </p:sp>
      <p:sp>
        <p:nvSpPr>
          <p:cNvPr id="8" name="TextBox 7">
            <a:extLst>
              <a:ext uri="{FF2B5EF4-FFF2-40B4-BE49-F238E27FC236}">
                <a16:creationId xmlns:a16="http://schemas.microsoft.com/office/drawing/2014/main" id="{5377E6BD-1710-CE7B-79D6-00BB5802CA0D}"/>
              </a:ext>
            </a:extLst>
          </p:cNvPr>
          <p:cNvSpPr txBox="1"/>
          <p:nvPr/>
        </p:nvSpPr>
        <p:spPr>
          <a:xfrm>
            <a:off x="609431" y="4936362"/>
            <a:ext cx="1056463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Variability (Standard Deviation insights)</a:t>
            </a:r>
            <a:endParaRPr lang="en-US"/>
          </a:p>
          <a:p>
            <a:pPr marL="285750" indent="-285750">
              <a:buFont typeface="Arial"/>
              <a:buChar char="•"/>
            </a:pPr>
            <a:r>
              <a:rPr lang="en-GB"/>
              <a:t>Larger SD in knee flexion (±10.5) and cadence (±15) suggests these variables vary more between individuals.</a:t>
            </a:r>
          </a:p>
          <a:p>
            <a:pPr marL="285750" indent="-285750">
              <a:buFont typeface="Arial"/>
              <a:buChar char="•"/>
            </a:pPr>
            <a:r>
              <a:rPr lang="en-GB"/>
              <a:t>Smaller SD in temporal measures (e.g., stride time ±0.02s) indicates high consistency in timing mechanics </a:t>
            </a:r>
            <a:endParaRPr lang="en-GB" dirty="0"/>
          </a:p>
        </p:txBody>
      </p:sp>
    </p:spTree>
    <p:extLst>
      <p:ext uri="{BB962C8B-B14F-4D97-AF65-F5344CB8AC3E}">
        <p14:creationId xmlns:p14="http://schemas.microsoft.com/office/powerpoint/2010/main" val="3695299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A33BF-A363-DCA5-6BFB-6B5B4832F968}"/>
              </a:ext>
            </a:extLst>
          </p:cNvPr>
          <p:cNvSpPr>
            <a:spLocks noGrp="1"/>
          </p:cNvSpPr>
          <p:nvPr>
            <p:ph type="title"/>
          </p:nvPr>
        </p:nvSpPr>
        <p:spPr>
          <a:xfrm>
            <a:off x="742950" y="933"/>
            <a:ext cx="10515600" cy="896586"/>
          </a:xfrm>
        </p:spPr>
        <p:txBody>
          <a:bodyPr>
            <a:normAutofit/>
          </a:bodyPr>
          <a:lstStyle/>
          <a:p>
            <a:r>
              <a:rPr lang="en-GB" sz="2400"/>
              <a:t>Discussion </a:t>
            </a:r>
          </a:p>
        </p:txBody>
      </p:sp>
      <p:sp>
        <p:nvSpPr>
          <p:cNvPr id="3" name="Content Placeholder 2">
            <a:extLst>
              <a:ext uri="{FF2B5EF4-FFF2-40B4-BE49-F238E27FC236}">
                <a16:creationId xmlns:a16="http://schemas.microsoft.com/office/drawing/2014/main" id="{74925D2A-D0BB-C5A6-0277-88452840E61C}"/>
              </a:ext>
            </a:extLst>
          </p:cNvPr>
          <p:cNvSpPr>
            <a:spLocks noGrp="1"/>
          </p:cNvSpPr>
          <p:nvPr>
            <p:ph idx="1"/>
          </p:nvPr>
        </p:nvSpPr>
        <p:spPr>
          <a:xfrm>
            <a:off x="742950" y="1080434"/>
            <a:ext cx="10515600" cy="4351338"/>
          </a:xfrm>
        </p:spPr>
        <p:txBody>
          <a:bodyPr vert="horz" lIns="91440" tIns="45720" rIns="91440" bIns="45720" rtlCol="0" anchor="t">
            <a:noAutofit/>
          </a:bodyPr>
          <a:lstStyle/>
          <a:p>
            <a:pPr marL="0" indent="0">
              <a:buNone/>
            </a:pPr>
            <a:r>
              <a:rPr lang="en-GB"/>
              <a:t>The findings of this study can be interpreted using key biomechanical principles.</a:t>
            </a:r>
          </a:p>
          <a:p>
            <a:pPr marL="0" indent="0">
              <a:buNone/>
            </a:pPr>
            <a:r>
              <a:rPr lang="en-GB"/>
              <a:t>Ground contact time is closely related to how quickly force can be applied to the ground. According to the concept of ground reaction force, shorter contact times are typically associated with higher rates of force development. </a:t>
            </a:r>
          </a:p>
          <a:p>
            <a:pPr marL="0" indent="0">
              <a:buNone/>
            </a:pPr>
            <a:r>
              <a:rPr lang="en-GB"/>
              <a:t>This allows for more effiecient propulsion and is often observed in faster runners.</a:t>
            </a:r>
          </a:p>
          <a:p>
            <a:pPr marL="0" indent="0">
              <a:buNone/>
            </a:pPr>
            <a:r>
              <a:rPr lang="en-GB"/>
              <a:t>The results of this study showed that males had slightly shorter ground contact time than females, which supports the initial hypothesis. </a:t>
            </a:r>
          </a:p>
          <a:p>
            <a:pPr marL="0" indent="0">
              <a:buNone/>
            </a:pPr>
            <a:r>
              <a:rPr lang="en-GB"/>
              <a:t>This difference may be explained by physiological factors. Males generally possess greater muscle mass and strength, particularly in the lower limbs, which allows for faster and more powerful force production. </a:t>
            </a:r>
          </a:p>
          <a:p>
            <a:pPr marL="0" indent="0">
              <a:buNone/>
            </a:pPr>
            <a:r>
              <a:rPr lang="en-GB"/>
              <a:t>In contrast, females may rely on slightly longer contact times to generate the required force, resulting in a marginally longer stance phase. </a:t>
            </a:r>
          </a:p>
          <a:p>
            <a:pPr marL="0" indent="0">
              <a:buNone/>
            </a:pPr>
            <a:endParaRPr lang="en-GB" sz="2000"/>
          </a:p>
        </p:txBody>
      </p:sp>
    </p:spTree>
    <p:extLst>
      <p:ext uri="{BB962C8B-B14F-4D97-AF65-F5344CB8AC3E}">
        <p14:creationId xmlns:p14="http://schemas.microsoft.com/office/powerpoint/2010/main" val="3551716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A6D292-5CE5-1DE3-9EB7-1631E8AEA4CB}"/>
              </a:ext>
            </a:extLst>
          </p:cNvPr>
          <p:cNvSpPr>
            <a:spLocks noGrp="1"/>
          </p:cNvSpPr>
          <p:nvPr>
            <p:ph idx="1"/>
          </p:nvPr>
        </p:nvSpPr>
        <p:spPr>
          <a:xfrm>
            <a:off x="455457" y="287845"/>
            <a:ext cx="6722410" cy="3656574"/>
          </a:xfrm>
        </p:spPr>
        <p:txBody>
          <a:bodyPr vert="horz" lIns="91440" tIns="45720" rIns="91440" bIns="45720" rtlCol="0" anchor="t">
            <a:noAutofit/>
          </a:bodyPr>
          <a:lstStyle/>
          <a:p>
            <a:pPr marL="0" indent="0">
              <a:buNone/>
            </a:pPr>
            <a:r>
              <a:rPr lang="en-GB" sz="1600" dirty="0"/>
              <a:t>H</a:t>
            </a:r>
            <a:r>
              <a:rPr lang="en-GB" sz="1400" dirty="0"/>
              <a:t>owever, it is important to note that the difference observed in this study was small. This suggests that, with the sample, both males and females demonstrated similar running mechanics during fast running. </a:t>
            </a:r>
          </a:p>
          <a:p>
            <a:pPr marL="0" indent="0">
              <a:buNone/>
            </a:pPr>
            <a:r>
              <a:rPr lang="en-GB" sz="1400" dirty="0"/>
              <a:t>When comparing these findings to existing research, similar trends have been reported with males often showing shorter ground contact time. However, previous studies also indicate that differences are not always large, particularly in non-elite recreational populations. </a:t>
            </a:r>
          </a:p>
          <a:p>
            <a:pPr marL="0" indent="0">
              <a:buNone/>
            </a:pPr>
            <a:r>
              <a:rPr lang="en-GB" sz="1400" dirty="0"/>
              <a:t>From a performance perspective, shorter ground time are beneficial because they allow for higher step frequency and more effective force application. However, it is important to recognise that simply reducing ground contact time is not always the goal. Effective sprinting requires an optimal balance between force magnitude and contact duration. </a:t>
            </a:r>
          </a:p>
          <a:p>
            <a:pPr marL="0" indent="0">
              <a:buNone/>
            </a:pPr>
            <a:r>
              <a:rPr lang="en-GB" sz="1400" dirty="0"/>
              <a:t>From an injury perspective, both very short and very long contact time and present risk, shorter contact may increase peak force applied to the musculoskeletal system, while longer contact may increase cumulative loading. </a:t>
            </a:r>
          </a:p>
          <a:p>
            <a:pPr marL="0" indent="0">
              <a:buNone/>
            </a:pPr>
            <a:r>
              <a:rPr lang="en-GB" sz="1400"/>
              <a:t>Therefore, rather than focusing solely on reducing ground contact time, training should aim to optimise how force is applied during the contact phase. </a:t>
            </a:r>
          </a:p>
          <a:p>
            <a:pPr marL="0" indent="0">
              <a:buNone/>
            </a:pPr>
            <a:r>
              <a:rPr lang="en-GB" sz="1400" dirty="0"/>
              <a:t>Future research could include a larger sample size, incorporate elite athletes and use statistical analysis to determine whether differences are significant. </a:t>
            </a:r>
          </a:p>
          <a:p>
            <a:pPr marL="0" indent="0">
              <a:buNone/>
            </a:pPr>
            <a:endParaRPr lang="en-GB" sz="1400"/>
          </a:p>
        </p:txBody>
      </p:sp>
      <p:pic>
        <p:nvPicPr>
          <p:cNvPr id="2" name="Picture 1" descr="Four people discussing illustration ...">
            <a:extLst>
              <a:ext uri="{FF2B5EF4-FFF2-40B4-BE49-F238E27FC236}">
                <a16:creationId xmlns:a16="http://schemas.microsoft.com/office/drawing/2014/main" id="{DC5560EA-5777-1BFB-E6DD-560818013313}"/>
              </a:ext>
            </a:extLst>
          </p:cNvPr>
          <p:cNvPicPr>
            <a:picLocks noChangeAspect="1"/>
          </p:cNvPicPr>
          <p:nvPr/>
        </p:nvPicPr>
        <p:blipFill>
          <a:blip r:embed="rId2"/>
          <a:stretch>
            <a:fillRect/>
          </a:stretch>
        </p:blipFill>
        <p:spPr>
          <a:xfrm>
            <a:off x="8015571" y="1527200"/>
            <a:ext cx="3382796" cy="3382796"/>
          </a:xfrm>
          <a:prstGeom prst="rect">
            <a:avLst/>
          </a:prstGeom>
        </p:spPr>
      </p:pic>
    </p:spTree>
    <p:extLst>
      <p:ext uri="{BB962C8B-B14F-4D97-AF65-F5344CB8AC3E}">
        <p14:creationId xmlns:p14="http://schemas.microsoft.com/office/powerpoint/2010/main" val="982456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10580-C574-E10A-09D6-8DAC5E7F20C4}"/>
              </a:ext>
            </a:extLst>
          </p:cNvPr>
          <p:cNvSpPr>
            <a:spLocks noGrp="1"/>
          </p:cNvSpPr>
          <p:nvPr>
            <p:ph type="title"/>
          </p:nvPr>
        </p:nvSpPr>
        <p:spPr>
          <a:xfrm>
            <a:off x="717992" y="143371"/>
            <a:ext cx="9238434" cy="857559"/>
          </a:xfrm>
        </p:spPr>
        <p:txBody>
          <a:bodyPr>
            <a:normAutofit/>
          </a:bodyPr>
          <a:lstStyle/>
          <a:p>
            <a:r>
              <a:rPr lang="en-GB" sz="3600"/>
              <a:t>Conclusion </a:t>
            </a:r>
          </a:p>
        </p:txBody>
      </p:sp>
      <p:sp>
        <p:nvSpPr>
          <p:cNvPr id="3" name="Content Placeholder 2">
            <a:extLst>
              <a:ext uri="{FF2B5EF4-FFF2-40B4-BE49-F238E27FC236}">
                <a16:creationId xmlns:a16="http://schemas.microsoft.com/office/drawing/2014/main" id="{3EA71BE0-26E7-4574-306C-15D63B3E337F}"/>
              </a:ext>
            </a:extLst>
          </p:cNvPr>
          <p:cNvSpPr>
            <a:spLocks noGrp="1"/>
          </p:cNvSpPr>
          <p:nvPr>
            <p:ph idx="1"/>
          </p:nvPr>
        </p:nvSpPr>
        <p:spPr>
          <a:xfrm>
            <a:off x="222343" y="1001337"/>
            <a:ext cx="11740522" cy="3810000"/>
          </a:xfrm>
        </p:spPr>
        <p:txBody>
          <a:bodyPr vert="horz" lIns="91440" tIns="45720" rIns="91440" bIns="45720" rtlCol="0" anchor="t">
            <a:normAutofit fontScale="92500"/>
          </a:bodyPr>
          <a:lstStyle/>
          <a:p>
            <a:pPr marL="0" indent="0">
              <a:buNone/>
            </a:pPr>
            <a:r>
              <a:rPr lang="en-GB" sz="1600"/>
              <a:t>In conclusion, this study aimed to determine whether there are significant sex differences in ground contact time during fast running. </a:t>
            </a:r>
            <a:endParaRPr lang="en-US" sz="1600"/>
          </a:p>
          <a:p>
            <a:pPr marL="0" indent="0">
              <a:buNone/>
            </a:pPr>
            <a:r>
              <a:rPr lang="en-GB" sz="1600"/>
              <a:t>The results showed that male participants demonstrated sloghtly shorter ground contact times compared to female participants, with average values of approximately 0.188 seconds for males and 0.200 seconds for females. </a:t>
            </a:r>
          </a:p>
          <a:p>
            <a:pPr marL="0" indent="0">
              <a:buNone/>
            </a:pPr>
            <a:r>
              <a:rPr lang="en-GB" sz="1600"/>
              <a:t>However, the difference between the two groups was relatively small, at around 0.01 to 0.02 seconds. In addition, there was clear overlap in range of values between males and females, indicating that individuals variation was greater than the difference between groups. </a:t>
            </a:r>
          </a:p>
          <a:p>
            <a:pPr marL="0" indent="0">
              <a:buNone/>
            </a:pPr>
            <a:r>
              <a:rPr lang="en-GB" sz="1600"/>
              <a:t>This suggests that, within this sample, sex does not appear to have a strong influence on ground contact time during fast running. </a:t>
            </a:r>
          </a:p>
          <a:p>
            <a:pPr marL="0" indent="0">
              <a:buNone/>
            </a:pPr>
            <a:r>
              <a:rPr lang="en-GB" sz="1600"/>
              <a:t>While the findings do align with biomechanical theory-where males may produce force more rapidly-the practical significance of this difference is limited. </a:t>
            </a:r>
          </a:p>
          <a:p>
            <a:pPr marL="0" indent="0">
              <a:buNone/>
            </a:pPr>
            <a:r>
              <a:rPr lang="en-GB" sz="1600"/>
              <a:t>Overall, ground contact time appears to be influenced by multiple factors, including strength, technique, and individual biomechanics, rather than sex alone. </a:t>
            </a:r>
          </a:p>
        </p:txBody>
      </p:sp>
    </p:spTree>
    <p:extLst>
      <p:ext uri="{BB962C8B-B14F-4D97-AF65-F5344CB8AC3E}">
        <p14:creationId xmlns:p14="http://schemas.microsoft.com/office/powerpoint/2010/main" val="1602204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15348-6570-2F68-8466-8ACD9F764C51}"/>
              </a:ext>
            </a:extLst>
          </p:cNvPr>
          <p:cNvSpPr>
            <a:spLocks noGrp="1"/>
          </p:cNvSpPr>
          <p:nvPr>
            <p:ph type="title"/>
          </p:nvPr>
        </p:nvSpPr>
        <p:spPr>
          <a:xfrm>
            <a:off x="701433" y="238289"/>
            <a:ext cx="9238434" cy="857559"/>
          </a:xfrm>
        </p:spPr>
        <p:txBody>
          <a:bodyPr>
            <a:normAutofit/>
          </a:bodyPr>
          <a:lstStyle/>
          <a:p>
            <a:r>
              <a:rPr lang="en-GB" sz="3600"/>
              <a:t>Recommendations</a:t>
            </a:r>
          </a:p>
        </p:txBody>
      </p:sp>
      <p:sp>
        <p:nvSpPr>
          <p:cNvPr id="3" name="Content Placeholder 2">
            <a:extLst>
              <a:ext uri="{FF2B5EF4-FFF2-40B4-BE49-F238E27FC236}">
                <a16:creationId xmlns:a16="http://schemas.microsoft.com/office/drawing/2014/main" id="{C90A9255-9BC9-517F-A11C-1672AF3BEF19}"/>
              </a:ext>
            </a:extLst>
          </p:cNvPr>
          <p:cNvSpPr>
            <a:spLocks noGrp="1"/>
          </p:cNvSpPr>
          <p:nvPr>
            <p:ph idx="1"/>
          </p:nvPr>
        </p:nvSpPr>
        <p:spPr>
          <a:xfrm>
            <a:off x="1380282" y="1436216"/>
            <a:ext cx="9238434" cy="3810000"/>
          </a:xfrm>
        </p:spPr>
        <p:txBody>
          <a:bodyPr vert="horz" lIns="91440" tIns="45720" rIns="91440" bIns="45720" rtlCol="0" anchor="t">
            <a:normAutofit fontScale="85000" lnSpcReduction="10000"/>
          </a:bodyPr>
          <a:lstStyle/>
          <a:p>
            <a:pPr marL="0" indent="0">
              <a:buNone/>
            </a:pPr>
            <a:r>
              <a:rPr lang="en-GB" sz="1600"/>
              <a:t>Based on these findings practical recommendations can be made for improving performance and reducing injury risk. </a:t>
            </a:r>
          </a:p>
          <a:p>
            <a:pPr marL="0" indent="0">
              <a:buNone/>
            </a:pPr>
            <a:r>
              <a:rPr lang="en-GB" sz="1600"/>
              <a:t>Fristly, athletes should incorporate plyometric training into their programmes. Plyometric exercises, such as jump training help to improve reactive strength and the ability to produce force quickly, which can contribute to reducing ground contact time. </a:t>
            </a:r>
          </a:p>
          <a:p>
            <a:pPr marL="0" indent="0">
              <a:buNone/>
            </a:pPr>
            <a:r>
              <a:rPr lang="en-GB" sz="1600"/>
              <a:t>Secondly, sprint technique training should emphasised. Coaching cues that encourage placement and rapid ground contact time can help athletes optimise their running mechanics</a:t>
            </a:r>
          </a:p>
          <a:p>
            <a:pPr marL="0" indent="0">
              <a:buNone/>
            </a:pPr>
            <a:r>
              <a:rPr lang="en-GB" sz="1600"/>
              <a:t>Thirdly, strength training should be included, particularly focusing on lower-body muscles like the quadriceps, hamstrings, and the calf muscles. Improved strength can enhance force production and running performance. </a:t>
            </a:r>
          </a:p>
          <a:p>
            <a:pPr marL="0" indent="0">
              <a:buNone/>
            </a:pPr>
            <a:r>
              <a:rPr lang="en-GB" sz="1600"/>
              <a:t>Importantly, athletes should not focus solely on minimising ground contact time. Instead aim to optimise the balance between force production and contact duration, as both are essential for efficient and safe movement. </a:t>
            </a:r>
          </a:p>
          <a:p>
            <a:pPr marL="0" indent="0">
              <a:buNone/>
            </a:pPr>
            <a:r>
              <a:rPr lang="en-GB" sz="1600"/>
              <a:t>Finally, training programmes should be individualised, as the results of this study suggest that variation within individuals is greater than differences between which sex. </a:t>
            </a:r>
          </a:p>
          <a:p>
            <a:pPr marL="0" indent="0">
              <a:buNone/>
            </a:pPr>
            <a:endParaRPr lang="en-GB" sz="1600"/>
          </a:p>
        </p:txBody>
      </p:sp>
    </p:spTree>
    <p:extLst>
      <p:ext uri="{BB962C8B-B14F-4D97-AF65-F5344CB8AC3E}">
        <p14:creationId xmlns:p14="http://schemas.microsoft.com/office/powerpoint/2010/main" val="2994413111"/>
      </p:ext>
    </p:extLst>
  </p:cSld>
  <p:clrMapOvr>
    <a:masterClrMapping/>
  </p:clrMapOvr>
</p:sld>
</file>

<file path=ppt/theme/theme1.xml><?xml version="1.0" encoding="utf-8"?>
<a:theme xmlns:a="http://schemas.openxmlformats.org/drawingml/2006/main" name="PortalVTI">
  <a:themeElements>
    <a:clrScheme name="PortalVTI">
      <a:dk1>
        <a:sysClr val="windowText" lastClr="000000"/>
      </a:dk1>
      <a:lt1>
        <a:sysClr val="window" lastClr="FFFFFF"/>
      </a:lt1>
      <a:dk2>
        <a:srgbClr val="051618"/>
      </a:dk2>
      <a:lt2>
        <a:srgbClr val="E8E8DF"/>
      </a:lt2>
      <a:accent1>
        <a:srgbClr val="2D714C"/>
      </a:accent1>
      <a:accent2>
        <a:srgbClr val="1F7985"/>
      </a:accent2>
      <a:accent3>
        <a:srgbClr val="0D6756"/>
      </a:accent3>
      <a:accent4>
        <a:srgbClr val="40945E"/>
      </a:accent4>
      <a:accent5>
        <a:srgbClr val="389896"/>
      </a:accent5>
      <a:accent6>
        <a:srgbClr val="64924A"/>
      </a:accent6>
      <a:hlink>
        <a:srgbClr val="1F855C"/>
      </a:hlink>
      <a:folHlink>
        <a:srgbClr val="227390"/>
      </a:folHlink>
    </a:clrScheme>
    <a:fontScheme name="PortalVTI">
      <a:majorFont>
        <a:latin typeface="Trade Gothic Next Cond"/>
        <a:ea typeface=""/>
        <a:cs typeface=""/>
      </a:majorFont>
      <a:minorFont>
        <a:latin typeface="Trade Gothic Next Light"/>
        <a:ea typeface=""/>
        <a:cs typeface=""/>
      </a:minorFont>
    </a:fontScheme>
    <a:fmtScheme name="Portal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E3A4BB4D-5227-4A6D-99D3-DBAB0FE4C68F}" vid="{BE515EFD-5A7A-4BFE-BE06-A21DB8499CD2}"/>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PortalVTI</vt:lpstr>
      <vt:lpstr>Are there significant sex differences in ground contact time during the fast-running condition?  </vt:lpstr>
      <vt:lpstr>Introduction   </vt:lpstr>
      <vt:lpstr>PowerPoint Presentation</vt:lpstr>
      <vt:lpstr>PowerPoint Presentation</vt:lpstr>
      <vt:lpstr>Results</vt:lpstr>
      <vt:lpstr>Results</vt:lpstr>
      <vt:lpstr>Discussion </vt:lpstr>
      <vt:lpstr>PowerPoint Presentation</vt:lpstr>
      <vt:lpstr>Conclusion </vt:lpstr>
      <vt:lpstr>Recommendations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235</cp:revision>
  <dcterms:created xsi:type="dcterms:W3CDTF">2026-04-22T11:36:39Z</dcterms:created>
  <dcterms:modified xsi:type="dcterms:W3CDTF">2026-04-23T23:44:22Z</dcterms:modified>
</cp:coreProperties>
</file>