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69" r:id="rId2"/>
    <p:sldId id="371" r:id="rId3"/>
    <p:sldId id="431" r:id="rId4"/>
    <p:sldId id="432" r:id="rId5"/>
    <p:sldId id="437" r:id="rId6"/>
    <p:sldId id="438" r:id="rId7"/>
    <p:sldId id="435" r:id="rId8"/>
    <p:sldId id="439" r:id="rId9"/>
    <p:sldId id="440" r:id="rId10"/>
    <p:sldId id="445" r:id="rId11"/>
    <p:sldId id="449" r:id="rId12"/>
    <p:sldId id="446" r:id="rId13"/>
    <p:sldId id="451" r:id="rId14"/>
    <p:sldId id="450" r:id="rId15"/>
    <p:sldId id="461" r:id="rId16"/>
    <p:sldId id="465" r:id="rId17"/>
    <p:sldId id="471" r:id="rId18"/>
    <p:sldId id="470" r:id="rId19"/>
    <p:sldId id="464" r:id="rId20"/>
    <p:sldId id="483" r:id="rId21"/>
    <p:sldId id="486" r:id="rId22"/>
    <p:sldId id="372" r:id="rId23"/>
    <p:sldId id="35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231A30-3014-4C8D-A84F-605C359FB23E}" v="21" dt="2025-03-04T12:33:11.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892" autoAdjust="0"/>
    <p:restoredTop sz="94660"/>
  </p:normalViewPr>
  <p:slideViewPr>
    <p:cSldViewPr snapToGrid="0">
      <p:cViewPr varScale="1">
        <p:scale>
          <a:sx n="103" d="100"/>
          <a:sy n="103" d="100"/>
        </p:scale>
        <p:origin x="11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C0231A30-3014-4C8D-A84F-605C359FB23E}"/>
    <pc:docChg chg="custSel delSld modSld">
      <pc:chgData name="Vasilios Tavlaridis" userId="cf0f3e73-e183-4ecf-9d20-cf90aae84965" providerId="ADAL" clId="{C0231A30-3014-4C8D-A84F-605C359FB23E}" dt="2025-03-04T12:33:40.799" v="176" actId="478"/>
      <pc:docMkLst>
        <pc:docMk/>
      </pc:docMkLst>
      <pc:sldChg chg="addSp delSp modSp mod">
        <pc:chgData name="Vasilios Tavlaridis" userId="cf0f3e73-e183-4ecf-9d20-cf90aae84965" providerId="ADAL" clId="{C0231A30-3014-4C8D-A84F-605C359FB23E}" dt="2025-03-04T12:33:40.799" v="176" actId="478"/>
        <pc:sldMkLst>
          <pc:docMk/>
          <pc:sldMk cId="0" sldId="354"/>
        </pc:sldMkLst>
        <pc:spChg chg="add del mod">
          <ac:chgData name="Vasilios Tavlaridis" userId="cf0f3e73-e183-4ecf-9d20-cf90aae84965" providerId="ADAL" clId="{C0231A30-3014-4C8D-A84F-605C359FB23E}" dt="2025-03-04T12:33:40.799" v="176" actId="478"/>
          <ac:spMkLst>
            <pc:docMk/>
            <pc:sldMk cId="0" sldId="354"/>
            <ac:spMk id="3" creationId="{9871DE42-9D45-3E92-E324-140083A07AF1}"/>
          </ac:spMkLst>
        </pc:spChg>
        <pc:spChg chg="del">
          <ac:chgData name="Vasilios Tavlaridis" userId="cf0f3e73-e183-4ecf-9d20-cf90aae84965" providerId="ADAL" clId="{C0231A30-3014-4C8D-A84F-605C359FB23E}" dt="2025-03-04T12:33:38.397" v="175" actId="478"/>
          <ac:spMkLst>
            <pc:docMk/>
            <pc:sldMk cId="0" sldId="354"/>
            <ac:spMk id="71682" creationId="{2DBE11E2-0385-A08C-66D0-EBEB8D3D2C71}"/>
          </ac:spMkLst>
        </pc:spChg>
      </pc:sldChg>
      <pc:sldChg chg="del">
        <pc:chgData name="Vasilios Tavlaridis" userId="cf0f3e73-e183-4ecf-9d20-cf90aae84965" providerId="ADAL" clId="{C0231A30-3014-4C8D-A84F-605C359FB23E}" dt="2025-03-04T12:17:08.640" v="0" actId="47"/>
        <pc:sldMkLst>
          <pc:docMk/>
          <pc:sldMk cId="0" sldId="357"/>
        </pc:sldMkLst>
      </pc:sldChg>
      <pc:sldChg chg="modSp mod">
        <pc:chgData name="Vasilios Tavlaridis" userId="cf0f3e73-e183-4ecf-9d20-cf90aae84965" providerId="ADAL" clId="{C0231A30-3014-4C8D-A84F-605C359FB23E}" dt="2025-03-04T12:29:23.905" v="128" actId="1076"/>
        <pc:sldMkLst>
          <pc:docMk/>
          <pc:sldMk cId="0" sldId="371"/>
        </pc:sldMkLst>
        <pc:spChg chg="mod">
          <ac:chgData name="Vasilios Tavlaridis" userId="cf0f3e73-e183-4ecf-9d20-cf90aae84965" providerId="ADAL" clId="{C0231A30-3014-4C8D-A84F-605C359FB23E}" dt="2025-03-04T12:29:23.905" v="128" actId="1076"/>
          <ac:spMkLst>
            <pc:docMk/>
            <pc:sldMk cId="0" sldId="371"/>
            <ac:spMk id="11267" creationId="{151F7272-3B9E-341B-38D8-25209EAD1A7E}"/>
          </ac:spMkLst>
        </pc:spChg>
      </pc:sldChg>
      <pc:sldChg chg="modSp mod">
        <pc:chgData name="Vasilios Tavlaridis" userId="cf0f3e73-e183-4ecf-9d20-cf90aae84965" providerId="ADAL" clId="{C0231A30-3014-4C8D-A84F-605C359FB23E}" dt="2025-03-04T12:33:31.783" v="174" actId="1076"/>
        <pc:sldMkLst>
          <pc:docMk/>
          <pc:sldMk cId="0" sldId="372"/>
        </pc:sldMkLst>
        <pc:spChg chg="mod">
          <ac:chgData name="Vasilios Tavlaridis" userId="cf0f3e73-e183-4ecf-9d20-cf90aae84965" providerId="ADAL" clId="{C0231A30-3014-4C8D-A84F-605C359FB23E}" dt="2025-03-04T12:33:31.783" v="174" actId="1076"/>
          <ac:spMkLst>
            <pc:docMk/>
            <pc:sldMk cId="0" sldId="372"/>
            <ac:spMk id="70658" creationId="{90BF4030-EFF6-3B6F-8060-774A36EAD107}"/>
          </ac:spMkLst>
        </pc:spChg>
        <pc:spChg chg="mod">
          <ac:chgData name="Vasilios Tavlaridis" userId="cf0f3e73-e183-4ecf-9d20-cf90aae84965" providerId="ADAL" clId="{C0231A30-3014-4C8D-A84F-605C359FB23E}" dt="2025-03-04T12:33:27.875" v="173" actId="14100"/>
          <ac:spMkLst>
            <pc:docMk/>
            <pc:sldMk cId="0" sldId="372"/>
            <ac:spMk id="70659" creationId="{D8D28C46-29E1-F823-9CA7-34AA80B5814D}"/>
          </ac:spMkLst>
        </pc:spChg>
      </pc:sldChg>
      <pc:sldChg chg="del">
        <pc:chgData name="Vasilios Tavlaridis" userId="cf0f3e73-e183-4ecf-9d20-cf90aae84965" providerId="ADAL" clId="{C0231A30-3014-4C8D-A84F-605C359FB23E}" dt="2025-03-04T12:17:11.707" v="1" actId="47"/>
        <pc:sldMkLst>
          <pc:docMk/>
          <pc:sldMk cId="0" sldId="390"/>
        </pc:sldMkLst>
      </pc:sldChg>
      <pc:sldChg chg="del">
        <pc:chgData name="Vasilios Tavlaridis" userId="cf0f3e73-e183-4ecf-9d20-cf90aae84965" providerId="ADAL" clId="{C0231A30-3014-4C8D-A84F-605C359FB23E}" dt="2025-03-04T12:29:09.662" v="126" actId="47"/>
        <pc:sldMkLst>
          <pc:docMk/>
          <pc:sldMk cId="0" sldId="430"/>
        </pc:sldMkLst>
      </pc:sldChg>
      <pc:sldChg chg="modSp mod">
        <pc:chgData name="Vasilios Tavlaridis" userId="cf0f3e73-e183-4ecf-9d20-cf90aae84965" providerId="ADAL" clId="{C0231A30-3014-4C8D-A84F-605C359FB23E}" dt="2025-03-04T12:29:31.243" v="130" actId="14100"/>
        <pc:sldMkLst>
          <pc:docMk/>
          <pc:sldMk cId="0" sldId="431"/>
        </pc:sldMkLst>
        <pc:spChg chg="mod">
          <ac:chgData name="Vasilios Tavlaridis" userId="cf0f3e73-e183-4ecf-9d20-cf90aae84965" providerId="ADAL" clId="{C0231A30-3014-4C8D-A84F-605C359FB23E}" dt="2025-03-04T12:29:31.243" v="130" actId="14100"/>
          <ac:spMkLst>
            <pc:docMk/>
            <pc:sldMk cId="0" sldId="431"/>
            <ac:spMk id="12291" creationId="{392016CD-1999-454C-2E46-EFE0C45F06A2}"/>
          </ac:spMkLst>
        </pc:spChg>
      </pc:sldChg>
      <pc:sldChg chg="modSp mod">
        <pc:chgData name="Vasilios Tavlaridis" userId="cf0f3e73-e183-4ecf-9d20-cf90aae84965" providerId="ADAL" clId="{C0231A30-3014-4C8D-A84F-605C359FB23E}" dt="2025-03-04T12:29:51.262" v="133" actId="6549"/>
        <pc:sldMkLst>
          <pc:docMk/>
          <pc:sldMk cId="0" sldId="432"/>
        </pc:sldMkLst>
        <pc:spChg chg="mod">
          <ac:chgData name="Vasilios Tavlaridis" userId="cf0f3e73-e183-4ecf-9d20-cf90aae84965" providerId="ADAL" clId="{C0231A30-3014-4C8D-A84F-605C359FB23E}" dt="2025-03-04T12:29:51.262" v="133" actId="6549"/>
          <ac:spMkLst>
            <pc:docMk/>
            <pc:sldMk cId="0" sldId="432"/>
            <ac:spMk id="13315" creationId="{D0588479-0DCC-16BA-47CE-4689A9F93AD4}"/>
          </ac:spMkLst>
        </pc:spChg>
      </pc:sldChg>
      <pc:sldChg chg="del">
        <pc:chgData name="Vasilios Tavlaridis" userId="cf0f3e73-e183-4ecf-9d20-cf90aae84965" providerId="ADAL" clId="{C0231A30-3014-4C8D-A84F-605C359FB23E}" dt="2025-03-04T12:17:47.012" v="2" actId="47"/>
        <pc:sldMkLst>
          <pc:docMk/>
          <pc:sldMk cId="0" sldId="433"/>
        </pc:sldMkLst>
      </pc:sldChg>
      <pc:sldChg chg="delSp modSp del">
        <pc:chgData name="Vasilios Tavlaridis" userId="cf0f3e73-e183-4ecf-9d20-cf90aae84965" providerId="ADAL" clId="{C0231A30-3014-4C8D-A84F-605C359FB23E}" dt="2025-03-04T12:18:23.283" v="9" actId="47"/>
        <pc:sldMkLst>
          <pc:docMk/>
          <pc:sldMk cId="0" sldId="434"/>
        </pc:sldMkLst>
        <pc:picChg chg="del mod">
          <ac:chgData name="Vasilios Tavlaridis" userId="cf0f3e73-e183-4ecf-9d20-cf90aae84965" providerId="ADAL" clId="{C0231A30-3014-4C8D-A84F-605C359FB23E}" dt="2025-03-04T12:18:12.279" v="4" actId="21"/>
          <ac:picMkLst>
            <pc:docMk/>
            <pc:sldMk cId="0" sldId="434"/>
            <ac:picMk id="15365" creationId="{AAAF4593-0402-C7D0-F220-386BA9E85CD3}"/>
          </ac:picMkLst>
        </pc:picChg>
      </pc:sldChg>
      <pc:sldChg chg="modSp mod">
        <pc:chgData name="Vasilios Tavlaridis" userId="cf0f3e73-e183-4ecf-9d20-cf90aae84965" providerId="ADAL" clId="{C0231A30-3014-4C8D-A84F-605C359FB23E}" dt="2025-03-04T12:30:05.417" v="136" actId="1076"/>
        <pc:sldMkLst>
          <pc:docMk/>
          <pc:sldMk cId="0" sldId="435"/>
        </pc:sldMkLst>
        <pc:spChg chg="mod">
          <ac:chgData name="Vasilios Tavlaridis" userId="cf0f3e73-e183-4ecf-9d20-cf90aae84965" providerId="ADAL" clId="{C0231A30-3014-4C8D-A84F-605C359FB23E}" dt="2025-03-04T12:30:03.129" v="135" actId="1076"/>
          <ac:spMkLst>
            <pc:docMk/>
            <pc:sldMk cId="0" sldId="435"/>
            <ac:spMk id="18435" creationId="{FAE03284-10FD-B904-21B7-3F074982342E}"/>
          </ac:spMkLst>
        </pc:spChg>
        <pc:picChg chg="mod">
          <ac:chgData name="Vasilios Tavlaridis" userId="cf0f3e73-e183-4ecf-9d20-cf90aae84965" providerId="ADAL" clId="{C0231A30-3014-4C8D-A84F-605C359FB23E}" dt="2025-03-04T12:30:05.417" v="136" actId="1076"/>
          <ac:picMkLst>
            <pc:docMk/>
            <pc:sldMk cId="0" sldId="435"/>
            <ac:picMk id="18437" creationId="{1AB28942-9843-A0C6-7BAC-F952B57C6C32}"/>
          </ac:picMkLst>
        </pc:picChg>
      </pc:sldChg>
      <pc:sldChg chg="del">
        <pc:chgData name="Vasilios Tavlaridis" userId="cf0f3e73-e183-4ecf-9d20-cf90aae84965" providerId="ADAL" clId="{C0231A30-3014-4C8D-A84F-605C359FB23E}" dt="2025-03-04T12:18:39.281" v="10" actId="47"/>
        <pc:sldMkLst>
          <pc:docMk/>
          <pc:sldMk cId="0" sldId="436"/>
        </pc:sldMkLst>
      </pc:sldChg>
      <pc:sldChg chg="addSp modSp">
        <pc:chgData name="Vasilios Tavlaridis" userId="cf0f3e73-e183-4ecf-9d20-cf90aae84965" providerId="ADAL" clId="{C0231A30-3014-4C8D-A84F-605C359FB23E}" dt="2025-03-04T12:18:21.057" v="8" actId="1076"/>
        <pc:sldMkLst>
          <pc:docMk/>
          <pc:sldMk cId="0" sldId="437"/>
        </pc:sldMkLst>
        <pc:picChg chg="add mod">
          <ac:chgData name="Vasilios Tavlaridis" userId="cf0f3e73-e183-4ecf-9d20-cf90aae84965" providerId="ADAL" clId="{C0231A30-3014-4C8D-A84F-605C359FB23E}" dt="2025-03-04T12:18:21.057" v="8" actId="1076"/>
          <ac:picMkLst>
            <pc:docMk/>
            <pc:sldMk cId="0" sldId="437"/>
            <ac:picMk id="15365" creationId="{AAAF4593-0402-C7D0-F220-386BA9E85CD3}"/>
          </ac:picMkLst>
        </pc:picChg>
        <pc:picChg chg="mod">
          <ac:chgData name="Vasilios Tavlaridis" userId="cf0f3e73-e183-4ecf-9d20-cf90aae84965" providerId="ADAL" clId="{C0231A30-3014-4C8D-A84F-605C359FB23E}" dt="2025-03-04T12:18:15.531" v="5" actId="1076"/>
          <ac:picMkLst>
            <pc:docMk/>
            <pc:sldMk cId="0" sldId="437"/>
            <ac:picMk id="16389" creationId="{75299227-51FD-B094-B07A-6F4CE407AB39}"/>
          </ac:picMkLst>
        </pc:picChg>
        <pc:picChg chg="mod">
          <ac:chgData name="Vasilios Tavlaridis" userId="cf0f3e73-e183-4ecf-9d20-cf90aae84965" providerId="ADAL" clId="{C0231A30-3014-4C8D-A84F-605C359FB23E}" dt="2025-03-04T12:18:16.912" v="6" actId="1076"/>
          <ac:picMkLst>
            <pc:docMk/>
            <pc:sldMk cId="0" sldId="437"/>
            <ac:picMk id="16390" creationId="{7F5DAB36-92F8-4323-5ADE-9BEDD4B23C2D}"/>
          </ac:picMkLst>
        </pc:picChg>
      </pc:sldChg>
      <pc:sldChg chg="modSp mod">
        <pc:chgData name="Vasilios Tavlaridis" userId="cf0f3e73-e183-4ecf-9d20-cf90aae84965" providerId="ADAL" clId="{C0231A30-3014-4C8D-A84F-605C359FB23E}" dt="2025-03-04T12:30:12.210" v="138" actId="1076"/>
        <pc:sldMkLst>
          <pc:docMk/>
          <pc:sldMk cId="0" sldId="439"/>
        </pc:sldMkLst>
        <pc:spChg chg="mod">
          <ac:chgData name="Vasilios Tavlaridis" userId="cf0f3e73-e183-4ecf-9d20-cf90aae84965" providerId="ADAL" clId="{C0231A30-3014-4C8D-A84F-605C359FB23E}" dt="2025-03-04T12:30:12.210" v="138" actId="1076"/>
          <ac:spMkLst>
            <pc:docMk/>
            <pc:sldMk cId="0" sldId="439"/>
            <ac:spMk id="20483" creationId="{9A403226-6D7E-71BF-79A8-0F02FA2A3AC8}"/>
          </ac:spMkLst>
        </pc:spChg>
      </pc:sldChg>
      <pc:sldChg chg="modSp mod">
        <pc:chgData name="Vasilios Tavlaridis" userId="cf0f3e73-e183-4ecf-9d20-cf90aae84965" providerId="ADAL" clId="{C0231A30-3014-4C8D-A84F-605C359FB23E}" dt="2025-03-04T12:30:38.322" v="141" actId="2711"/>
        <pc:sldMkLst>
          <pc:docMk/>
          <pc:sldMk cId="0" sldId="440"/>
        </pc:sldMkLst>
        <pc:spChg chg="mod">
          <ac:chgData name="Vasilios Tavlaridis" userId="cf0f3e73-e183-4ecf-9d20-cf90aae84965" providerId="ADAL" clId="{C0231A30-3014-4C8D-A84F-605C359FB23E}" dt="2025-03-04T12:30:38.322" v="141" actId="2711"/>
          <ac:spMkLst>
            <pc:docMk/>
            <pc:sldMk cId="0" sldId="440"/>
            <ac:spMk id="11267" creationId="{A1BCCAB0-AB83-0D50-6FBB-DD4CAF190590}"/>
          </ac:spMkLst>
        </pc:spChg>
      </pc:sldChg>
      <pc:sldChg chg="del">
        <pc:chgData name="Vasilios Tavlaridis" userId="cf0f3e73-e183-4ecf-9d20-cf90aae84965" providerId="ADAL" clId="{C0231A30-3014-4C8D-A84F-605C359FB23E}" dt="2025-03-04T12:19:47.847" v="19" actId="47"/>
        <pc:sldMkLst>
          <pc:docMk/>
          <pc:sldMk cId="0" sldId="441"/>
        </pc:sldMkLst>
      </pc:sldChg>
      <pc:sldChg chg="del">
        <pc:chgData name="Vasilios Tavlaridis" userId="cf0f3e73-e183-4ecf-9d20-cf90aae84965" providerId="ADAL" clId="{C0231A30-3014-4C8D-A84F-605C359FB23E}" dt="2025-03-04T12:20:07.927" v="23" actId="47"/>
        <pc:sldMkLst>
          <pc:docMk/>
          <pc:sldMk cId="0" sldId="442"/>
        </pc:sldMkLst>
      </pc:sldChg>
      <pc:sldChg chg="del">
        <pc:chgData name="Vasilios Tavlaridis" userId="cf0f3e73-e183-4ecf-9d20-cf90aae84965" providerId="ADAL" clId="{C0231A30-3014-4C8D-A84F-605C359FB23E}" dt="2025-03-04T12:20:11.834" v="24" actId="47"/>
        <pc:sldMkLst>
          <pc:docMk/>
          <pc:sldMk cId="0" sldId="443"/>
        </pc:sldMkLst>
      </pc:sldChg>
      <pc:sldChg chg="del">
        <pc:chgData name="Vasilios Tavlaridis" userId="cf0f3e73-e183-4ecf-9d20-cf90aae84965" providerId="ADAL" clId="{C0231A30-3014-4C8D-A84F-605C359FB23E}" dt="2025-03-04T12:20:16.358" v="26" actId="47"/>
        <pc:sldMkLst>
          <pc:docMk/>
          <pc:sldMk cId="0" sldId="444"/>
        </pc:sldMkLst>
      </pc:sldChg>
      <pc:sldChg chg="modSp mod">
        <pc:chgData name="Vasilios Tavlaridis" userId="cf0f3e73-e183-4ecf-9d20-cf90aae84965" providerId="ADAL" clId="{C0231A30-3014-4C8D-A84F-605C359FB23E}" dt="2025-03-04T12:31:12.276" v="144" actId="14100"/>
        <pc:sldMkLst>
          <pc:docMk/>
          <pc:sldMk cId="0" sldId="445"/>
        </pc:sldMkLst>
        <pc:spChg chg="mod">
          <ac:chgData name="Vasilios Tavlaridis" userId="cf0f3e73-e183-4ecf-9d20-cf90aae84965" providerId="ADAL" clId="{C0231A30-3014-4C8D-A84F-605C359FB23E}" dt="2025-03-04T12:31:12.276" v="144" actId="14100"/>
          <ac:spMkLst>
            <pc:docMk/>
            <pc:sldMk cId="0" sldId="445"/>
            <ac:spMk id="11267" creationId="{611039E4-2BBD-E4C5-6E1A-2CAB3AE3FC3B}"/>
          </ac:spMkLst>
        </pc:spChg>
      </pc:sldChg>
      <pc:sldChg chg="modSp mod">
        <pc:chgData name="Vasilios Tavlaridis" userId="cf0f3e73-e183-4ecf-9d20-cf90aae84965" providerId="ADAL" clId="{C0231A30-3014-4C8D-A84F-605C359FB23E}" dt="2025-03-04T12:32:40.698" v="162" actId="2711"/>
        <pc:sldMkLst>
          <pc:docMk/>
          <pc:sldMk cId="0" sldId="446"/>
        </pc:sldMkLst>
        <pc:spChg chg="mod">
          <ac:chgData name="Vasilios Tavlaridis" userId="cf0f3e73-e183-4ecf-9d20-cf90aae84965" providerId="ADAL" clId="{C0231A30-3014-4C8D-A84F-605C359FB23E}" dt="2025-03-04T12:32:40.698" v="162" actId="2711"/>
          <ac:spMkLst>
            <pc:docMk/>
            <pc:sldMk cId="0" sldId="446"/>
            <ac:spMk id="11267" creationId="{A8CCA863-DCF0-567D-4357-96D1035BF73A}"/>
          </ac:spMkLst>
        </pc:spChg>
        <pc:picChg chg="mod">
          <ac:chgData name="Vasilios Tavlaridis" userId="cf0f3e73-e183-4ecf-9d20-cf90aae84965" providerId="ADAL" clId="{C0231A30-3014-4C8D-A84F-605C359FB23E}" dt="2025-03-04T12:31:36.544" v="152" actId="1076"/>
          <ac:picMkLst>
            <pc:docMk/>
            <pc:sldMk cId="0" sldId="446"/>
            <ac:picMk id="28677" creationId="{D5B89CD2-C313-8EDB-CA43-4DADAA75C4E3}"/>
          </ac:picMkLst>
        </pc:picChg>
      </pc:sldChg>
      <pc:sldChg chg="del">
        <pc:chgData name="Vasilios Tavlaridis" userId="cf0f3e73-e183-4ecf-9d20-cf90aae84965" providerId="ADAL" clId="{C0231A30-3014-4C8D-A84F-605C359FB23E}" dt="2025-03-04T12:28:24.799" v="117" actId="47"/>
        <pc:sldMkLst>
          <pc:docMk/>
          <pc:sldMk cId="0" sldId="447"/>
        </pc:sldMkLst>
      </pc:sldChg>
      <pc:sldChg chg="del">
        <pc:chgData name="Vasilios Tavlaridis" userId="cf0f3e73-e183-4ecf-9d20-cf90aae84965" providerId="ADAL" clId="{C0231A30-3014-4C8D-A84F-605C359FB23E}" dt="2025-03-04T12:23:24.386" v="49" actId="47"/>
        <pc:sldMkLst>
          <pc:docMk/>
          <pc:sldMk cId="0" sldId="448"/>
        </pc:sldMkLst>
      </pc:sldChg>
      <pc:sldChg chg="modSp mod">
        <pc:chgData name="Vasilios Tavlaridis" userId="cf0f3e73-e183-4ecf-9d20-cf90aae84965" providerId="ADAL" clId="{C0231A30-3014-4C8D-A84F-605C359FB23E}" dt="2025-03-04T12:31:22.712" v="148" actId="1076"/>
        <pc:sldMkLst>
          <pc:docMk/>
          <pc:sldMk cId="0" sldId="449"/>
        </pc:sldMkLst>
        <pc:spChg chg="mod">
          <ac:chgData name="Vasilios Tavlaridis" userId="cf0f3e73-e183-4ecf-9d20-cf90aae84965" providerId="ADAL" clId="{C0231A30-3014-4C8D-A84F-605C359FB23E}" dt="2025-03-04T12:31:21.079" v="147" actId="14100"/>
          <ac:spMkLst>
            <pc:docMk/>
            <pc:sldMk cId="0" sldId="449"/>
            <ac:spMk id="11267" creationId="{0B5A7311-16F1-1039-1541-8F11D5024FDC}"/>
          </ac:spMkLst>
        </pc:spChg>
        <pc:picChg chg="mod">
          <ac:chgData name="Vasilios Tavlaridis" userId="cf0f3e73-e183-4ecf-9d20-cf90aae84965" providerId="ADAL" clId="{C0231A30-3014-4C8D-A84F-605C359FB23E}" dt="2025-03-04T12:31:22.712" v="148" actId="1076"/>
          <ac:picMkLst>
            <pc:docMk/>
            <pc:sldMk cId="0" sldId="449"/>
            <ac:picMk id="27653" creationId="{52C67AF1-C8E7-39FC-FD31-24215FC2A039}"/>
          </ac:picMkLst>
        </pc:picChg>
      </pc:sldChg>
      <pc:sldChg chg="modSp mod">
        <pc:chgData name="Vasilios Tavlaridis" userId="cf0f3e73-e183-4ecf-9d20-cf90aae84965" providerId="ADAL" clId="{C0231A30-3014-4C8D-A84F-605C359FB23E}" dt="2025-03-04T12:23:09.353" v="48" actId="14100"/>
        <pc:sldMkLst>
          <pc:docMk/>
          <pc:sldMk cId="0" sldId="450"/>
        </pc:sldMkLst>
        <pc:spChg chg="mod">
          <ac:chgData name="Vasilios Tavlaridis" userId="cf0f3e73-e183-4ecf-9d20-cf90aae84965" providerId="ADAL" clId="{C0231A30-3014-4C8D-A84F-605C359FB23E}" dt="2025-03-04T12:23:09.353" v="48" actId="14100"/>
          <ac:spMkLst>
            <pc:docMk/>
            <pc:sldMk cId="0" sldId="450"/>
            <ac:spMk id="35843" creationId="{2993EC56-692F-D167-CE70-EE955B7F6B12}"/>
          </ac:spMkLst>
        </pc:spChg>
      </pc:sldChg>
      <pc:sldChg chg="delSp modSp mod">
        <pc:chgData name="Vasilios Tavlaridis" userId="cf0f3e73-e183-4ecf-9d20-cf90aae84965" providerId="ADAL" clId="{C0231A30-3014-4C8D-A84F-605C359FB23E}" dt="2025-03-04T12:32:32.758" v="161" actId="2711"/>
        <pc:sldMkLst>
          <pc:docMk/>
          <pc:sldMk cId="0" sldId="451"/>
        </pc:sldMkLst>
        <pc:spChg chg="mod">
          <ac:chgData name="Vasilios Tavlaridis" userId="cf0f3e73-e183-4ecf-9d20-cf90aae84965" providerId="ADAL" clId="{C0231A30-3014-4C8D-A84F-605C359FB23E}" dt="2025-03-04T12:32:32.758" v="161" actId="2711"/>
          <ac:spMkLst>
            <pc:docMk/>
            <pc:sldMk cId="0" sldId="451"/>
            <ac:spMk id="11267" creationId="{553A2BAA-F839-FC6F-3116-19EFF3BCCC49}"/>
          </ac:spMkLst>
        </pc:spChg>
        <pc:picChg chg="del">
          <ac:chgData name="Vasilios Tavlaridis" userId="cf0f3e73-e183-4ecf-9d20-cf90aae84965" providerId="ADAL" clId="{C0231A30-3014-4C8D-A84F-605C359FB23E}" dt="2025-03-04T12:21:14.104" v="28" actId="478"/>
          <ac:picMkLst>
            <pc:docMk/>
            <pc:sldMk cId="0" sldId="451"/>
            <ac:picMk id="29701" creationId="{A1B34F5C-8ECE-B97C-A4CB-772C5AD97398}"/>
          </ac:picMkLst>
        </pc:picChg>
      </pc:sldChg>
      <pc:sldChg chg="modSp del mod">
        <pc:chgData name="Vasilios Tavlaridis" userId="cf0f3e73-e183-4ecf-9d20-cf90aae84965" providerId="ADAL" clId="{C0231A30-3014-4C8D-A84F-605C359FB23E}" dt="2025-03-04T12:21:31.645" v="37" actId="47"/>
        <pc:sldMkLst>
          <pc:docMk/>
          <pc:sldMk cId="0" sldId="452"/>
        </pc:sldMkLst>
        <pc:spChg chg="mod">
          <ac:chgData name="Vasilios Tavlaridis" userId="cf0f3e73-e183-4ecf-9d20-cf90aae84965" providerId="ADAL" clId="{C0231A30-3014-4C8D-A84F-605C359FB23E}" dt="2025-03-04T12:21:08.083" v="27" actId="21"/>
          <ac:spMkLst>
            <pc:docMk/>
            <pc:sldMk cId="0" sldId="452"/>
            <ac:spMk id="30723" creationId="{6F25FE5B-D0C2-3BD6-A20A-CCFD2223EE4F}"/>
          </ac:spMkLst>
        </pc:spChg>
      </pc:sldChg>
      <pc:sldChg chg="del">
        <pc:chgData name="Vasilios Tavlaridis" userId="cf0f3e73-e183-4ecf-9d20-cf90aae84965" providerId="ADAL" clId="{C0231A30-3014-4C8D-A84F-605C359FB23E}" dt="2025-03-04T12:21:41.848" v="38" actId="47"/>
        <pc:sldMkLst>
          <pc:docMk/>
          <pc:sldMk cId="0" sldId="453"/>
        </pc:sldMkLst>
      </pc:sldChg>
      <pc:sldChg chg="del">
        <pc:chgData name="Vasilios Tavlaridis" userId="cf0f3e73-e183-4ecf-9d20-cf90aae84965" providerId="ADAL" clId="{C0231A30-3014-4C8D-A84F-605C359FB23E}" dt="2025-03-04T12:21:54.057" v="40" actId="47"/>
        <pc:sldMkLst>
          <pc:docMk/>
          <pc:sldMk cId="0" sldId="454"/>
        </pc:sldMkLst>
      </pc:sldChg>
      <pc:sldChg chg="del">
        <pc:chgData name="Vasilios Tavlaridis" userId="cf0f3e73-e183-4ecf-9d20-cf90aae84965" providerId="ADAL" clId="{C0231A30-3014-4C8D-A84F-605C359FB23E}" dt="2025-03-04T12:21:47.836" v="39" actId="47"/>
        <pc:sldMkLst>
          <pc:docMk/>
          <pc:sldMk cId="0" sldId="455"/>
        </pc:sldMkLst>
      </pc:sldChg>
      <pc:sldChg chg="del">
        <pc:chgData name="Vasilios Tavlaridis" userId="cf0f3e73-e183-4ecf-9d20-cf90aae84965" providerId="ADAL" clId="{C0231A30-3014-4C8D-A84F-605C359FB23E}" dt="2025-03-04T12:21:56.833" v="41" actId="47"/>
        <pc:sldMkLst>
          <pc:docMk/>
          <pc:sldMk cId="0" sldId="456"/>
        </pc:sldMkLst>
      </pc:sldChg>
      <pc:sldChg chg="del">
        <pc:chgData name="Vasilios Tavlaridis" userId="cf0f3e73-e183-4ecf-9d20-cf90aae84965" providerId="ADAL" clId="{C0231A30-3014-4C8D-A84F-605C359FB23E}" dt="2025-03-04T12:28:21.569" v="115" actId="47"/>
        <pc:sldMkLst>
          <pc:docMk/>
          <pc:sldMk cId="0" sldId="457"/>
        </pc:sldMkLst>
      </pc:sldChg>
      <pc:sldChg chg="del">
        <pc:chgData name="Vasilios Tavlaridis" userId="cf0f3e73-e183-4ecf-9d20-cf90aae84965" providerId="ADAL" clId="{C0231A30-3014-4C8D-A84F-605C359FB23E}" dt="2025-03-04T12:24:07.034" v="58" actId="47"/>
        <pc:sldMkLst>
          <pc:docMk/>
          <pc:sldMk cId="0" sldId="458"/>
        </pc:sldMkLst>
      </pc:sldChg>
      <pc:sldChg chg="del">
        <pc:chgData name="Vasilios Tavlaridis" userId="cf0f3e73-e183-4ecf-9d20-cf90aae84965" providerId="ADAL" clId="{C0231A30-3014-4C8D-A84F-605C359FB23E}" dt="2025-03-04T12:23:25.342" v="50" actId="47"/>
        <pc:sldMkLst>
          <pc:docMk/>
          <pc:sldMk cId="0" sldId="459"/>
        </pc:sldMkLst>
      </pc:sldChg>
      <pc:sldChg chg="del">
        <pc:chgData name="Vasilios Tavlaridis" userId="cf0f3e73-e183-4ecf-9d20-cf90aae84965" providerId="ADAL" clId="{C0231A30-3014-4C8D-A84F-605C359FB23E}" dt="2025-03-04T12:28:19.976" v="113" actId="47"/>
        <pc:sldMkLst>
          <pc:docMk/>
          <pc:sldMk cId="0" sldId="460"/>
        </pc:sldMkLst>
      </pc:sldChg>
      <pc:sldChg chg="modSp mod">
        <pc:chgData name="Vasilios Tavlaridis" userId="cf0f3e73-e183-4ecf-9d20-cf90aae84965" providerId="ADAL" clId="{C0231A30-3014-4C8D-A84F-605C359FB23E}" dt="2025-03-04T12:32:23.601" v="160" actId="2711"/>
        <pc:sldMkLst>
          <pc:docMk/>
          <pc:sldMk cId="0" sldId="461"/>
        </pc:sldMkLst>
        <pc:spChg chg="mod">
          <ac:chgData name="Vasilios Tavlaridis" userId="cf0f3e73-e183-4ecf-9d20-cf90aae84965" providerId="ADAL" clId="{C0231A30-3014-4C8D-A84F-605C359FB23E}" dt="2025-03-04T12:32:23.601" v="160" actId="2711"/>
          <ac:spMkLst>
            <pc:docMk/>
            <pc:sldMk cId="0" sldId="461"/>
            <ac:spMk id="11267" creationId="{23241782-653B-47B4-3C3C-3EF8A81F40DC}"/>
          </ac:spMkLst>
        </pc:spChg>
      </pc:sldChg>
      <pc:sldChg chg="del">
        <pc:chgData name="Vasilios Tavlaridis" userId="cf0f3e73-e183-4ecf-9d20-cf90aae84965" providerId="ADAL" clId="{C0231A30-3014-4C8D-A84F-605C359FB23E}" dt="2025-03-04T12:23:26.458" v="51" actId="47"/>
        <pc:sldMkLst>
          <pc:docMk/>
          <pc:sldMk cId="0" sldId="462"/>
        </pc:sldMkLst>
      </pc:sldChg>
      <pc:sldChg chg="del">
        <pc:chgData name="Vasilios Tavlaridis" userId="cf0f3e73-e183-4ecf-9d20-cf90aae84965" providerId="ADAL" clId="{C0231A30-3014-4C8D-A84F-605C359FB23E}" dt="2025-03-04T12:24:06.003" v="57" actId="47"/>
        <pc:sldMkLst>
          <pc:docMk/>
          <pc:sldMk cId="0" sldId="463"/>
        </pc:sldMkLst>
      </pc:sldChg>
      <pc:sldChg chg="modSp mod">
        <pc:chgData name="Vasilios Tavlaridis" userId="cf0f3e73-e183-4ecf-9d20-cf90aae84965" providerId="ADAL" clId="{C0231A30-3014-4C8D-A84F-605C359FB23E}" dt="2025-03-04T12:28:02.293" v="112" actId="14100"/>
        <pc:sldMkLst>
          <pc:docMk/>
          <pc:sldMk cId="0" sldId="464"/>
        </pc:sldMkLst>
        <pc:spChg chg="mod">
          <ac:chgData name="Vasilios Tavlaridis" userId="cf0f3e73-e183-4ecf-9d20-cf90aae84965" providerId="ADAL" clId="{C0231A30-3014-4C8D-A84F-605C359FB23E}" dt="2025-03-04T12:27:49.900" v="108" actId="1076"/>
          <ac:spMkLst>
            <pc:docMk/>
            <pc:sldMk cId="0" sldId="464"/>
            <ac:spMk id="11267" creationId="{922C05FA-16ED-9E5C-AAF0-347420790B83}"/>
          </ac:spMkLst>
        </pc:spChg>
        <pc:picChg chg="mod">
          <ac:chgData name="Vasilios Tavlaridis" userId="cf0f3e73-e183-4ecf-9d20-cf90aae84965" providerId="ADAL" clId="{C0231A30-3014-4C8D-A84F-605C359FB23E}" dt="2025-03-04T12:28:02.293" v="112" actId="14100"/>
          <ac:picMkLst>
            <pc:docMk/>
            <pc:sldMk cId="0" sldId="464"/>
            <ac:picMk id="53253" creationId="{8B1D05DB-34FA-6970-BE3A-D47ED797BD9D}"/>
          </ac:picMkLst>
        </pc:picChg>
      </pc:sldChg>
      <pc:sldChg chg="modSp mod">
        <pc:chgData name="Vasilios Tavlaridis" userId="cf0f3e73-e183-4ecf-9d20-cf90aae84965" providerId="ADAL" clId="{C0231A30-3014-4C8D-A84F-605C359FB23E}" dt="2025-03-04T12:25:47.992" v="84" actId="14100"/>
        <pc:sldMkLst>
          <pc:docMk/>
          <pc:sldMk cId="0" sldId="465"/>
        </pc:sldMkLst>
        <pc:spChg chg="mod">
          <ac:chgData name="Vasilios Tavlaridis" userId="cf0f3e73-e183-4ecf-9d20-cf90aae84965" providerId="ADAL" clId="{C0231A30-3014-4C8D-A84F-605C359FB23E}" dt="2025-03-04T12:25:47.992" v="84" actId="14100"/>
          <ac:spMkLst>
            <pc:docMk/>
            <pc:sldMk cId="0" sldId="465"/>
            <ac:spMk id="45059" creationId="{270AEB08-0669-3BB8-EDA2-2B42838F547F}"/>
          </ac:spMkLst>
        </pc:spChg>
        <pc:picChg chg="mod">
          <ac:chgData name="Vasilios Tavlaridis" userId="cf0f3e73-e183-4ecf-9d20-cf90aae84965" providerId="ADAL" clId="{C0231A30-3014-4C8D-A84F-605C359FB23E}" dt="2025-03-04T12:25:36.299" v="79" actId="1076"/>
          <ac:picMkLst>
            <pc:docMk/>
            <pc:sldMk cId="0" sldId="465"/>
            <ac:picMk id="45061" creationId="{ABD09B7C-E39A-3A5D-45BE-77A87910CBF6}"/>
          </ac:picMkLst>
        </pc:picChg>
      </pc:sldChg>
      <pc:sldChg chg="del">
        <pc:chgData name="Vasilios Tavlaridis" userId="cf0f3e73-e183-4ecf-9d20-cf90aae84965" providerId="ADAL" clId="{C0231A30-3014-4C8D-A84F-605C359FB23E}" dt="2025-03-04T12:24:45.291" v="65" actId="47"/>
        <pc:sldMkLst>
          <pc:docMk/>
          <pc:sldMk cId="0" sldId="466"/>
        </pc:sldMkLst>
      </pc:sldChg>
      <pc:sldChg chg="del">
        <pc:chgData name="Vasilios Tavlaridis" userId="cf0f3e73-e183-4ecf-9d20-cf90aae84965" providerId="ADAL" clId="{C0231A30-3014-4C8D-A84F-605C359FB23E}" dt="2025-03-04T12:24:46.292" v="66" actId="47"/>
        <pc:sldMkLst>
          <pc:docMk/>
          <pc:sldMk cId="0" sldId="467"/>
        </pc:sldMkLst>
      </pc:sldChg>
      <pc:sldChg chg="del">
        <pc:chgData name="Vasilios Tavlaridis" userId="cf0f3e73-e183-4ecf-9d20-cf90aae84965" providerId="ADAL" clId="{C0231A30-3014-4C8D-A84F-605C359FB23E}" dt="2025-03-04T12:25:50.298" v="85" actId="47"/>
        <pc:sldMkLst>
          <pc:docMk/>
          <pc:sldMk cId="0" sldId="468"/>
        </pc:sldMkLst>
      </pc:sldChg>
      <pc:sldChg chg="del">
        <pc:chgData name="Vasilios Tavlaridis" userId="cf0f3e73-e183-4ecf-9d20-cf90aae84965" providerId="ADAL" clId="{C0231A30-3014-4C8D-A84F-605C359FB23E}" dt="2025-03-04T12:27:25.993" v="99" actId="47"/>
        <pc:sldMkLst>
          <pc:docMk/>
          <pc:sldMk cId="0" sldId="469"/>
        </pc:sldMkLst>
      </pc:sldChg>
      <pc:sldChg chg="modSp mod">
        <pc:chgData name="Vasilios Tavlaridis" userId="cf0f3e73-e183-4ecf-9d20-cf90aae84965" providerId="ADAL" clId="{C0231A30-3014-4C8D-A84F-605C359FB23E}" dt="2025-03-04T12:32:07.597" v="158" actId="14100"/>
        <pc:sldMkLst>
          <pc:docMk/>
          <pc:sldMk cId="0" sldId="470"/>
        </pc:sldMkLst>
        <pc:spChg chg="mod">
          <ac:chgData name="Vasilios Tavlaridis" userId="cf0f3e73-e183-4ecf-9d20-cf90aae84965" providerId="ADAL" clId="{C0231A30-3014-4C8D-A84F-605C359FB23E}" dt="2025-03-04T12:32:07.597" v="158" actId="14100"/>
          <ac:spMkLst>
            <pc:docMk/>
            <pc:sldMk cId="0" sldId="470"/>
            <ac:spMk id="11267" creationId="{3A24E0A7-541B-FC81-9943-EDE54BDDE61B}"/>
          </ac:spMkLst>
        </pc:spChg>
      </pc:sldChg>
      <pc:sldChg chg="modSp mod">
        <pc:chgData name="Vasilios Tavlaridis" userId="cf0f3e73-e183-4ecf-9d20-cf90aae84965" providerId="ADAL" clId="{C0231A30-3014-4C8D-A84F-605C359FB23E}" dt="2025-03-04T12:32:13.598" v="159" actId="2711"/>
        <pc:sldMkLst>
          <pc:docMk/>
          <pc:sldMk cId="0" sldId="471"/>
        </pc:sldMkLst>
        <pc:spChg chg="mod">
          <ac:chgData name="Vasilios Tavlaridis" userId="cf0f3e73-e183-4ecf-9d20-cf90aae84965" providerId="ADAL" clId="{C0231A30-3014-4C8D-A84F-605C359FB23E}" dt="2025-03-04T12:32:13.598" v="159" actId="2711"/>
          <ac:spMkLst>
            <pc:docMk/>
            <pc:sldMk cId="0" sldId="471"/>
            <ac:spMk id="11267" creationId="{1EB6D299-7C58-5669-2877-2812EDD5D7B6}"/>
          </ac:spMkLst>
        </pc:spChg>
        <pc:picChg chg="mod">
          <ac:chgData name="Vasilios Tavlaridis" userId="cf0f3e73-e183-4ecf-9d20-cf90aae84965" providerId="ADAL" clId="{C0231A30-3014-4C8D-A84F-605C359FB23E}" dt="2025-03-04T12:31:55.686" v="156" actId="1076"/>
          <ac:picMkLst>
            <pc:docMk/>
            <pc:sldMk cId="0" sldId="471"/>
            <ac:picMk id="47109" creationId="{291F53BC-0AD0-E386-41CC-1FE50FFD265A}"/>
          </ac:picMkLst>
        </pc:picChg>
      </pc:sldChg>
      <pc:sldChg chg="del">
        <pc:chgData name="Vasilios Tavlaridis" userId="cf0f3e73-e183-4ecf-9d20-cf90aae84965" providerId="ADAL" clId="{C0231A30-3014-4C8D-A84F-605C359FB23E}" dt="2025-03-04T12:27:06.026" v="98" actId="47"/>
        <pc:sldMkLst>
          <pc:docMk/>
          <pc:sldMk cId="0" sldId="472"/>
        </pc:sldMkLst>
      </pc:sldChg>
      <pc:sldChg chg="del">
        <pc:chgData name="Vasilios Tavlaridis" userId="cf0f3e73-e183-4ecf-9d20-cf90aae84965" providerId="ADAL" clId="{C0231A30-3014-4C8D-A84F-605C359FB23E}" dt="2025-03-04T12:27:01.077" v="97" actId="47"/>
        <pc:sldMkLst>
          <pc:docMk/>
          <pc:sldMk cId="0" sldId="473"/>
        </pc:sldMkLst>
      </pc:sldChg>
      <pc:sldChg chg="del">
        <pc:chgData name="Vasilios Tavlaridis" userId="cf0f3e73-e183-4ecf-9d20-cf90aae84965" providerId="ADAL" clId="{C0231A30-3014-4C8D-A84F-605C359FB23E}" dt="2025-03-04T12:27:28.344" v="100" actId="47"/>
        <pc:sldMkLst>
          <pc:docMk/>
          <pc:sldMk cId="0" sldId="474"/>
        </pc:sldMkLst>
      </pc:sldChg>
      <pc:sldChg chg="del">
        <pc:chgData name="Vasilios Tavlaridis" userId="cf0f3e73-e183-4ecf-9d20-cf90aae84965" providerId="ADAL" clId="{C0231A30-3014-4C8D-A84F-605C359FB23E}" dt="2025-03-04T12:28:20.715" v="114" actId="47"/>
        <pc:sldMkLst>
          <pc:docMk/>
          <pc:sldMk cId="0" sldId="475"/>
        </pc:sldMkLst>
      </pc:sldChg>
      <pc:sldChg chg="del">
        <pc:chgData name="Vasilios Tavlaridis" userId="cf0f3e73-e183-4ecf-9d20-cf90aae84965" providerId="ADAL" clId="{C0231A30-3014-4C8D-A84F-605C359FB23E}" dt="2025-03-04T12:28:23.251" v="116" actId="47"/>
        <pc:sldMkLst>
          <pc:docMk/>
          <pc:sldMk cId="0" sldId="476"/>
        </pc:sldMkLst>
      </pc:sldChg>
      <pc:sldChg chg="del">
        <pc:chgData name="Vasilios Tavlaridis" userId="cf0f3e73-e183-4ecf-9d20-cf90aae84965" providerId="ADAL" clId="{C0231A30-3014-4C8D-A84F-605C359FB23E}" dt="2025-03-04T12:28:25.999" v="118" actId="47"/>
        <pc:sldMkLst>
          <pc:docMk/>
          <pc:sldMk cId="0" sldId="477"/>
        </pc:sldMkLst>
      </pc:sldChg>
      <pc:sldChg chg="del">
        <pc:chgData name="Vasilios Tavlaridis" userId="cf0f3e73-e183-4ecf-9d20-cf90aae84965" providerId="ADAL" clId="{C0231A30-3014-4C8D-A84F-605C359FB23E}" dt="2025-03-04T12:28:27.722" v="120" actId="47"/>
        <pc:sldMkLst>
          <pc:docMk/>
          <pc:sldMk cId="0" sldId="478"/>
        </pc:sldMkLst>
      </pc:sldChg>
      <pc:sldChg chg="del">
        <pc:chgData name="Vasilios Tavlaridis" userId="cf0f3e73-e183-4ecf-9d20-cf90aae84965" providerId="ADAL" clId="{C0231A30-3014-4C8D-A84F-605C359FB23E}" dt="2025-03-04T12:28:26.855" v="119" actId="47"/>
        <pc:sldMkLst>
          <pc:docMk/>
          <pc:sldMk cId="0" sldId="479"/>
        </pc:sldMkLst>
      </pc:sldChg>
      <pc:sldChg chg="del">
        <pc:chgData name="Vasilios Tavlaridis" userId="cf0f3e73-e183-4ecf-9d20-cf90aae84965" providerId="ADAL" clId="{C0231A30-3014-4C8D-A84F-605C359FB23E}" dt="2025-03-04T12:28:29.044" v="121" actId="47"/>
        <pc:sldMkLst>
          <pc:docMk/>
          <pc:sldMk cId="0" sldId="480"/>
        </pc:sldMkLst>
      </pc:sldChg>
      <pc:sldChg chg="del">
        <pc:chgData name="Vasilios Tavlaridis" userId="cf0f3e73-e183-4ecf-9d20-cf90aae84965" providerId="ADAL" clId="{C0231A30-3014-4C8D-A84F-605C359FB23E}" dt="2025-03-04T12:28:34.079" v="122" actId="47"/>
        <pc:sldMkLst>
          <pc:docMk/>
          <pc:sldMk cId="0" sldId="481"/>
        </pc:sldMkLst>
      </pc:sldChg>
      <pc:sldChg chg="del">
        <pc:chgData name="Vasilios Tavlaridis" userId="cf0f3e73-e183-4ecf-9d20-cf90aae84965" providerId="ADAL" clId="{C0231A30-3014-4C8D-A84F-605C359FB23E}" dt="2025-03-04T12:28:35.134" v="123" actId="47"/>
        <pc:sldMkLst>
          <pc:docMk/>
          <pc:sldMk cId="0" sldId="482"/>
        </pc:sldMkLst>
      </pc:sldChg>
      <pc:sldChg chg="modSp mod">
        <pc:chgData name="Vasilios Tavlaridis" userId="cf0f3e73-e183-4ecf-9d20-cf90aae84965" providerId="ADAL" clId="{C0231A30-3014-4C8D-A84F-605C359FB23E}" dt="2025-03-04T12:33:02.067" v="165" actId="2711"/>
        <pc:sldMkLst>
          <pc:docMk/>
          <pc:sldMk cId="0" sldId="483"/>
        </pc:sldMkLst>
        <pc:spChg chg="mod">
          <ac:chgData name="Vasilios Tavlaridis" userId="cf0f3e73-e183-4ecf-9d20-cf90aae84965" providerId="ADAL" clId="{C0231A30-3014-4C8D-A84F-605C359FB23E}" dt="2025-03-04T12:33:02.067" v="165" actId="2711"/>
          <ac:spMkLst>
            <pc:docMk/>
            <pc:sldMk cId="0" sldId="483"/>
            <ac:spMk id="11267" creationId="{67DE7583-1D3C-8CCD-0AC5-7380A818F0CB}"/>
          </ac:spMkLst>
        </pc:spChg>
      </pc:sldChg>
      <pc:sldChg chg="del">
        <pc:chgData name="Vasilios Tavlaridis" userId="cf0f3e73-e183-4ecf-9d20-cf90aae84965" providerId="ADAL" clId="{C0231A30-3014-4C8D-A84F-605C359FB23E}" dt="2025-03-04T12:28:48.053" v="124" actId="47"/>
        <pc:sldMkLst>
          <pc:docMk/>
          <pc:sldMk cId="0" sldId="484"/>
        </pc:sldMkLst>
      </pc:sldChg>
      <pc:sldChg chg="del">
        <pc:chgData name="Vasilios Tavlaridis" userId="cf0f3e73-e183-4ecf-9d20-cf90aae84965" providerId="ADAL" clId="{C0231A30-3014-4C8D-A84F-605C359FB23E}" dt="2025-03-04T12:28:58.598" v="125" actId="47"/>
        <pc:sldMkLst>
          <pc:docMk/>
          <pc:sldMk cId="0" sldId="485"/>
        </pc:sldMkLst>
      </pc:sldChg>
      <pc:sldChg chg="modSp mod">
        <pc:chgData name="Vasilios Tavlaridis" userId="cf0f3e73-e183-4ecf-9d20-cf90aae84965" providerId="ADAL" clId="{C0231A30-3014-4C8D-A84F-605C359FB23E}" dt="2025-03-04T12:33:11.029" v="168" actId="1076"/>
        <pc:sldMkLst>
          <pc:docMk/>
          <pc:sldMk cId="0" sldId="486"/>
        </pc:sldMkLst>
        <pc:spChg chg="mod">
          <ac:chgData name="Vasilios Tavlaridis" userId="cf0f3e73-e183-4ecf-9d20-cf90aae84965" providerId="ADAL" clId="{C0231A30-3014-4C8D-A84F-605C359FB23E}" dt="2025-03-04T12:33:08.085" v="167" actId="1076"/>
          <ac:spMkLst>
            <pc:docMk/>
            <pc:sldMk cId="0" sldId="486"/>
            <ac:spMk id="68611" creationId="{3F0C0EA5-2007-CF08-CA32-AE7FF3EE5277}"/>
          </ac:spMkLst>
        </pc:spChg>
        <pc:picChg chg="mod">
          <ac:chgData name="Vasilios Tavlaridis" userId="cf0f3e73-e183-4ecf-9d20-cf90aae84965" providerId="ADAL" clId="{C0231A30-3014-4C8D-A84F-605C359FB23E}" dt="2025-03-04T12:33:11.029" v="168" actId="1076"/>
          <ac:picMkLst>
            <pc:docMk/>
            <pc:sldMk cId="0" sldId="486"/>
            <ac:picMk id="68613" creationId="{8157B347-9D90-88ED-8905-66836704F730}"/>
          </ac:picMkLst>
        </pc:picChg>
      </pc:sldChg>
      <pc:sldChg chg="del">
        <pc:chgData name="Vasilios Tavlaridis" userId="cf0f3e73-e183-4ecf-9d20-cf90aae84965" providerId="ADAL" clId="{C0231A30-3014-4C8D-A84F-605C359FB23E}" dt="2025-03-04T12:20:13.041" v="25" actId="47"/>
        <pc:sldMkLst>
          <pc:docMk/>
          <pc:sldMk cId="88721092" sldId="487"/>
        </pc:sldMkLst>
      </pc:sldChg>
    </pc:docChg>
  </pc:docChgLst>
  <pc:docChgLst>
    <pc:chgData name="Efua Adams" userId="03cc8a34b628f8aa" providerId="LiveId" clId="{57C8479C-F95E-4397-AC5D-2A4493770641}"/>
    <pc:docChg chg="custSel addSld delSld modSld">
      <pc:chgData name="Efua Adams" userId="03cc8a34b628f8aa" providerId="LiveId" clId="{57C8479C-F95E-4397-AC5D-2A4493770641}" dt="2023-10-31T03:46:50.463" v="180" actId="26606"/>
      <pc:docMkLst>
        <pc:docMk/>
      </pc:docMkLst>
      <pc:sldChg chg="modSp add del mod">
        <pc:chgData name="Efua Adams" userId="03cc8a34b628f8aa" providerId="LiveId" clId="{57C8479C-F95E-4397-AC5D-2A4493770641}" dt="2023-10-31T03:46:07.160" v="179" actId="27636"/>
        <pc:sldMkLst>
          <pc:docMk/>
          <pc:sldMk cId="0" sldId="354"/>
        </pc:sldMkLst>
      </pc:sldChg>
      <pc:sldChg chg="modSp mod">
        <pc:chgData name="Efua Adams" userId="03cc8a34b628f8aa" providerId="LiveId" clId="{57C8479C-F95E-4397-AC5D-2A4493770641}" dt="2023-10-31T03:37:23.347" v="50" actId="255"/>
        <pc:sldMkLst>
          <pc:docMk/>
          <pc:sldMk cId="0" sldId="357"/>
        </pc:sldMkLst>
      </pc:sldChg>
      <pc:sldChg chg="del">
        <pc:chgData name="Efua Adams" userId="03cc8a34b628f8aa" providerId="LiveId" clId="{57C8479C-F95E-4397-AC5D-2A4493770641}" dt="2023-10-31T03:35:45.080" v="33" actId="47"/>
        <pc:sldMkLst>
          <pc:docMk/>
          <pc:sldMk cId="0" sldId="368"/>
        </pc:sldMkLst>
      </pc:sldChg>
      <pc:sldChg chg="del">
        <pc:chgData name="Efua Adams" userId="03cc8a34b628f8aa" providerId="LiveId" clId="{57C8479C-F95E-4397-AC5D-2A4493770641}" dt="2023-10-31T03:35:44.923" v="32" actId="47"/>
        <pc:sldMkLst>
          <pc:docMk/>
          <pc:sldMk cId="0" sldId="369"/>
        </pc:sldMkLst>
      </pc:sldChg>
      <pc:sldChg chg="modSp add del mod setBg">
        <pc:chgData name="Efua Adams" userId="03cc8a34b628f8aa" providerId="LiveId" clId="{57C8479C-F95E-4397-AC5D-2A4493770641}" dt="2023-10-31T03:37:46.553" v="54" actId="27636"/>
        <pc:sldMkLst>
          <pc:docMk/>
          <pc:sldMk cId="0" sldId="371"/>
        </pc:sldMkLst>
      </pc:sldChg>
      <pc:sldChg chg="modSp add del mod setBg">
        <pc:chgData name="Efua Adams" userId="03cc8a34b628f8aa" providerId="LiveId" clId="{57C8479C-F95E-4397-AC5D-2A4493770641}" dt="2023-10-31T03:46:01.327" v="177" actId="27636"/>
        <pc:sldMkLst>
          <pc:docMk/>
          <pc:sldMk cId="0" sldId="372"/>
        </pc:sldMkLst>
      </pc:sldChg>
      <pc:sldChg chg="del">
        <pc:chgData name="Efua Adams" userId="03cc8a34b628f8aa" providerId="LiveId" clId="{57C8479C-F95E-4397-AC5D-2A4493770641}" dt="2023-10-31T03:35:43.727" v="23" actId="47"/>
        <pc:sldMkLst>
          <pc:docMk/>
          <pc:sldMk cId="0" sldId="373"/>
        </pc:sldMkLst>
      </pc:sldChg>
      <pc:sldChg chg="del">
        <pc:chgData name="Efua Adams" userId="03cc8a34b628f8aa" providerId="LiveId" clId="{57C8479C-F95E-4397-AC5D-2A4493770641}" dt="2023-10-31T03:35:44.576" v="30" actId="47"/>
        <pc:sldMkLst>
          <pc:docMk/>
          <pc:sldMk cId="0" sldId="386"/>
        </pc:sldMkLst>
      </pc:sldChg>
      <pc:sldChg chg="del">
        <pc:chgData name="Efua Adams" userId="03cc8a34b628f8aa" providerId="LiveId" clId="{57C8479C-F95E-4397-AC5D-2A4493770641}" dt="2023-10-31T03:35:44.734" v="31" actId="47"/>
        <pc:sldMkLst>
          <pc:docMk/>
          <pc:sldMk cId="0" sldId="387"/>
        </pc:sldMkLst>
      </pc:sldChg>
      <pc:sldChg chg="del">
        <pc:chgData name="Efua Adams" userId="03cc8a34b628f8aa" providerId="LiveId" clId="{57C8479C-F95E-4397-AC5D-2A4493770641}" dt="2023-10-31T03:35:44.388" v="29" actId="47"/>
        <pc:sldMkLst>
          <pc:docMk/>
          <pc:sldMk cId="0" sldId="389"/>
        </pc:sldMkLst>
      </pc:sldChg>
      <pc:sldChg chg="addSp modSp add del mod setBg">
        <pc:chgData name="Efua Adams" userId="03cc8a34b628f8aa" providerId="LiveId" clId="{57C8479C-F95E-4397-AC5D-2A4493770641}" dt="2023-10-31T03:46:50.463" v="180" actId="26606"/>
        <pc:sldMkLst>
          <pc:docMk/>
          <pc:sldMk cId="0" sldId="390"/>
        </pc:sldMkLst>
      </pc:sldChg>
      <pc:sldChg chg="del">
        <pc:chgData name="Efua Adams" userId="03cc8a34b628f8aa" providerId="LiveId" clId="{57C8479C-F95E-4397-AC5D-2A4493770641}" dt="2023-10-31T03:35:43.906" v="28" actId="47"/>
        <pc:sldMkLst>
          <pc:docMk/>
          <pc:sldMk cId="0" sldId="391"/>
        </pc:sldMkLst>
      </pc:sldChg>
      <pc:sldChg chg="del">
        <pc:chgData name="Efua Adams" userId="03cc8a34b628f8aa" providerId="LiveId" clId="{57C8479C-F95E-4397-AC5D-2A4493770641}" dt="2023-10-31T03:35:43.852" v="27" actId="47"/>
        <pc:sldMkLst>
          <pc:docMk/>
          <pc:sldMk cId="0" sldId="392"/>
        </pc:sldMkLst>
      </pc:sldChg>
      <pc:sldChg chg="del">
        <pc:chgData name="Efua Adams" userId="03cc8a34b628f8aa" providerId="LiveId" clId="{57C8479C-F95E-4397-AC5D-2A4493770641}" dt="2023-10-31T03:35:43.695" v="22" actId="47"/>
        <pc:sldMkLst>
          <pc:docMk/>
          <pc:sldMk cId="0" sldId="393"/>
        </pc:sldMkLst>
      </pc:sldChg>
      <pc:sldChg chg="del">
        <pc:chgData name="Efua Adams" userId="03cc8a34b628f8aa" providerId="LiveId" clId="{57C8479C-F95E-4397-AC5D-2A4493770641}" dt="2023-10-31T03:35:43.648" v="21" actId="47"/>
        <pc:sldMkLst>
          <pc:docMk/>
          <pc:sldMk cId="0" sldId="394"/>
        </pc:sldMkLst>
      </pc:sldChg>
      <pc:sldChg chg="del">
        <pc:chgData name="Efua Adams" userId="03cc8a34b628f8aa" providerId="LiveId" clId="{57C8479C-F95E-4397-AC5D-2A4493770641}" dt="2023-10-31T03:35:43.523" v="17" actId="47"/>
        <pc:sldMkLst>
          <pc:docMk/>
          <pc:sldMk cId="0" sldId="395"/>
        </pc:sldMkLst>
      </pc:sldChg>
      <pc:sldChg chg="del">
        <pc:chgData name="Efua Adams" userId="03cc8a34b628f8aa" providerId="LiveId" clId="{57C8479C-F95E-4397-AC5D-2A4493770641}" dt="2023-10-31T03:35:43.491" v="16" actId="47"/>
        <pc:sldMkLst>
          <pc:docMk/>
          <pc:sldMk cId="0" sldId="396"/>
        </pc:sldMkLst>
      </pc:sldChg>
      <pc:sldChg chg="del">
        <pc:chgData name="Efua Adams" userId="03cc8a34b628f8aa" providerId="LiveId" clId="{57C8479C-F95E-4397-AC5D-2A4493770641}" dt="2023-10-31T03:35:43.617" v="20" actId="47"/>
        <pc:sldMkLst>
          <pc:docMk/>
          <pc:sldMk cId="0" sldId="397"/>
        </pc:sldMkLst>
      </pc:sldChg>
      <pc:sldChg chg="del">
        <pc:chgData name="Efua Adams" userId="03cc8a34b628f8aa" providerId="LiveId" clId="{57C8479C-F95E-4397-AC5D-2A4493770641}" dt="2023-10-31T03:35:43.585" v="19" actId="47"/>
        <pc:sldMkLst>
          <pc:docMk/>
          <pc:sldMk cId="0" sldId="398"/>
        </pc:sldMkLst>
      </pc:sldChg>
      <pc:sldChg chg="del">
        <pc:chgData name="Efua Adams" userId="03cc8a34b628f8aa" providerId="LiveId" clId="{57C8479C-F95E-4397-AC5D-2A4493770641}" dt="2023-10-31T03:35:42.407" v="1" actId="47"/>
        <pc:sldMkLst>
          <pc:docMk/>
          <pc:sldMk cId="0" sldId="400"/>
        </pc:sldMkLst>
      </pc:sldChg>
      <pc:sldChg chg="del">
        <pc:chgData name="Efua Adams" userId="03cc8a34b628f8aa" providerId="LiveId" clId="{57C8479C-F95E-4397-AC5D-2A4493770641}" dt="2023-10-31T03:35:43.460" v="15" actId="47"/>
        <pc:sldMkLst>
          <pc:docMk/>
          <pc:sldMk cId="0" sldId="401"/>
        </pc:sldMkLst>
      </pc:sldChg>
      <pc:sldChg chg="del">
        <pc:chgData name="Efua Adams" userId="03cc8a34b628f8aa" providerId="LiveId" clId="{57C8479C-F95E-4397-AC5D-2A4493770641}" dt="2023-10-31T03:35:43.098" v="4" actId="47"/>
        <pc:sldMkLst>
          <pc:docMk/>
          <pc:sldMk cId="0" sldId="402"/>
        </pc:sldMkLst>
      </pc:sldChg>
      <pc:sldChg chg="del">
        <pc:chgData name="Efua Adams" userId="03cc8a34b628f8aa" providerId="LiveId" clId="{57C8479C-F95E-4397-AC5D-2A4493770641}" dt="2023-10-31T03:35:43.130" v="5" actId="47"/>
        <pc:sldMkLst>
          <pc:docMk/>
          <pc:sldMk cId="0" sldId="403"/>
        </pc:sldMkLst>
      </pc:sldChg>
      <pc:sldChg chg="del">
        <pc:chgData name="Efua Adams" userId="03cc8a34b628f8aa" providerId="LiveId" clId="{57C8479C-F95E-4397-AC5D-2A4493770641}" dt="2023-10-31T03:35:43.381" v="13" actId="47"/>
        <pc:sldMkLst>
          <pc:docMk/>
          <pc:sldMk cId="0" sldId="413"/>
        </pc:sldMkLst>
      </pc:sldChg>
      <pc:sldChg chg="del">
        <pc:chgData name="Efua Adams" userId="03cc8a34b628f8aa" providerId="LiveId" clId="{57C8479C-F95E-4397-AC5D-2A4493770641}" dt="2023-10-31T03:35:43.413" v="14" actId="47"/>
        <pc:sldMkLst>
          <pc:docMk/>
          <pc:sldMk cId="0" sldId="414"/>
        </pc:sldMkLst>
      </pc:sldChg>
      <pc:sldChg chg="del">
        <pc:chgData name="Efua Adams" userId="03cc8a34b628f8aa" providerId="LiveId" clId="{57C8479C-F95E-4397-AC5D-2A4493770641}" dt="2023-10-31T03:35:43.350" v="12" actId="47"/>
        <pc:sldMkLst>
          <pc:docMk/>
          <pc:sldMk cId="0" sldId="415"/>
        </pc:sldMkLst>
      </pc:sldChg>
      <pc:sldChg chg="del">
        <pc:chgData name="Efua Adams" userId="03cc8a34b628f8aa" providerId="LiveId" clId="{57C8479C-F95E-4397-AC5D-2A4493770641}" dt="2023-10-31T03:35:43.318" v="11" actId="47"/>
        <pc:sldMkLst>
          <pc:docMk/>
          <pc:sldMk cId="0" sldId="416"/>
        </pc:sldMkLst>
      </pc:sldChg>
      <pc:sldChg chg="del">
        <pc:chgData name="Efua Adams" userId="03cc8a34b628f8aa" providerId="LiveId" clId="{57C8479C-F95E-4397-AC5D-2A4493770641}" dt="2023-10-31T03:35:43.287" v="10" actId="47"/>
        <pc:sldMkLst>
          <pc:docMk/>
          <pc:sldMk cId="0" sldId="417"/>
        </pc:sldMkLst>
      </pc:sldChg>
      <pc:sldChg chg="del">
        <pc:chgData name="Efua Adams" userId="03cc8a34b628f8aa" providerId="LiveId" clId="{57C8479C-F95E-4397-AC5D-2A4493770641}" dt="2023-10-31T03:35:43.255" v="9" actId="47"/>
        <pc:sldMkLst>
          <pc:docMk/>
          <pc:sldMk cId="0" sldId="418"/>
        </pc:sldMkLst>
      </pc:sldChg>
      <pc:sldChg chg="del">
        <pc:chgData name="Efua Adams" userId="03cc8a34b628f8aa" providerId="LiveId" clId="{57C8479C-F95E-4397-AC5D-2A4493770641}" dt="2023-10-31T03:35:43.192" v="7" actId="47"/>
        <pc:sldMkLst>
          <pc:docMk/>
          <pc:sldMk cId="0" sldId="419"/>
        </pc:sldMkLst>
      </pc:sldChg>
      <pc:sldChg chg="del">
        <pc:chgData name="Efua Adams" userId="03cc8a34b628f8aa" providerId="LiveId" clId="{57C8479C-F95E-4397-AC5D-2A4493770641}" dt="2023-10-31T03:35:43.224" v="8" actId="47"/>
        <pc:sldMkLst>
          <pc:docMk/>
          <pc:sldMk cId="0" sldId="420"/>
        </pc:sldMkLst>
      </pc:sldChg>
      <pc:sldChg chg="del">
        <pc:chgData name="Efua Adams" userId="03cc8a34b628f8aa" providerId="LiveId" clId="{57C8479C-F95E-4397-AC5D-2A4493770641}" dt="2023-10-31T03:35:43.161" v="6" actId="47"/>
        <pc:sldMkLst>
          <pc:docMk/>
          <pc:sldMk cId="0" sldId="421"/>
        </pc:sldMkLst>
      </pc:sldChg>
      <pc:sldChg chg="del">
        <pc:chgData name="Efua Adams" userId="03cc8a34b628f8aa" providerId="LiveId" clId="{57C8479C-F95E-4397-AC5D-2A4493770641}" dt="2023-10-31T03:35:45.253" v="34" actId="47"/>
        <pc:sldMkLst>
          <pc:docMk/>
          <pc:sldMk cId="0" sldId="422"/>
        </pc:sldMkLst>
      </pc:sldChg>
      <pc:sldChg chg="del">
        <pc:chgData name="Efua Adams" userId="03cc8a34b628f8aa" providerId="LiveId" clId="{57C8479C-F95E-4397-AC5D-2A4493770641}" dt="2023-10-31T03:35:43.554" v="18" actId="47"/>
        <pc:sldMkLst>
          <pc:docMk/>
          <pc:sldMk cId="0" sldId="423"/>
        </pc:sldMkLst>
      </pc:sldChg>
      <pc:sldChg chg="del">
        <pc:chgData name="Efua Adams" userId="03cc8a34b628f8aa" providerId="LiveId" clId="{57C8479C-F95E-4397-AC5D-2A4493770641}" dt="2023-10-31T03:35:43.821" v="26" actId="47"/>
        <pc:sldMkLst>
          <pc:docMk/>
          <pc:sldMk cId="0" sldId="424"/>
        </pc:sldMkLst>
      </pc:sldChg>
      <pc:sldChg chg="del">
        <pc:chgData name="Efua Adams" userId="03cc8a34b628f8aa" providerId="LiveId" clId="{57C8479C-F95E-4397-AC5D-2A4493770641}" dt="2023-10-31T03:35:43.789" v="25" actId="47"/>
        <pc:sldMkLst>
          <pc:docMk/>
          <pc:sldMk cId="0" sldId="427"/>
        </pc:sldMkLst>
      </pc:sldChg>
      <pc:sldChg chg="del">
        <pc:chgData name="Efua Adams" userId="03cc8a34b628f8aa" providerId="LiveId" clId="{57C8479C-F95E-4397-AC5D-2A4493770641}" dt="2023-10-31T03:35:43.742" v="24" actId="47"/>
        <pc:sldMkLst>
          <pc:docMk/>
          <pc:sldMk cId="0" sldId="428"/>
        </pc:sldMkLst>
      </pc:sldChg>
      <pc:sldChg chg="del">
        <pc:chgData name="Efua Adams" userId="03cc8a34b628f8aa" providerId="LiveId" clId="{57C8479C-F95E-4397-AC5D-2A4493770641}" dt="2023-10-31T03:35:43.083" v="3" actId="47"/>
        <pc:sldMkLst>
          <pc:docMk/>
          <pc:sldMk cId="0" sldId="429"/>
        </pc:sldMkLst>
      </pc:sldChg>
      <pc:sldChg chg="modSp add mod setBg">
        <pc:chgData name="Efua Adams" userId="03cc8a34b628f8aa" providerId="LiveId" clId="{57C8479C-F95E-4397-AC5D-2A4493770641}" dt="2023-10-31T03:45:54.080" v="174" actId="27636"/>
        <pc:sldMkLst>
          <pc:docMk/>
          <pc:sldMk cId="0" sldId="430"/>
        </pc:sldMkLst>
      </pc:sldChg>
      <pc:sldChg chg="modSp add mod setBg">
        <pc:chgData name="Efua Adams" userId="03cc8a34b628f8aa" providerId="LiveId" clId="{57C8479C-F95E-4397-AC5D-2A4493770641}" dt="2023-10-31T03:37:55.417" v="56" actId="27636"/>
        <pc:sldMkLst>
          <pc:docMk/>
          <pc:sldMk cId="0" sldId="431"/>
        </pc:sldMkLst>
      </pc:sldChg>
      <pc:sldChg chg="modSp add mod setBg">
        <pc:chgData name="Efua Adams" userId="03cc8a34b628f8aa" providerId="LiveId" clId="{57C8479C-F95E-4397-AC5D-2A4493770641}" dt="2023-10-31T03:38:05.515" v="58" actId="27636"/>
        <pc:sldMkLst>
          <pc:docMk/>
          <pc:sldMk cId="0" sldId="432"/>
        </pc:sldMkLst>
      </pc:sldChg>
      <pc:sldChg chg="modSp add mod setBg">
        <pc:chgData name="Efua Adams" userId="03cc8a34b628f8aa" providerId="LiveId" clId="{57C8479C-F95E-4397-AC5D-2A4493770641}" dt="2023-10-31T03:38:26.633" v="60" actId="27636"/>
        <pc:sldMkLst>
          <pc:docMk/>
          <pc:sldMk cId="0" sldId="433"/>
        </pc:sldMkLst>
      </pc:sldChg>
      <pc:sldChg chg="modSp add mod setBg">
        <pc:chgData name="Efua Adams" userId="03cc8a34b628f8aa" providerId="LiveId" clId="{57C8479C-F95E-4397-AC5D-2A4493770641}" dt="2023-10-31T03:38:38.914" v="62" actId="27636"/>
        <pc:sldMkLst>
          <pc:docMk/>
          <pc:sldMk cId="0" sldId="434"/>
        </pc:sldMkLst>
      </pc:sldChg>
      <pc:sldChg chg="modSp add mod setBg">
        <pc:chgData name="Efua Adams" userId="03cc8a34b628f8aa" providerId="LiveId" clId="{57C8479C-F95E-4397-AC5D-2A4493770641}" dt="2023-10-31T03:38:58.739" v="68" actId="27636"/>
        <pc:sldMkLst>
          <pc:docMk/>
          <pc:sldMk cId="0" sldId="435"/>
        </pc:sldMkLst>
      </pc:sldChg>
      <pc:sldChg chg="modSp add mod setBg">
        <pc:chgData name="Efua Adams" userId="03cc8a34b628f8aa" providerId="LiveId" clId="{57C8479C-F95E-4397-AC5D-2A4493770641}" dt="2023-10-31T03:39:09.397" v="70" actId="27636"/>
        <pc:sldMkLst>
          <pc:docMk/>
          <pc:sldMk cId="0" sldId="436"/>
        </pc:sldMkLst>
      </pc:sldChg>
      <pc:sldChg chg="modSp add mod setBg">
        <pc:chgData name="Efua Adams" userId="03cc8a34b628f8aa" providerId="LiveId" clId="{57C8479C-F95E-4397-AC5D-2A4493770641}" dt="2023-10-31T03:38:44.573" v="64" actId="27636"/>
        <pc:sldMkLst>
          <pc:docMk/>
          <pc:sldMk cId="0" sldId="437"/>
        </pc:sldMkLst>
      </pc:sldChg>
      <pc:sldChg chg="modSp add mod setBg">
        <pc:chgData name="Efua Adams" userId="03cc8a34b628f8aa" providerId="LiveId" clId="{57C8479C-F95E-4397-AC5D-2A4493770641}" dt="2023-10-31T03:38:49.161" v="66" actId="27636"/>
        <pc:sldMkLst>
          <pc:docMk/>
          <pc:sldMk cId="0" sldId="438"/>
        </pc:sldMkLst>
      </pc:sldChg>
      <pc:sldChg chg="modSp add mod setBg">
        <pc:chgData name="Efua Adams" userId="03cc8a34b628f8aa" providerId="LiveId" clId="{57C8479C-F95E-4397-AC5D-2A4493770641}" dt="2023-10-31T03:39:19.274" v="72" actId="27636"/>
        <pc:sldMkLst>
          <pc:docMk/>
          <pc:sldMk cId="0" sldId="439"/>
        </pc:sldMkLst>
      </pc:sldChg>
      <pc:sldChg chg="modSp add mod setBg">
        <pc:chgData name="Efua Adams" userId="03cc8a34b628f8aa" providerId="LiveId" clId="{57C8479C-F95E-4397-AC5D-2A4493770641}" dt="2023-10-31T03:39:27.035" v="74" actId="27636"/>
        <pc:sldMkLst>
          <pc:docMk/>
          <pc:sldMk cId="0" sldId="440"/>
        </pc:sldMkLst>
      </pc:sldChg>
      <pc:sldChg chg="modSp add mod setBg">
        <pc:chgData name="Efua Adams" userId="03cc8a34b628f8aa" providerId="LiveId" clId="{57C8479C-F95E-4397-AC5D-2A4493770641}" dt="2023-10-31T03:39:34.320" v="76" actId="27636"/>
        <pc:sldMkLst>
          <pc:docMk/>
          <pc:sldMk cId="0" sldId="441"/>
        </pc:sldMkLst>
      </pc:sldChg>
      <pc:sldChg chg="modSp add mod setBg">
        <pc:chgData name="Efua Adams" userId="03cc8a34b628f8aa" providerId="LiveId" clId="{57C8479C-F95E-4397-AC5D-2A4493770641}" dt="2023-10-31T03:39:40.885" v="78" actId="27636"/>
        <pc:sldMkLst>
          <pc:docMk/>
          <pc:sldMk cId="0" sldId="442"/>
        </pc:sldMkLst>
      </pc:sldChg>
      <pc:sldChg chg="modSp add mod setBg">
        <pc:chgData name="Efua Adams" userId="03cc8a34b628f8aa" providerId="LiveId" clId="{57C8479C-F95E-4397-AC5D-2A4493770641}" dt="2023-10-31T03:39:45.761" v="80" actId="27636"/>
        <pc:sldMkLst>
          <pc:docMk/>
          <pc:sldMk cId="0" sldId="443"/>
        </pc:sldMkLst>
      </pc:sldChg>
      <pc:sldChg chg="modSp add mod setBg">
        <pc:chgData name="Efua Adams" userId="03cc8a34b628f8aa" providerId="LiveId" clId="{57C8479C-F95E-4397-AC5D-2A4493770641}" dt="2023-10-31T03:41:13.470" v="84" actId="27636"/>
        <pc:sldMkLst>
          <pc:docMk/>
          <pc:sldMk cId="0" sldId="444"/>
        </pc:sldMkLst>
      </pc:sldChg>
      <pc:sldChg chg="modSp add mod setBg">
        <pc:chgData name="Efua Adams" userId="03cc8a34b628f8aa" providerId="LiveId" clId="{57C8479C-F95E-4397-AC5D-2A4493770641}" dt="2023-10-31T03:41:18.642" v="86" actId="27636"/>
        <pc:sldMkLst>
          <pc:docMk/>
          <pc:sldMk cId="0" sldId="445"/>
        </pc:sldMkLst>
      </pc:sldChg>
      <pc:sldChg chg="modSp add mod setBg">
        <pc:chgData name="Efua Adams" userId="03cc8a34b628f8aa" providerId="LiveId" clId="{57C8479C-F95E-4397-AC5D-2A4493770641}" dt="2023-10-31T03:41:29.131" v="90" actId="27636"/>
        <pc:sldMkLst>
          <pc:docMk/>
          <pc:sldMk cId="0" sldId="446"/>
        </pc:sldMkLst>
      </pc:sldChg>
      <pc:sldChg chg="modSp add mod setBg">
        <pc:chgData name="Efua Adams" userId="03cc8a34b628f8aa" providerId="LiveId" clId="{57C8479C-F95E-4397-AC5D-2A4493770641}" dt="2023-10-31T03:44:47.255" v="152" actId="27636"/>
        <pc:sldMkLst>
          <pc:docMk/>
          <pc:sldMk cId="0" sldId="447"/>
        </pc:sldMkLst>
      </pc:sldChg>
      <pc:sldChg chg="modSp add mod setBg">
        <pc:chgData name="Efua Adams" userId="03cc8a34b628f8aa" providerId="LiveId" clId="{57C8479C-F95E-4397-AC5D-2A4493770641}" dt="2023-10-31T03:42:26.220" v="107" actId="27636"/>
        <pc:sldMkLst>
          <pc:docMk/>
          <pc:sldMk cId="0" sldId="448"/>
        </pc:sldMkLst>
      </pc:sldChg>
      <pc:sldChg chg="modSp add mod setBg">
        <pc:chgData name="Efua Adams" userId="03cc8a34b628f8aa" providerId="LiveId" clId="{57C8479C-F95E-4397-AC5D-2A4493770641}" dt="2023-10-31T03:41:24.458" v="88" actId="27636"/>
        <pc:sldMkLst>
          <pc:docMk/>
          <pc:sldMk cId="0" sldId="449"/>
        </pc:sldMkLst>
      </pc:sldChg>
      <pc:sldChg chg="modSp add mod setBg">
        <pc:chgData name="Efua Adams" userId="03cc8a34b628f8aa" providerId="LiveId" clId="{57C8479C-F95E-4397-AC5D-2A4493770641}" dt="2023-10-31T03:42:19.182" v="105" actId="27636"/>
        <pc:sldMkLst>
          <pc:docMk/>
          <pc:sldMk cId="0" sldId="450"/>
        </pc:sldMkLst>
      </pc:sldChg>
      <pc:sldChg chg="modSp add mod setBg">
        <pc:chgData name="Efua Adams" userId="03cc8a34b628f8aa" providerId="LiveId" clId="{57C8479C-F95E-4397-AC5D-2A4493770641}" dt="2023-10-31T03:41:34.116" v="92" actId="27636"/>
        <pc:sldMkLst>
          <pc:docMk/>
          <pc:sldMk cId="0" sldId="451"/>
        </pc:sldMkLst>
      </pc:sldChg>
      <pc:sldChg chg="modSp add mod setBg">
        <pc:chgData name="Efua Adams" userId="03cc8a34b628f8aa" providerId="LiveId" clId="{57C8479C-F95E-4397-AC5D-2A4493770641}" dt="2023-10-31T03:41:44.413" v="94" actId="27636"/>
        <pc:sldMkLst>
          <pc:docMk/>
          <pc:sldMk cId="0" sldId="452"/>
        </pc:sldMkLst>
      </pc:sldChg>
      <pc:sldChg chg="modSp add mod setBg">
        <pc:chgData name="Efua Adams" userId="03cc8a34b628f8aa" providerId="LiveId" clId="{57C8479C-F95E-4397-AC5D-2A4493770641}" dt="2023-10-31T03:41:51.329" v="96" actId="27636"/>
        <pc:sldMkLst>
          <pc:docMk/>
          <pc:sldMk cId="0" sldId="453"/>
        </pc:sldMkLst>
      </pc:sldChg>
      <pc:sldChg chg="modSp add mod setBg">
        <pc:chgData name="Efua Adams" userId="03cc8a34b628f8aa" providerId="LiveId" clId="{57C8479C-F95E-4397-AC5D-2A4493770641}" dt="2023-10-31T03:42:08.076" v="100" actId="27636"/>
        <pc:sldMkLst>
          <pc:docMk/>
          <pc:sldMk cId="0" sldId="454"/>
        </pc:sldMkLst>
      </pc:sldChg>
      <pc:sldChg chg="modSp add mod setBg">
        <pc:chgData name="Efua Adams" userId="03cc8a34b628f8aa" providerId="LiveId" clId="{57C8479C-F95E-4397-AC5D-2A4493770641}" dt="2023-10-31T03:41:57.991" v="98" actId="27636"/>
        <pc:sldMkLst>
          <pc:docMk/>
          <pc:sldMk cId="0" sldId="455"/>
        </pc:sldMkLst>
      </pc:sldChg>
      <pc:sldChg chg="modSp add mod setBg">
        <pc:chgData name="Efua Adams" userId="03cc8a34b628f8aa" providerId="LiveId" clId="{57C8479C-F95E-4397-AC5D-2A4493770641}" dt="2023-10-31T03:42:14.672" v="102" actId="27636"/>
        <pc:sldMkLst>
          <pc:docMk/>
          <pc:sldMk cId="0" sldId="456"/>
        </pc:sldMkLst>
      </pc:sldChg>
      <pc:sldChg chg="modSp add mod setBg">
        <pc:chgData name="Efua Adams" userId="03cc8a34b628f8aa" providerId="LiveId" clId="{57C8479C-F95E-4397-AC5D-2A4493770641}" dt="2023-10-31T03:44:34.669" v="148" actId="27636"/>
        <pc:sldMkLst>
          <pc:docMk/>
          <pc:sldMk cId="0" sldId="457"/>
        </pc:sldMkLst>
      </pc:sldChg>
      <pc:sldChg chg="modSp add mod setBg">
        <pc:chgData name="Efua Adams" userId="03cc8a34b628f8aa" providerId="LiveId" clId="{57C8479C-F95E-4397-AC5D-2A4493770641}" dt="2023-10-31T03:42:42.128" v="114" actId="27636"/>
        <pc:sldMkLst>
          <pc:docMk/>
          <pc:sldMk cId="0" sldId="458"/>
        </pc:sldMkLst>
      </pc:sldChg>
      <pc:sldChg chg="modSp add mod setBg">
        <pc:chgData name="Efua Adams" userId="03cc8a34b628f8aa" providerId="LiveId" clId="{57C8479C-F95E-4397-AC5D-2A4493770641}" dt="2023-10-31T03:42:30.551" v="109" actId="27636"/>
        <pc:sldMkLst>
          <pc:docMk/>
          <pc:sldMk cId="0" sldId="459"/>
        </pc:sldMkLst>
      </pc:sldChg>
      <pc:sldChg chg="modSp add mod setBg">
        <pc:chgData name="Efua Adams" userId="03cc8a34b628f8aa" providerId="LiveId" clId="{57C8479C-F95E-4397-AC5D-2A4493770641}" dt="2023-10-31T03:44:24.584" v="144" actId="27636"/>
        <pc:sldMkLst>
          <pc:docMk/>
          <pc:sldMk cId="0" sldId="460"/>
        </pc:sldMkLst>
      </pc:sldChg>
      <pc:sldChg chg="modSp add mod setBg">
        <pc:chgData name="Efua Adams" userId="03cc8a34b628f8aa" providerId="LiveId" clId="{57C8479C-F95E-4397-AC5D-2A4493770641}" dt="2023-10-31T03:42:57.882" v="119" actId="27636"/>
        <pc:sldMkLst>
          <pc:docMk/>
          <pc:sldMk cId="0" sldId="461"/>
        </pc:sldMkLst>
      </pc:sldChg>
      <pc:sldChg chg="modSp add mod setBg">
        <pc:chgData name="Efua Adams" userId="03cc8a34b628f8aa" providerId="LiveId" clId="{57C8479C-F95E-4397-AC5D-2A4493770641}" dt="2023-10-31T03:42:36.078" v="112" actId="27636"/>
        <pc:sldMkLst>
          <pc:docMk/>
          <pc:sldMk cId="0" sldId="462"/>
        </pc:sldMkLst>
      </pc:sldChg>
      <pc:sldChg chg="modSp add mod setBg">
        <pc:chgData name="Efua Adams" userId="03cc8a34b628f8aa" providerId="LiveId" clId="{57C8479C-F95E-4397-AC5D-2A4493770641}" dt="2023-10-31T03:42:49.839" v="116" actId="27636"/>
        <pc:sldMkLst>
          <pc:docMk/>
          <pc:sldMk cId="0" sldId="463"/>
        </pc:sldMkLst>
      </pc:sldChg>
      <pc:sldChg chg="modSp add mod setBg">
        <pc:chgData name="Efua Adams" userId="03cc8a34b628f8aa" providerId="LiveId" clId="{57C8479C-F95E-4397-AC5D-2A4493770641}" dt="2023-10-31T03:44:15.786" v="142" actId="27636"/>
        <pc:sldMkLst>
          <pc:docMk/>
          <pc:sldMk cId="0" sldId="464"/>
        </pc:sldMkLst>
      </pc:sldChg>
      <pc:sldChg chg="modSp add mod setBg">
        <pc:chgData name="Efua Adams" userId="03cc8a34b628f8aa" providerId="LiveId" clId="{57C8479C-F95E-4397-AC5D-2A4493770641}" dt="2023-10-31T03:43:21.271" v="125" actId="27636"/>
        <pc:sldMkLst>
          <pc:docMk/>
          <pc:sldMk cId="0" sldId="465"/>
        </pc:sldMkLst>
      </pc:sldChg>
      <pc:sldChg chg="modSp add mod setBg">
        <pc:chgData name="Efua Adams" userId="03cc8a34b628f8aa" providerId="LiveId" clId="{57C8479C-F95E-4397-AC5D-2A4493770641}" dt="2023-10-31T03:43:03.421" v="121" actId="27636"/>
        <pc:sldMkLst>
          <pc:docMk/>
          <pc:sldMk cId="0" sldId="466"/>
        </pc:sldMkLst>
      </pc:sldChg>
      <pc:sldChg chg="modSp add mod setBg">
        <pc:chgData name="Efua Adams" userId="03cc8a34b628f8aa" providerId="LiveId" clId="{57C8479C-F95E-4397-AC5D-2A4493770641}" dt="2023-10-31T03:43:08.568" v="123" actId="27636"/>
        <pc:sldMkLst>
          <pc:docMk/>
          <pc:sldMk cId="0" sldId="467"/>
        </pc:sldMkLst>
      </pc:sldChg>
      <pc:sldChg chg="modSp add mod setBg">
        <pc:chgData name="Efua Adams" userId="03cc8a34b628f8aa" providerId="LiveId" clId="{57C8479C-F95E-4397-AC5D-2A4493770641}" dt="2023-10-31T03:43:27.277" v="127" actId="27636"/>
        <pc:sldMkLst>
          <pc:docMk/>
          <pc:sldMk cId="0" sldId="468"/>
        </pc:sldMkLst>
      </pc:sldChg>
      <pc:sldChg chg="modSp add mod setBg">
        <pc:chgData name="Efua Adams" userId="03cc8a34b628f8aa" providerId="LiveId" clId="{57C8479C-F95E-4397-AC5D-2A4493770641}" dt="2023-10-31T03:43:58.559" v="137" actId="27636"/>
        <pc:sldMkLst>
          <pc:docMk/>
          <pc:sldMk cId="0" sldId="469"/>
        </pc:sldMkLst>
      </pc:sldChg>
      <pc:sldChg chg="modSp add mod setBg">
        <pc:chgData name="Efua Adams" userId="03cc8a34b628f8aa" providerId="LiveId" clId="{57C8479C-F95E-4397-AC5D-2A4493770641}" dt="2023-10-31T03:43:37.845" v="131" actId="27636"/>
        <pc:sldMkLst>
          <pc:docMk/>
          <pc:sldMk cId="0" sldId="470"/>
        </pc:sldMkLst>
      </pc:sldChg>
      <pc:sldChg chg="modSp add mod setBg">
        <pc:chgData name="Efua Adams" userId="03cc8a34b628f8aa" providerId="LiveId" clId="{57C8479C-F95E-4397-AC5D-2A4493770641}" dt="2023-10-31T03:43:33.219" v="129" actId="27636"/>
        <pc:sldMkLst>
          <pc:docMk/>
          <pc:sldMk cId="0" sldId="471"/>
        </pc:sldMkLst>
      </pc:sldChg>
      <pc:sldChg chg="modSp add mod setBg">
        <pc:chgData name="Efua Adams" userId="03cc8a34b628f8aa" providerId="LiveId" clId="{57C8479C-F95E-4397-AC5D-2A4493770641}" dt="2023-10-31T03:43:45.440" v="133" actId="27636"/>
        <pc:sldMkLst>
          <pc:docMk/>
          <pc:sldMk cId="0" sldId="472"/>
        </pc:sldMkLst>
      </pc:sldChg>
      <pc:sldChg chg="modSp add mod setBg">
        <pc:chgData name="Efua Adams" userId="03cc8a34b628f8aa" providerId="LiveId" clId="{57C8479C-F95E-4397-AC5D-2A4493770641}" dt="2023-10-31T03:43:52.941" v="135" actId="27636"/>
        <pc:sldMkLst>
          <pc:docMk/>
          <pc:sldMk cId="0" sldId="473"/>
        </pc:sldMkLst>
      </pc:sldChg>
      <pc:sldChg chg="modSp add mod setBg">
        <pc:chgData name="Efua Adams" userId="03cc8a34b628f8aa" providerId="LiveId" clId="{57C8479C-F95E-4397-AC5D-2A4493770641}" dt="2023-10-31T03:44:04.598" v="139" actId="27636"/>
        <pc:sldMkLst>
          <pc:docMk/>
          <pc:sldMk cId="0" sldId="474"/>
        </pc:sldMkLst>
      </pc:sldChg>
      <pc:sldChg chg="modSp add mod setBg">
        <pc:chgData name="Efua Adams" userId="03cc8a34b628f8aa" providerId="LiveId" clId="{57C8479C-F95E-4397-AC5D-2A4493770641}" dt="2023-10-31T03:44:29.873" v="146" actId="27636"/>
        <pc:sldMkLst>
          <pc:docMk/>
          <pc:sldMk cId="0" sldId="475"/>
        </pc:sldMkLst>
      </pc:sldChg>
      <pc:sldChg chg="modSp add mod setBg">
        <pc:chgData name="Efua Adams" userId="03cc8a34b628f8aa" providerId="LiveId" clId="{57C8479C-F95E-4397-AC5D-2A4493770641}" dt="2023-10-31T03:44:42.035" v="150" actId="27636"/>
        <pc:sldMkLst>
          <pc:docMk/>
          <pc:sldMk cId="0" sldId="476"/>
        </pc:sldMkLst>
      </pc:sldChg>
      <pc:sldChg chg="modSp add mod setBg">
        <pc:chgData name="Efua Adams" userId="03cc8a34b628f8aa" providerId="LiveId" clId="{57C8479C-F95E-4397-AC5D-2A4493770641}" dt="2023-10-31T03:44:52.663" v="154" actId="27636"/>
        <pc:sldMkLst>
          <pc:docMk/>
          <pc:sldMk cId="0" sldId="477"/>
        </pc:sldMkLst>
      </pc:sldChg>
      <pc:sldChg chg="modSp add mod setBg">
        <pc:chgData name="Efua Adams" userId="03cc8a34b628f8aa" providerId="LiveId" clId="{57C8479C-F95E-4397-AC5D-2A4493770641}" dt="2023-10-31T03:45:04.730" v="158" actId="27636"/>
        <pc:sldMkLst>
          <pc:docMk/>
          <pc:sldMk cId="0" sldId="478"/>
        </pc:sldMkLst>
      </pc:sldChg>
      <pc:sldChg chg="modSp add mod setBg">
        <pc:chgData name="Efua Adams" userId="03cc8a34b628f8aa" providerId="LiveId" clId="{57C8479C-F95E-4397-AC5D-2A4493770641}" dt="2023-10-31T03:44:58.308" v="156" actId="27636"/>
        <pc:sldMkLst>
          <pc:docMk/>
          <pc:sldMk cId="0" sldId="479"/>
        </pc:sldMkLst>
      </pc:sldChg>
      <pc:sldChg chg="modSp add mod setBg">
        <pc:chgData name="Efua Adams" userId="03cc8a34b628f8aa" providerId="LiveId" clId="{57C8479C-F95E-4397-AC5D-2A4493770641}" dt="2023-10-31T03:45:11.309" v="160" actId="27636"/>
        <pc:sldMkLst>
          <pc:docMk/>
          <pc:sldMk cId="0" sldId="480"/>
        </pc:sldMkLst>
      </pc:sldChg>
      <pc:sldChg chg="modSp add mod setBg">
        <pc:chgData name="Efua Adams" userId="03cc8a34b628f8aa" providerId="LiveId" clId="{57C8479C-F95E-4397-AC5D-2A4493770641}" dt="2023-10-31T03:45:20.567" v="162" actId="27636"/>
        <pc:sldMkLst>
          <pc:docMk/>
          <pc:sldMk cId="0" sldId="481"/>
        </pc:sldMkLst>
      </pc:sldChg>
      <pc:sldChg chg="modSp add mod setBg">
        <pc:chgData name="Efua Adams" userId="03cc8a34b628f8aa" providerId="LiveId" clId="{57C8479C-F95E-4397-AC5D-2A4493770641}" dt="2023-10-31T03:45:24.799" v="164" actId="27636"/>
        <pc:sldMkLst>
          <pc:docMk/>
          <pc:sldMk cId="0" sldId="482"/>
        </pc:sldMkLst>
      </pc:sldChg>
      <pc:sldChg chg="modSp add mod setBg">
        <pc:chgData name="Efua Adams" userId="03cc8a34b628f8aa" providerId="LiveId" clId="{57C8479C-F95E-4397-AC5D-2A4493770641}" dt="2023-10-31T03:45:30.918" v="166" actId="27636"/>
        <pc:sldMkLst>
          <pc:docMk/>
          <pc:sldMk cId="0" sldId="483"/>
        </pc:sldMkLst>
      </pc:sldChg>
      <pc:sldChg chg="modSp add mod setBg">
        <pc:chgData name="Efua Adams" userId="03cc8a34b628f8aa" providerId="LiveId" clId="{57C8479C-F95E-4397-AC5D-2A4493770641}" dt="2023-10-31T03:45:35.089" v="168" actId="27636"/>
        <pc:sldMkLst>
          <pc:docMk/>
          <pc:sldMk cId="0" sldId="484"/>
        </pc:sldMkLst>
      </pc:sldChg>
      <pc:sldChg chg="modSp add mod setBg">
        <pc:chgData name="Efua Adams" userId="03cc8a34b628f8aa" providerId="LiveId" clId="{57C8479C-F95E-4397-AC5D-2A4493770641}" dt="2023-10-31T03:45:42.422" v="170" actId="27636"/>
        <pc:sldMkLst>
          <pc:docMk/>
          <pc:sldMk cId="0" sldId="485"/>
        </pc:sldMkLst>
      </pc:sldChg>
      <pc:sldChg chg="modSp add mod setBg">
        <pc:chgData name="Efua Adams" userId="03cc8a34b628f8aa" providerId="LiveId" clId="{57C8479C-F95E-4397-AC5D-2A4493770641}" dt="2023-10-31T03:45:49.006" v="172" actId="27636"/>
        <pc:sldMkLst>
          <pc:docMk/>
          <pc:sldMk cId="0" sldId="486"/>
        </pc:sldMkLst>
      </pc:sldChg>
      <pc:sldChg chg="modSp add mod">
        <pc:chgData name="Efua Adams" userId="03cc8a34b628f8aa" providerId="LiveId" clId="{57C8479C-F95E-4397-AC5D-2A4493770641}" dt="2023-10-31T03:41:06.380" v="82" actId="27636"/>
        <pc:sldMkLst>
          <pc:docMk/>
          <pc:sldMk cId="88721092" sldId="4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9BF80934-25F0-8412-E838-7F47BD051E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03EE7EEA-9D46-48B1-81CC-5987E23E83E9}"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
        <p:nvSpPr>
          <p:cNvPr id="72707" name="Rectangle 2">
            <a:extLst>
              <a:ext uri="{FF2B5EF4-FFF2-40B4-BE49-F238E27FC236}">
                <a16:creationId xmlns:a16="http://schemas.microsoft.com/office/drawing/2014/main" id="{706D0B27-0D24-58C2-682F-EF8E7ED063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8" name="Rectangle 3">
            <a:extLst>
              <a:ext uri="{FF2B5EF4-FFF2-40B4-BE49-F238E27FC236}">
                <a16:creationId xmlns:a16="http://schemas.microsoft.com/office/drawing/2014/main" id="{29E4397F-3C6F-EBC5-C424-635CBC1A16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04/03/2025</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 </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FB97796-8FEA-D8C3-1BEB-8BD43E50C6FC}"/>
              </a:ext>
            </a:extLst>
          </p:cNvPr>
          <p:cNvSpPr>
            <a:spLocks noGrp="1" noChangeArrowheads="1"/>
          </p:cNvSpPr>
          <p:nvPr>
            <p:ph type="title"/>
          </p:nvPr>
        </p:nvSpPr>
        <p:spPr>
          <a:xfrm>
            <a:off x="1752600" y="136526"/>
            <a:ext cx="8763000" cy="625475"/>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151F7272-3B9E-341B-38D8-25209EAD1A7E}"/>
              </a:ext>
            </a:extLst>
          </p:cNvPr>
          <p:cNvSpPr>
            <a:spLocks noGrp="1" noChangeArrowheads="1"/>
          </p:cNvSpPr>
          <p:nvPr>
            <p:ph idx="1"/>
          </p:nvPr>
        </p:nvSpPr>
        <p:spPr>
          <a:xfrm>
            <a:off x="838200" y="1758432"/>
            <a:ext cx="10077061" cy="4805363"/>
          </a:xfrm>
        </p:spPr>
        <p:txBody>
          <a:bodyPr/>
          <a:lstStyle/>
          <a:p>
            <a:pPr marL="0" indent="0" algn="just">
              <a:spcBef>
                <a:spcPts val="1200"/>
              </a:spcBef>
              <a:spcAft>
                <a:spcPts val="600"/>
              </a:spcAft>
              <a:buNone/>
              <a:tabLst>
                <a:tab pos="457200" algn="l"/>
                <a:tab pos="914400" algn="l"/>
                <a:tab pos="1371600" algn="l"/>
                <a:tab pos="1828800" algn="l"/>
              </a:tabLst>
            </a:pPr>
            <a:r>
              <a:rPr lang="en-GB" altLang="en-US" dirty="0">
                <a:ea typeface="Calibri" panose="020F0502020204030204" pitchFamily="34" charset="0"/>
                <a:cs typeface="Times New Roman" panose="02020603050405020304" pitchFamily="18" charset="0"/>
              </a:rPr>
              <a:t>Green marketing consists of all marketing activities designed and implemented to satisfy human needs in ways that do not have a negative impact on the environment (Polonsky, 1995). </a:t>
            </a:r>
          </a:p>
          <a:p>
            <a:pPr marL="0" indent="0" algn="just">
              <a:spcBef>
                <a:spcPts val="1200"/>
              </a:spcBef>
              <a:spcAft>
                <a:spcPts val="600"/>
              </a:spcAft>
              <a:buNone/>
              <a:tabLst>
                <a:tab pos="457200" algn="l"/>
                <a:tab pos="914400" algn="l"/>
                <a:tab pos="1371600" algn="l"/>
                <a:tab pos="1828800" algn="l"/>
              </a:tabLst>
            </a:pPr>
            <a:endParaRPr lang="en-GB" altLang="en-US" dirty="0">
              <a:ea typeface="Calibri" panose="020F0502020204030204" pitchFamily="34" charset="0"/>
              <a:cs typeface="Times New Roman" panose="02020603050405020304" pitchFamily="18" charset="0"/>
            </a:endParaRPr>
          </a:p>
        </p:txBody>
      </p:sp>
      <p:sp>
        <p:nvSpPr>
          <p:cNvPr id="11268" name="Slide Number Placeholder 3">
            <a:extLst>
              <a:ext uri="{FF2B5EF4-FFF2-40B4-BE49-F238E27FC236}">
                <a16:creationId xmlns:a16="http://schemas.microsoft.com/office/drawing/2014/main" id="{9D54F3FE-FCC6-2576-194B-07A6073DFF1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D8D861-D4D0-43B7-825D-F06EA487E130}" type="slidenum">
              <a:rPr lang="en-GB" altLang="en-US" sz="1200">
                <a:solidFill>
                  <a:srgbClr val="898989"/>
                </a:solidFill>
              </a:rPr>
              <a:pPr>
                <a:spcBef>
                  <a:spcPct val="0"/>
                </a:spcBef>
                <a:buFontTx/>
                <a:buNone/>
              </a:pPr>
              <a:t>2</a:t>
            </a:fld>
            <a:endParaRPr lang="en-GB" altLang="en-US" sz="1200">
              <a:solidFill>
                <a:srgbClr val="898989"/>
              </a:solidFill>
            </a:endParaRPr>
          </a:p>
        </p:txBody>
      </p:sp>
      <p:pic>
        <p:nvPicPr>
          <p:cNvPr id="11269" name="Picture 1">
            <a:extLst>
              <a:ext uri="{FF2B5EF4-FFF2-40B4-BE49-F238E27FC236}">
                <a16:creationId xmlns:a16="http://schemas.microsoft.com/office/drawing/2014/main" id="{D5606653-036B-1DEE-F1C2-918A6D51EC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1" y="3738563"/>
            <a:ext cx="20097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2">
            <a:extLst>
              <a:ext uri="{FF2B5EF4-FFF2-40B4-BE49-F238E27FC236}">
                <a16:creationId xmlns:a16="http://schemas.microsoft.com/office/drawing/2014/main" id="{562F4957-64F8-1BF1-212A-4F6A82B33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4626" y="3810001"/>
            <a:ext cx="2962275" cy="175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C40E1CB-8EDB-B488-D9BD-13FF44768D9B}"/>
              </a:ext>
            </a:extLst>
          </p:cNvPr>
          <p:cNvSpPr>
            <a:spLocks noGrp="1" noChangeArrowheads="1"/>
          </p:cNvSpPr>
          <p:nvPr>
            <p:ph type="title"/>
          </p:nvPr>
        </p:nvSpPr>
        <p:spPr>
          <a:xfrm>
            <a:off x="1752600" y="136526"/>
            <a:ext cx="8763000" cy="625475"/>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392016CD-1999-454C-2E46-EFE0C45F06A2}"/>
              </a:ext>
            </a:extLst>
          </p:cNvPr>
          <p:cNvSpPr>
            <a:spLocks noGrp="1" noChangeArrowheads="1"/>
          </p:cNvSpPr>
          <p:nvPr>
            <p:ph idx="1"/>
          </p:nvPr>
        </p:nvSpPr>
        <p:spPr>
          <a:xfrm>
            <a:off x="873967" y="1303177"/>
            <a:ext cx="10602686" cy="4805363"/>
          </a:xfrm>
        </p:spPr>
        <p:txBody>
          <a:bodyPr/>
          <a:lstStyle/>
          <a:p>
            <a:pPr marL="0" indent="0">
              <a:lnSpc>
                <a:spcPct val="107000"/>
              </a:lnSpc>
              <a:spcAft>
                <a:spcPts val="800"/>
              </a:spcAft>
              <a:buNone/>
            </a:pPr>
            <a:r>
              <a:rPr lang="en-GB" altLang="en-US" sz="2400" dirty="0">
                <a:ea typeface="Calibri" panose="020F0502020204030204" pitchFamily="34" charset="0"/>
                <a:cs typeface="Times New Roman" panose="02020603050405020304" pitchFamily="18" charset="0"/>
              </a:rPr>
              <a:t>Marketing is not simply sales and advertisements. It includes a broad range of additional activities such as product ideation, manufacturing, packaging, promotion and distribution. </a:t>
            </a:r>
          </a:p>
          <a:p>
            <a:pPr marL="0" indent="0" algn="just">
              <a:spcBef>
                <a:spcPts val="1200"/>
              </a:spcBef>
              <a:spcAft>
                <a:spcPts val="600"/>
              </a:spcAft>
              <a:buNone/>
            </a:pPr>
            <a:r>
              <a:rPr lang="en-GB" altLang="en-US" sz="2400" dirty="0">
                <a:ea typeface="Calibri" panose="020F0502020204030204" pitchFamily="34" charset="0"/>
                <a:cs typeface="Times New Roman" panose="02020603050405020304" pitchFamily="18" charset="0"/>
              </a:rPr>
              <a:t>Similarly, green marketing incorporates a broad range of marketing activities that may include product design and redesign, green manufacturing and integrated marketing communication, etc. </a:t>
            </a:r>
          </a:p>
          <a:p>
            <a:pPr marL="0" indent="0" algn="just">
              <a:spcBef>
                <a:spcPts val="1200"/>
              </a:spcBef>
              <a:spcAft>
                <a:spcPts val="600"/>
              </a:spcAft>
              <a:buNone/>
            </a:pPr>
            <a:endParaRPr lang="en-GB" altLang="en-US" dirty="0">
              <a:ea typeface="Calibri" panose="020F0502020204030204" pitchFamily="34" charset="0"/>
              <a:cs typeface="Times New Roman" panose="02020603050405020304" pitchFamily="18" charset="0"/>
            </a:endParaRPr>
          </a:p>
        </p:txBody>
      </p:sp>
      <p:sp>
        <p:nvSpPr>
          <p:cNvPr id="12292" name="Slide Number Placeholder 3">
            <a:extLst>
              <a:ext uri="{FF2B5EF4-FFF2-40B4-BE49-F238E27FC236}">
                <a16:creationId xmlns:a16="http://schemas.microsoft.com/office/drawing/2014/main" id="{46533C53-C42A-C35C-CB64-0D3F435918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5B1CBBC-E4BB-43AA-B5A6-BC6464ACDE51}" type="slidenum">
              <a:rPr lang="en-GB" altLang="en-US" sz="1200">
                <a:solidFill>
                  <a:srgbClr val="898989"/>
                </a:solidFill>
              </a:rPr>
              <a:pPr>
                <a:spcBef>
                  <a:spcPct val="0"/>
                </a:spcBef>
                <a:buFontTx/>
                <a:buNone/>
              </a:pPr>
              <a:t>3</a:t>
            </a:fld>
            <a:endParaRPr lang="en-GB" altLang="en-US" sz="1200">
              <a:solidFill>
                <a:srgbClr val="898989"/>
              </a:solidFill>
            </a:endParaRPr>
          </a:p>
        </p:txBody>
      </p:sp>
      <p:pic>
        <p:nvPicPr>
          <p:cNvPr id="12293" name="Picture 1">
            <a:extLst>
              <a:ext uri="{FF2B5EF4-FFF2-40B4-BE49-F238E27FC236}">
                <a16:creationId xmlns:a16="http://schemas.microsoft.com/office/drawing/2014/main" id="{9C851300-EA7E-5483-5DC1-2D7659F62A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0839" y="3886200"/>
            <a:ext cx="2543175"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3867C17-34F1-E006-4F79-D1D2D1C6E228}"/>
              </a:ext>
            </a:extLst>
          </p:cNvPr>
          <p:cNvSpPr>
            <a:spLocks noGrp="1" noChangeArrowheads="1"/>
          </p:cNvSpPr>
          <p:nvPr>
            <p:ph type="title"/>
          </p:nvPr>
        </p:nvSpPr>
        <p:spPr>
          <a:xfrm>
            <a:off x="1752600" y="136526"/>
            <a:ext cx="8763000" cy="625475"/>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D0588479-0DCC-16BA-47CE-4689A9F93AD4}"/>
              </a:ext>
            </a:extLst>
          </p:cNvPr>
          <p:cNvSpPr>
            <a:spLocks noGrp="1" noChangeArrowheads="1"/>
          </p:cNvSpPr>
          <p:nvPr>
            <p:ph idx="1"/>
          </p:nvPr>
        </p:nvSpPr>
        <p:spPr>
          <a:xfrm>
            <a:off x="746449" y="1461797"/>
            <a:ext cx="10077061" cy="4805363"/>
          </a:xfrm>
        </p:spPr>
        <p:txBody>
          <a:bodyPr/>
          <a:lstStyle/>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Green marketing is also termed as ecological marketing (Polonsky, 1994), sustainable marketing, eco marketing, and environmental marketing (Saleem et al, 2020).</a:t>
            </a:r>
          </a:p>
          <a:p>
            <a:pPr marL="0" indent="0" algn="just">
              <a:lnSpc>
                <a:spcPct val="107000"/>
              </a:lnSpc>
              <a:spcAft>
                <a:spcPts val="800"/>
              </a:spcAft>
              <a:buNone/>
            </a:pPr>
            <a:endParaRPr lang="en-GB" altLang="en-US" sz="2400"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Sustainable marketing is a term commonly used for green marketing, even though sustainability as a concept can be controversial, open to multiple interpretations, and difficult to translate into meaningful actions due to the political, economic and technological constraints faced by companies and governments. </a:t>
            </a:r>
          </a:p>
          <a:p>
            <a:pPr marL="0" indent="0">
              <a:lnSpc>
                <a:spcPct val="107000"/>
              </a:lnSpc>
              <a:spcAft>
                <a:spcPts val="800"/>
              </a:spcAft>
              <a:buNone/>
            </a:pPr>
            <a:endParaRPr lang="en-GB" alt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gn="just">
              <a:spcBef>
                <a:spcPts val="1200"/>
              </a:spcBef>
              <a:spcAft>
                <a:spcPts val="600"/>
              </a:spcAft>
              <a:buNone/>
            </a:pPr>
            <a:endParaRPr lang="en-GB" altLang="en-US" dirty="0">
              <a:ea typeface="Calibri" panose="020F0502020204030204" pitchFamily="34" charset="0"/>
              <a:cs typeface="Times New Roman" panose="02020603050405020304" pitchFamily="18" charset="0"/>
            </a:endParaRPr>
          </a:p>
        </p:txBody>
      </p:sp>
      <p:sp>
        <p:nvSpPr>
          <p:cNvPr id="13316" name="Slide Number Placeholder 3">
            <a:extLst>
              <a:ext uri="{FF2B5EF4-FFF2-40B4-BE49-F238E27FC236}">
                <a16:creationId xmlns:a16="http://schemas.microsoft.com/office/drawing/2014/main" id="{63AD723C-C6FE-8EE2-4CED-DAC8B14913B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12BF8F2-D962-486B-BF08-9578C1B47395}"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BA7DFE-2FAB-2463-4F5E-82CEF04BB1AE}"/>
              </a:ext>
            </a:extLst>
          </p:cNvPr>
          <p:cNvSpPr>
            <a:spLocks noGrp="1" noChangeArrowheads="1"/>
          </p:cNvSpPr>
          <p:nvPr>
            <p:ph type="title"/>
          </p:nvPr>
        </p:nvSpPr>
        <p:spPr>
          <a:xfrm>
            <a:off x="1752600" y="136525"/>
            <a:ext cx="8763000" cy="50800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1DB31BC3-87B1-1442-EE03-E45AEFDFA82F}"/>
              </a:ext>
            </a:extLst>
          </p:cNvPr>
          <p:cNvSpPr>
            <a:spLocks noGrp="1" noChangeArrowheads="1"/>
          </p:cNvSpPr>
          <p:nvPr>
            <p:ph idx="1"/>
          </p:nvPr>
        </p:nvSpPr>
        <p:spPr>
          <a:xfrm>
            <a:off x="1676400" y="644526"/>
            <a:ext cx="8839200" cy="4805363"/>
          </a:xfrm>
        </p:spPr>
        <p:txBody>
          <a:bodyPr/>
          <a:lstStyle/>
          <a:p>
            <a:pPr marL="0" indent="0" algn="just">
              <a:lnSpc>
                <a:spcPct val="107000"/>
              </a:lnSpc>
              <a:spcAft>
                <a:spcPts val="800"/>
              </a:spcAft>
              <a:buNone/>
              <a:defRPr/>
            </a:pPr>
            <a:r>
              <a:rPr lang="en-GB" b="1" dirty="0">
                <a:latin typeface="+mj-lt"/>
                <a:ea typeface="Calibri" panose="020F0502020204030204" pitchFamily="34" charset="0"/>
                <a:cs typeface="Times New Roman" panose="02020603050405020304" pitchFamily="18" charset="0"/>
              </a:rPr>
              <a:t>Features of Green Products:</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Products with natural ingredients.</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Products which are recyclable, reusable and biodegradable.</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Products contents under approved chemical.</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Products containing recycled contents, non – toxic chemical.</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 that will not be tested on animals.</a:t>
            </a:r>
          </a:p>
          <a:p>
            <a:pPr algn="just">
              <a:lnSpc>
                <a:spcPct val="107000"/>
              </a:lnSpc>
              <a:spcAft>
                <a:spcPts val="800"/>
              </a:spcAft>
              <a:buFont typeface="Wingdings" panose="05000000000000000000" pitchFamily="2" charset="2"/>
              <a:buChar char="§"/>
              <a:defRPr/>
            </a:pPr>
            <a:r>
              <a:rPr lang="en-GB" sz="2400" dirty="0">
                <a:latin typeface="+mj-lt"/>
                <a:ea typeface="Calibri" panose="020F0502020204030204" pitchFamily="34" charset="0"/>
                <a:cs typeface="Times New Roman" panose="02020603050405020304" pitchFamily="18" charset="0"/>
              </a:rPr>
              <a:t>Products that do not harm or pollute the environment.</a:t>
            </a:r>
          </a:p>
        </p:txBody>
      </p:sp>
      <p:sp>
        <p:nvSpPr>
          <p:cNvPr id="16388" name="Slide Number Placeholder 3">
            <a:extLst>
              <a:ext uri="{FF2B5EF4-FFF2-40B4-BE49-F238E27FC236}">
                <a16:creationId xmlns:a16="http://schemas.microsoft.com/office/drawing/2014/main" id="{196F16F2-01AF-FD4C-5EC0-3910C229712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DC3CF8-4824-4E76-948E-063A50502119}" type="slidenum">
              <a:rPr lang="en-GB" altLang="en-US" sz="1200">
                <a:solidFill>
                  <a:srgbClr val="898989"/>
                </a:solidFill>
              </a:rPr>
              <a:pPr>
                <a:spcBef>
                  <a:spcPct val="0"/>
                </a:spcBef>
                <a:buFontTx/>
                <a:buNone/>
              </a:pPr>
              <a:t>5</a:t>
            </a:fld>
            <a:endParaRPr lang="en-GB" altLang="en-US" sz="1200">
              <a:solidFill>
                <a:srgbClr val="898989"/>
              </a:solidFill>
            </a:endParaRPr>
          </a:p>
        </p:txBody>
      </p:sp>
      <p:pic>
        <p:nvPicPr>
          <p:cNvPr id="16389" name="Picture 1">
            <a:extLst>
              <a:ext uri="{FF2B5EF4-FFF2-40B4-BE49-F238E27FC236}">
                <a16:creationId xmlns:a16="http://schemas.microsoft.com/office/drawing/2014/main" id="{75299227-51FD-B094-B07A-6F4CE407A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5248275"/>
            <a:ext cx="2085975" cy="138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3">
            <a:extLst>
              <a:ext uri="{FF2B5EF4-FFF2-40B4-BE49-F238E27FC236}">
                <a16:creationId xmlns:a16="http://schemas.microsoft.com/office/drawing/2014/main" id="{7F5DAB36-92F8-4323-5ADE-9BEDD4B23C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6850" y="5031597"/>
            <a:ext cx="28575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2">
            <a:extLst>
              <a:ext uri="{FF2B5EF4-FFF2-40B4-BE49-F238E27FC236}">
                <a16:creationId xmlns:a16="http://schemas.microsoft.com/office/drawing/2014/main" id="{AAAF4593-0402-C7D0-F220-386BA9E85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2587" y="644525"/>
            <a:ext cx="2486025"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C844D9C-FF51-9E2C-3757-E20283029C50}"/>
              </a:ext>
            </a:extLst>
          </p:cNvPr>
          <p:cNvSpPr>
            <a:spLocks noGrp="1" noChangeArrowheads="1"/>
          </p:cNvSpPr>
          <p:nvPr>
            <p:ph type="title"/>
          </p:nvPr>
        </p:nvSpPr>
        <p:spPr>
          <a:xfrm>
            <a:off x="1752600" y="136525"/>
            <a:ext cx="8763000" cy="50800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185A6BD8-CB59-9744-3AE8-651A19D56D96}"/>
              </a:ext>
            </a:extLst>
          </p:cNvPr>
          <p:cNvSpPr>
            <a:spLocks noGrp="1" noChangeArrowheads="1"/>
          </p:cNvSpPr>
          <p:nvPr>
            <p:ph idx="1"/>
          </p:nvPr>
        </p:nvSpPr>
        <p:spPr>
          <a:xfrm>
            <a:off x="1676400" y="644526"/>
            <a:ext cx="8839200" cy="4805363"/>
          </a:xfrm>
        </p:spPr>
        <p:txBody>
          <a:bodyPr/>
          <a:lstStyle/>
          <a:p>
            <a:pPr marL="0" indent="0" algn="just">
              <a:lnSpc>
                <a:spcPct val="107000"/>
              </a:lnSpc>
              <a:spcAft>
                <a:spcPts val="800"/>
              </a:spcAft>
              <a:buNone/>
              <a:defRPr/>
            </a:pPr>
            <a:r>
              <a:rPr lang="en-GB" b="1" dirty="0">
                <a:latin typeface="+mj-lt"/>
                <a:ea typeface="Calibri" panose="020F0502020204030204" pitchFamily="34" charset="0"/>
                <a:cs typeface="Times New Roman" panose="02020603050405020304" pitchFamily="18" charset="0"/>
              </a:rPr>
              <a:t>Why Green Marketing?</a:t>
            </a:r>
          </a:p>
          <a:p>
            <a:pPr algn="just">
              <a:lnSpc>
                <a:spcPct val="107000"/>
              </a:lnSpc>
              <a:spcAft>
                <a:spcPts val="800"/>
              </a:spcAft>
              <a:buFont typeface="Wingdings" panose="05000000000000000000" pitchFamily="2" charset="2"/>
              <a:buChar char="ü"/>
              <a:defRPr/>
            </a:pPr>
            <a:r>
              <a:rPr lang="en-GB" sz="2400" dirty="0">
                <a:latin typeface="+mj-lt"/>
                <a:ea typeface="Calibri" panose="020F0502020204030204" pitchFamily="34" charset="0"/>
                <a:cs typeface="Times New Roman" panose="02020603050405020304" pitchFamily="18" charset="0"/>
              </a:rPr>
              <a:t>Avenue for growth.</a:t>
            </a:r>
          </a:p>
          <a:p>
            <a:pPr algn="just">
              <a:lnSpc>
                <a:spcPct val="107000"/>
              </a:lnSpc>
              <a:spcAft>
                <a:spcPts val="800"/>
              </a:spcAft>
              <a:buFont typeface="Wingdings" panose="05000000000000000000" pitchFamily="2" charset="2"/>
              <a:buChar char="ü"/>
              <a:defRPr/>
            </a:pPr>
            <a:r>
              <a:rPr lang="en-GB" sz="2400" dirty="0">
                <a:latin typeface="+mj-lt"/>
                <a:ea typeface="Calibri" panose="020F0502020204030204" pitchFamily="34" charset="0"/>
                <a:cs typeface="Times New Roman" panose="02020603050405020304" pitchFamily="18" charset="0"/>
              </a:rPr>
              <a:t>Satisfies human needs.</a:t>
            </a:r>
          </a:p>
          <a:p>
            <a:pPr algn="just">
              <a:lnSpc>
                <a:spcPct val="107000"/>
              </a:lnSpc>
              <a:spcAft>
                <a:spcPts val="800"/>
              </a:spcAft>
              <a:buFont typeface="Wingdings" panose="05000000000000000000" pitchFamily="2" charset="2"/>
              <a:buChar char="ü"/>
              <a:defRPr/>
            </a:pPr>
            <a:r>
              <a:rPr lang="en-GB" sz="2400" dirty="0">
                <a:latin typeface="+mj-lt"/>
                <a:ea typeface="Calibri" panose="020F0502020204030204" pitchFamily="34" charset="0"/>
                <a:cs typeface="Times New Roman" panose="02020603050405020304" pitchFamily="18" charset="0"/>
              </a:rPr>
              <a:t>Social responsibility.</a:t>
            </a:r>
          </a:p>
          <a:p>
            <a:pPr algn="just">
              <a:lnSpc>
                <a:spcPct val="107000"/>
              </a:lnSpc>
              <a:spcAft>
                <a:spcPts val="800"/>
              </a:spcAft>
              <a:buFont typeface="Wingdings" panose="05000000000000000000" pitchFamily="2" charset="2"/>
              <a:buChar char="ü"/>
              <a:defRPr/>
            </a:pPr>
            <a:r>
              <a:rPr lang="en-GB" sz="2400" dirty="0">
                <a:latin typeface="+mj-lt"/>
                <a:ea typeface="Calibri" panose="020F0502020204030204" pitchFamily="34" charset="0"/>
                <a:cs typeface="Times New Roman" panose="02020603050405020304" pitchFamily="18" charset="0"/>
              </a:rPr>
              <a:t>Cost reduction.</a:t>
            </a:r>
          </a:p>
          <a:p>
            <a:pPr algn="just">
              <a:lnSpc>
                <a:spcPct val="107000"/>
              </a:lnSpc>
              <a:spcAft>
                <a:spcPts val="800"/>
              </a:spcAft>
              <a:buFont typeface="Wingdings" panose="05000000000000000000" pitchFamily="2" charset="2"/>
              <a:buChar char="ü"/>
              <a:defRPr/>
            </a:pPr>
            <a:r>
              <a:rPr lang="en-GB" sz="2400" dirty="0">
                <a:latin typeface="+mj-lt"/>
                <a:ea typeface="Calibri" panose="020F0502020204030204" pitchFamily="34" charset="0"/>
                <a:cs typeface="Times New Roman" panose="02020603050405020304" pitchFamily="18" charset="0"/>
              </a:rPr>
              <a:t>Competitive pressure.</a:t>
            </a:r>
          </a:p>
        </p:txBody>
      </p:sp>
      <p:sp>
        <p:nvSpPr>
          <p:cNvPr id="17412" name="Slide Number Placeholder 3">
            <a:extLst>
              <a:ext uri="{FF2B5EF4-FFF2-40B4-BE49-F238E27FC236}">
                <a16:creationId xmlns:a16="http://schemas.microsoft.com/office/drawing/2014/main" id="{696DF131-41E3-03DD-DE38-1515D3B157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8D456F-5E76-42E4-B50A-FE1512EDEE66}" type="slidenum">
              <a:rPr lang="en-GB" altLang="en-US" sz="1200">
                <a:solidFill>
                  <a:srgbClr val="898989"/>
                </a:solidFill>
              </a:rPr>
              <a:pPr>
                <a:spcBef>
                  <a:spcPct val="0"/>
                </a:spcBef>
                <a:buFontTx/>
                <a:buNone/>
              </a:pPr>
              <a:t>6</a:t>
            </a:fld>
            <a:endParaRPr lang="en-GB" altLang="en-US" sz="1200">
              <a:solidFill>
                <a:srgbClr val="898989"/>
              </a:solidFill>
            </a:endParaRPr>
          </a:p>
        </p:txBody>
      </p:sp>
      <p:pic>
        <p:nvPicPr>
          <p:cNvPr id="17413" name="Picture 1">
            <a:extLst>
              <a:ext uri="{FF2B5EF4-FFF2-40B4-BE49-F238E27FC236}">
                <a16:creationId xmlns:a16="http://schemas.microsoft.com/office/drawing/2014/main" id="{96680E4F-6817-97E0-EB8D-A1B278D36A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8989" y="3773489"/>
            <a:ext cx="2143125"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ACEA99C-7C02-43B0-A852-CDCF34861F71}"/>
              </a:ext>
            </a:extLst>
          </p:cNvPr>
          <p:cNvSpPr>
            <a:spLocks noGrp="1" noChangeArrowheads="1"/>
          </p:cNvSpPr>
          <p:nvPr>
            <p:ph type="title"/>
          </p:nvPr>
        </p:nvSpPr>
        <p:spPr>
          <a:xfrm>
            <a:off x="1752600" y="136526"/>
            <a:ext cx="8763000" cy="625475"/>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Brands</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FAE03284-10FD-B904-21B7-3F074982342E}"/>
              </a:ext>
            </a:extLst>
          </p:cNvPr>
          <p:cNvSpPr>
            <a:spLocks noGrp="1" noChangeArrowheads="1"/>
          </p:cNvSpPr>
          <p:nvPr>
            <p:ph idx="1"/>
          </p:nvPr>
        </p:nvSpPr>
        <p:spPr>
          <a:xfrm>
            <a:off x="550506" y="1550987"/>
            <a:ext cx="10058400" cy="4805363"/>
          </a:xfrm>
        </p:spPr>
        <p:txBody>
          <a:bodyPr/>
          <a:lstStyle/>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A green brand is one that offers a significant eco-advantage over the incumbents (rival products), and which hence appeals to those who are willing to making green a high priority. </a:t>
            </a:r>
          </a:p>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There are strong green brands targeting both retail consumers and also B2B customers. </a:t>
            </a:r>
          </a:p>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Regardless of definition of ‘‘green’’ you embrace, there is undoubtedly a significant segment of consumers willing to favour greener products and services. </a:t>
            </a:r>
          </a:p>
          <a:p>
            <a:pPr marL="0" indent="0">
              <a:lnSpc>
                <a:spcPct val="107000"/>
              </a:lnSpc>
              <a:spcAft>
                <a:spcPts val="800"/>
              </a:spcAft>
              <a:buNone/>
            </a:pPr>
            <a:endParaRPr lang="en-GB" alt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gn="just">
              <a:spcBef>
                <a:spcPts val="1200"/>
              </a:spcBef>
              <a:spcAft>
                <a:spcPts val="600"/>
              </a:spcAft>
              <a:buNone/>
            </a:pPr>
            <a:endParaRPr lang="en-GB" altLang="en-US" dirty="0">
              <a:ea typeface="Calibri" panose="020F0502020204030204" pitchFamily="34" charset="0"/>
              <a:cs typeface="Times New Roman" panose="02020603050405020304" pitchFamily="18" charset="0"/>
            </a:endParaRPr>
          </a:p>
        </p:txBody>
      </p:sp>
      <p:sp>
        <p:nvSpPr>
          <p:cNvPr id="18436" name="Slide Number Placeholder 3">
            <a:extLst>
              <a:ext uri="{FF2B5EF4-FFF2-40B4-BE49-F238E27FC236}">
                <a16:creationId xmlns:a16="http://schemas.microsoft.com/office/drawing/2014/main" id="{9F6C73AE-B23A-22D8-8EAB-CC98A25C71F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98D887-D018-4C5D-8586-4C600B109798}" type="slidenum">
              <a:rPr lang="en-GB" altLang="en-US" sz="1200">
                <a:solidFill>
                  <a:srgbClr val="898989"/>
                </a:solidFill>
              </a:rPr>
              <a:pPr>
                <a:spcBef>
                  <a:spcPct val="0"/>
                </a:spcBef>
                <a:buFontTx/>
                <a:buNone/>
              </a:pPr>
              <a:t>7</a:t>
            </a:fld>
            <a:endParaRPr lang="en-GB" altLang="en-US" sz="1200">
              <a:solidFill>
                <a:srgbClr val="898989"/>
              </a:solidFill>
            </a:endParaRPr>
          </a:p>
        </p:txBody>
      </p:sp>
      <p:pic>
        <p:nvPicPr>
          <p:cNvPr id="18437" name="Picture 1">
            <a:extLst>
              <a:ext uri="{FF2B5EF4-FFF2-40B4-BE49-F238E27FC236}">
                <a16:creationId xmlns:a16="http://schemas.microsoft.com/office/drawing/2014/main" id="{1AB28942-9843-A0C6-7BAC-F952B57C6C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4862513"/>
            <a:ext cx="28956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7F4543F-F2D4-8E3A-A202-E96C7EF84549}"/>
              </a:ext>
            </a:extLst>
          </p:cNvPr>
          <p:cNvSpPr>
            <a:spLocks noGrp="1" noChangeArrowheads="1"/>
          </p:cNvSpPr>
          <p:nvPr>
            <p:ph type="title"/>
          </p:nvPr>
        </p:nvSpPr>
        <p:spPr>
          <a:xfrm>
            <a:off x="1752600" y="136525"/>
            <a:ext cx="8763000" cy="50800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20483" name="Content Placeholder 2">
            <a:extLst>
              <a:ext uri="{FF2B5EF4-FFF2-40B4-BE49-F238E27FC236}">
                <a16:creationId xmlns:a16="http://schemas.microsoft.com/office/drawing/2014/main" id="{9A403226-6D7E-71BF-79A8-0F02FA2A3AC8}"/>
              </a:ext>
            </a:extLst>
          </p:cNvPr>
          <p:cNvSpPr>
            <a:spLocks noGrp="1" noChangeArrowheads="1"/>
          </p:cNvSpPr>
          <p:nvPr>
            <p:ph idx="1"/>
          </p:nvPr>
        </p:nvSpPr>
        <p:spPr>
          <a:xfrm>
            <a:off x="643812" y="1497142"/>
            <a:ext cx="10011747" cy="5070475"/>
          </a:xfrm>
        </p:spPr>
        <p:txBody>
          <a:bodyPr/>
          <a:lstStyle/>
          <a:p>
            <a:pPr marL="0" indent="0" algn="just">
              <a:lnSpc>
                <a:spcPct val="107000"/>
              </a:lnSpc>
              <a:spcAft>
                <a:spcPts val="800"/>
              </a:spcAft>
              <a:buNone/>
            </a:pPr>
            <a:r>
              <a:rPr lang="en-GB" altLang="en-US" b="1" dirty="0">
                <a:ea typeface="Calibri" panose="020F0502020204030204" pitchFamily="34" charset="0"/>
                <a:cs typeface="Times New Roman" panose="02020603050405020304" pitchFamily="18" charset="0"/>
              </a:rPr>
              <a:t>Green Marketing Strategy:</a:t>
            </a:r>
          </a:p>
          <a:p>
            <a:pPr marL="0" indent="0" algn="just">
              <a:lnSpc>
                <a:spcPct val="107000"/>
              </a:lnSpc>
              <a:spcAft>
                <a:spcPts val="800"/>
              </a:spcAft>
              <a:buNone/>
            </a:pPr>
            <a:r>
              <a:rPr lang="en-GB" altLang="en-US" dirty="0">
                <a:ea typeface="Calibri" panose="020F0502020204030204" pitchFamily="34" charset="0"/>
                <a:cs typeface="Times New Roman" panose="02020603050405020304" pitchFamily="18" charset="0"/>
              </a:rPr>
              <a:t>Managers must ask themselves two sets of questions regarding a green-marketing strategy.</a:t>
            </a:r>
          </a:p>
          <a:p>
            <a:pPr marL="0" indent="0" algn="just">
              <a:lnSpc>
                <a:spcPct val="107000"/>
              </a:lnSpc>
              <a:spcAft>
                <a:spcPts val="800"/>
              </a:spcAft>
              <a:buNone/>
            </a:pPr>
            <a:r>
              <a:rPr lang="en-GB" altLang="en-US" dirty="0">
                <a:ea typeface="Calibri" panose="020F0502020204030204" pitchFamily="34" charset="0"/>
                <a:cs typeface="Times New Roman" panose="02020603050405020304" pitchFamily="18" charset="0"/>
              </a:rPr>
              <a:t>First,…</a:t>
            </a:r>
          </a:p>
          <a:p>
            <a:pPr marL="0" indent="0" algn="just">
              <a:lnSpc>
                <a:spcPct val="107000"/>
              </a:lnSpc>
              <a:spcAft>
                <a:spcPts val="800"/>
              </a:spcAft>
              <a:buFont typeface="Wingdings" panose="05000000000000000000" pitchFamily="2" charset="2"/>
              <a:buChar char="§"/>
            </a:pPr>
            <a:r>
              <a:rPr lang="en-GB" altLang="en-US" dirty="0">
                <a:ea typeface="Calibri" panose="020F0502020204030204" pitchFamily="34" charset="0"/>
                <a:cs typeface="Times New Roman" panose="02020603050405020304" pitchFamily="18" charset="0"/>
              </a:rPr>
              <a:t>How substantial is the green consumer segment for the company? </a:t>
            </a:r>
          </a:p>
          <a:p>
            <a:pPr marL="0" indent="0" algn="just">
              <a:lnSpc>
                <a:spcPct val="107000"/>
              </a:lnSpc>
              <a:spcAft>
                <a:spcPts val="800"/>
              </a:spcAft>
              <a:buFont typeface="Wingdings" panose="05000000000000000000" pitchFamily="2" charset="2"/>
              <a:buChar char="§"/>
            </a:pPr>
            <a:r>
              <a:rPr lang="en-GB" altLang="en-US" dirty="0">
                <a:ea typeface="Calibri" panose="020F0502020204030204" pitchFamily="34" charset="0"/>
                <a:cs typeface="Times New Roman" panose="02020603050405020304" pitchFamily="18" charset="0"/>
              </a:rPr>
              <a:t>Can the company increase revenues by improving on perceived greenness? </a:t>
            </a:r>
            <a:endParaRPr lang="en-GB" altLang="en-US" b="1" dirty="0">
              <a:ea typeface="Calibri" panose="020F0502020204030204" pitchFamily="34" charset="0"/>
              <a:cs typeface="Times New Roman" panose="02020603050405020304" pitchFamily="18" charset="0"/>
            </a:endParaRPr>
          </a:p>
        </p:txBody>
      </p:sp>
      <p:sp>
        <p:nvSpPr>
          <p:cNvPr id="20484" name="Slide Number Placeholder 3">
            <a:extLst>
              <a:ext uri="{FF2B5EF4-FFF2-40B4-BE49-F238E27FC236}">
                <a16:creationId xmlns:a16="http://schemas.microsoft.com/office/drawing/2014/main" id="{7C1E75CB-1F66-026B-92F9-DFE095734F1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6D5C8A2-B6FE-4035-BF35-63C699A6CB6B}"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1111A10-4A66-F44B-D390-DA1E72EC5286}"/>
              </a:ext>
            </a:extLst>
          </p:cNvPr>
          <p:cNvSpPr>
            <a:spLocks noGrp="1" noChangeArrowheads="1"/>
          </p:cNvSpPr>
          <p:nvPr>
            <p:ph type="title"/>
          </p:nvPr>
        </p:nvSpPr>
        <p:spPr>
          <a:xfrm>
            <a:off x="1752600" y="136525"/>
            <a:ext cx="8763000" cy="50800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A1BCCAB0-AB83-0D50-6FBB-DD4CAF190590}"/>
              </a:ext>
            </a:extLst>
          </p:cNvPr>
          <p:cNvSpPr>
            <a:spLocks noGrp="1" noChangeArrowheads="1"/>
          </p:cNvSpPr>
          <p:nvPr>
            <p:ph idx="1"/>
          </p:nvPr>
        </p:nvSpPr>
        <p:spPr>
          <a:xfrm>
            <a:off x="363894" y="1073734"/>
            <a:ext cx="11625942" cy="5784266"/>
          </a:xfrm>
        </p:spPr>
        <p:txBody>
          <a:bodyPr>
            <a:normAutofit/>
          </a:bodyPr>
          <a:lstStyle/>
          <a:p>
            <a:pPr marL="0" indent="0" algn="just">
              <a:lnSpc>
                <a:spcPct val="107000"/>
              </a:lnSpc>
              <a:spcAft>
                <a:spcPts val="800"/>
              </a:spcAft>
              <a:buNone/>
              <a:defRPr/>
            </a:pPr>
            <a:r>
              <a:rPr lang="en-GB" b="1" dirty="0">
                <a:ea typeface="Calibri" panose="020F0502020204030204" pitchFamily="34" charset="0"/>
                <a:cs typeface="Times New Roman" panose="02020603050405020304" pitchFamily="18" charset="0"/>
              </a:rPr>
              <a:t>Green Marketing Strategy:</a:t>
            </a:r>
          </a:p>
          <a:p>
            <a:pPr algn="just">
              <a:lnSpc>
                <a:spcPct val="107000"/>
              </a:lnSpc>
              <a:spcAft>
                <a:spcPts val="800"/>
              </a:spcAft>
              <a:buFont typeface="Wingdings" panose="05000000000000000000" pitchFamily="2" charset="2"/>
              <a:buChar char="§"/>
              <a:defRPr/>
            </a:pPr>
            <a:r>
              <a:rPr lang="en-GB" dirty="0"/>
              <a:t>Would the business suffer a financial blow if consumers judged the company to be inadequately green? </a:t>
            </a:r>
          </a:p>
          <a:p>
            <a:pPr algn="just">
              <a:lnSpc>
                <a:spcPct val="107000"/>
              </a:lnSpc>
              <a:spcAft>
                <a:spcPts val="800"/>
              </a:spcAft>
              <a:buFont typeface="Wingdings" panose="05000000000000000000" pitchFamily="2" charset="2"/>
              <a:buChar char="§"/>
              <a:defRPr/>
            </a:pPr>
            <a:r>
              <a:rPr lang="en-GB" dirty="0"/>
              <a:t>Or are there plenty of consumers who are indifferent to the issue that the company can serve profitably?</a:t>
            </a:r>
          </a:p>
          <a:p>
            <a:pPr algn="just">
              <a:lnSpc>
                <a:spcPct val="107000"/>
              </a:lnSpc>
              <a:spcAft>
                <a:spcPts val="800"/>
              </a:spcAft>
              <a:buFont typeface="Wingdings" panose="05000000000000000000" pitchFamily="2" charset="2"/>
              <a:buChar char="§"/>
              <a:defRPr/>
            </a:pPr>
            <a:r>
              <a:rPr lang="en-GB" dirty="0">
                <a:ea typeface="Calibri" panose="020F0502020204030204" pitchFamily="34" charset="0"/>
                <a:cs typeface="Times New Roman" panose="02020603050405020304" pitchFamily="18" charset="0"/>
              </a:rPr>
              <a:t>Can the brand or company be differentiated on the green dimension? </a:t>
            </a:r>
          </a:p>
          <a:p>
            <a:pPr algn="just">
              <a:lnSpc>
                <a:spcPct val="107000"/>
              </a:lnSpc>
              <a:spcAft>
                <a:spcPts val="800"/>
              </a:spcAft>
              <a:buFont typeface="Wingdings" panose="05000000000000000000" pitchFamily="2" charset="2"/>
              <a:buChar char="§"/>
              <a:defRPr/>
            </a:pPr>
            <a:r>
              <a:rPr lang="en-GB" dirty="0">
                <a:ea typeface="Calibri" panose="020F0502020204030204" pitchFamily="34" charset="0"/>
                <a:cs typeface="Times New Roman" panose="02020603050405020304" pitchFamily="18" charset="0"/>
              </a:rPr>
              <a:t>Does the company have the resources, an understanding of what it means to be green in its industry and the internal commitment at the highest management levels to be green? </a:t>
            </a:r>
          </a:p>
          <a:p>
            <a:pPr algn="just">
              <a:lnSpc>
                <a:spcPct val="107000"/>
              </a:lnSpc>
              <a:spcAft>
                <a:spcPts val="800"/>
              </a:spcAft>
              <a:buFont typeface="Wingdings" panose="05000000000000000000" pitchFamily="2" charset="2"/>
              <a:buChar char="§"/>
              <a:defRPr/>
            </a:pPr>
            <a:endParaRPr lang="en-GB" b="1" dirty="0">
              <a:latin typeface="+mj-lt"/>
              <a:ea typeface="Calibri" panose="020F0502020204030204" pitchFamily="34" charset="0"/>
              <a:cs typeface="Times New Roman" panose="02020603050405020304" pitchFamily="18" charset="0"/>
            </a:endParaRPr>
          </a:p>
        </p:txBody>
      </p:sp>
      <p:sp>
        <p:nvSpPr>
          <p:cNvPr id="21508" name="Slide Number Placeholder 3">
            <a:extLst>
              <a:ext uri="{FF2B5EF4-FFF2-40B4-BE49-F238E27FC236}">
                <a16:creationId xmlns:a16="http://schemas.microsoft.com/office/drawing/2014/main" id="{98CD68C1-F3F6-123A-AD00-5039BC448C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A506AD1-EEE1-40D7-A768-1D00A90E0B1D}" type="slidenum">
              <a:rPr lang="en-GB" altLang="en-US" sz="120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99ACBC4-E5EF-492E-43D2-53142425B658}"/>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611039E4-2BBD-E4C5-6E1A-2CAB3AE3FC3B}"/>
              </a:ext>
            </a:extLst>
          </p:cNvPr>
          <p:cNvSpPr>
            <a:spLocks noGrp="1" noChangeArrowheads="1"/>
          </p:cNvSpPr>
          <p:nvPr>
            <p:ph idx="1"/>
          </p:nvPr>
        </p:nvSpPr>
        <p:spPr>
          <a:xfrm>
            <a:off x="830425" y="1424539"/>
            <a:ext cx="11000791" cy="4805363"/>
          </a:xfrm>
        </p:spPr>
        <p:txBody>
          <a:bodyPr/>
          <a:lstStyle/>
          <a:p>
            <a:pPr marL="0" indent="0" algn="just">
              <a:lnSpc>
                <a:spcPct val="107000"/>
              </a:lnSpc>
              <a:spcAft>
                <a:spcPts val="800"/>
              </a:spcAft>
              <a:buNone/>
              <a:defRPr/>
            </a:pPr>
            <a:r>
              <a:rPr lang="en-GB" b="1" dirty="0">
                <a:latin typeface="+mj-lt"/>
                <a:ea typeface="Calibri" panose="020F0502020204030204" pitchFamily="34" charset="0"/>
                <a:cs typeface="Times New Roman" panose="02020603050405020304" pitchFamily="18" charset="0"/>
              </a:rPr>
              <a:t>Green Marketing Strategy:</a:t>
            </a:r>
          </a:p>
          <a:p>
            <a:pPr marL="0" indent="0" algn="just">
              <a:lnSpc>
                <a:spcPct val="107000"/>
              </a:lnSpc>
              <a:spcAft>
                <a:spcPts val="800"/>
              </a:spcAft>
              <a:buNone/>
              <a:defRPr/>
            </a:pPr>
            <a:r>
              <a:rPr lang="en-GB" dirty="0"/>
              <a:t>Depending on how these questions are answered, companies should consider one of these strategies:</a:t>
            </a:r>
          </a:p>
          <a:p>
            <a:pPr marL="514350" indent="-514350" algn="just">
              <a:lnSpc>
                <a:spcPct val="107000"/>
              </a:lnSpc>
              <a:spcAft>
                <a:spcPts val="800"/>
              </a:spcAft>
              <a:buFont typeface="+mj-lt"/>
              <a:buAutoNum type="arabicPeriod"/>
              <a:defRPr/>
            </a:pPr>
            <a:r>
              <a:rPr lang="en-GB" b="1" dirty="0">
                <a:latin typeface="+mj-lt"/>
                <a:ea typeface="Calibri" panose="020F0502020204030204" pitchFamily="34" charset="0"/>
                <a:cs typeface="Times New Roman" panose="02020603050405020304" pitchFamily="18" charset="0"/>
              </a:rPr>
              <a:t>Lean Green</a:t>
            </a:r>
          </a:p>
          <a:p>
            <a:pPr marL="514350" indent="-514350" algn="just">
              <a:lnSpc>
                <a:spcPct val="107000"/>
              </a:lnSpc>
              <a:spcAft>
                <a:spcPts val="800"/>
              </a:spcAft>
              <a:buFont typeface="+mj-lt"/>
              <a:buAutoNum type="arabicPeriod"/>
              <a:defRPr/>
            </a:pPr>
            <a:r>
              <a:rPr lang="en-GB" b="1" dirty="0">
                <a:latin typeface="+mj-lt"/>
                <a:ea typeface="Calibri" panose="020F0502020204030204" pitchFamily="34" charset="0"/>
                <a:cs typeface="Times New Roman" panose="02020603050405020304" pitchFamily="18" charset="0"/>
              </a:rPr>
              <a:t>Defensive Green</a:t>
            </a:r>
          </a:p>
          <a:p>
            <a:pPr marL="514350" indent="-514350" algn="just">
              <a:lnSpc>
                <a:spcPct val="107000"/>
              </a:lnSpc>
              <a:spcAft>
                <a:spcPts val="800"/>
              </a:spcAft>
              <a:buFont typeface="+mj-lt"/>
              <a:buAutoNum type="arabicPeriod"/>
              <a:defRPr/>
            </a:pPr>
            <a:r>
              <a:rPr lang="en-GB" b="1" dirty="0">
                <a:latin typeface="+mj-lt"/>
                <a:ea typeface="Calibri" panose="020F0502020204030204" pitchFamily="34" charset="0"/>
                <a:cs typeface="Times New Roman" panose="02020603050405020304" pitchFamily="18" charset="0"/>
              </a:rPr>
              <a:t>Shaded Green</a:t>
            </a:r>
          </a:p>
          <a:p>
            <a:pPr marL="514350" indent="-514350" algn="just">
              <a:lnSpc>
                <a:spcPct val="107000"/>
              </a:lnSpc>
              <a:spcAft>
                <a:spcPts val="800"/>
              </a:spcAft>
              <a:buFont typeface="+mj-lt"/>
              <a:buAutoNum type="arabicPeriod"/>
              <a:defRPr/>
            </a:pPr>
            <a:r>
              <a:rPr lang="en-GB" b="1" dirty="0">
                <a:latin typeface="+mj-lt"/>
                <a:ea typeface="Calibri" panose="020F0502020204030204" pitchFamily="34" charset="0"/>
                <a:cs typeface="Times New Roman" panose="02020603050405020304" pitchFamily="18" charset="0"/>
              </a:rPr>
              <a:t>Extreme Green</a:t>
            </a:r>
          </a:p>
          <a:p>
            <a:pPr marL="0" indent="0" algn="just">
              <a:lnSpc>
                <a:spcPct val="107000"/>
              </a:lnSpc>
              <a:spcAft>
                <a:spcPts val="800"/>
              </a:spcAft>
              <a:buNone/>
              <a:defRPr/>
            </a:pPr>
            <a:endParaRPr lang="en-GB" b="1" dirty="0">
              <a:latin typeface="+mj-lt"/>
              <a:ea typeface="Calibri" panose="020F0502020204030204" pitchFamily="34" charset="0"/>
              <a:cs typeface="Times New Roman" panose="02020603050405020304" pitchFamily="18" charset="0"/>
            </a:endParaRPr>
          </a:p>
        </p:txBody>
      </p:sp>
      <p:sp>
        <p:nvSpPr>
          <p:cNvPr id="26628" name="Slide Number Placeholder 3">
            <a:extLst>
              <a:ext uri="{FF2B5EF4-FFF2-40B4-BE49-F238E27FC236}">
                <a16:creationId xmlns:a16="http://schemas.microsoft.com/office/drawing/2014/main" id="{D2B2458B-F51E-0DF1-D9F5-2E1E0574792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9FB2C88-1FF8-4FF5-85FB-2D01674917AC}" type="slidenum">
              <a:rPr lang="en-GB" altLang="en-US" sz="120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0E0B63F-C049-0FA9-69CA-291A42F72F7A}"/>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0B5A7311-16F1-1039-1541-8F11D5024FDC}"/>
              </a:ext>
            </a:extLst>
          </p:cNvPr>
          <p:cNvSpPr>
            <a:spLocks noGrp="1" noChangeArrowheads="1"/>
          </p:cNvSpPr>
          <p:nvPr>
            <p:ph idx="1"/>
          </p:nvPr>
        </p:nvSpPr>
        <p:spPr>
          <a:xfrm>
            <a:off x="239743" y="1230054"/>
            <a:ext cx="11572812" cy="4805363"/>
          </a:xfrm>
        </p:spPr>
        <p:txBody>
          <a:bodyPr/>
          <a:lstStyle/>
          <a:p>
            <a:pPr marL="0" indent="0" algn="just">
              <a:lnSpc>
                <a:spcPct val="107000"/>
              </a:lnSpc>
              <a:spcAft>
                <a:spcPts val="800"/>
              </a:spcAft>
              <a:buNone/>
              <a:defRPr/>
            </a:pPr>
            <a:r>
              <a:rPr lang="en-GB" b="1" dirty="0">
                <a:latin typeface="+mj-lt"/>
                <a:ea typeface="Calibri" panose="020F0502020204030204" pitchFamily="34" charset="0"/>
                <a:cs typeface="Times New Roman" panose="02020603050405020304" pitchFamily="18" charset="0"/>
              </a:rPr>
              <a:t>Lean Green Marketing Strategy:</a:t>
            </a:r>
          </a:p>
          <a:p>
            <a:pPr marL="0" indent="0" algn="just">
              <a:lnSpc>
                <a:spcPct val="107000"/>
              </a:lnSpc>
              <a:spcAft>
                <a:spcPts val="800"/>
              </a:spcAft>
              <a:buNone/>
              <a:defRPr/>
            </a:pPr>
            <a:r>
              <a:rPr lang="en-GB" sz="3000" dirty="0"/>
              <a:t>Lean Greens try to be good corporate citizens, but they are not focused on publicizing or marketing their green initiatives. </a:t>
            </a:r>
          </a:p>
          <a:p>
            <a:pPr marL="0" indent="0" algn="just">
              <a:lnSpc>
                <a:spcPct val="107000"/>
              </a:lnSpc>
              <a:spcAft>
                <a:spcPts val="800"/>
              </a:spcAft>
              <a:buNone/>
              <a:defRPr/>
            </a:pPr>
            <a:r>
              <a:rPr lang="en-GB" sz="3000" dirty="0"/>
              <a:t>Instead, they are interested in reducing costs and improving efficiencies through pro-environmental activities, thereby creating a lower-cost competitive advantage, not a green one.</a:t>
            </a:r>
            <a:endParaRPr lang="en-GB" sz="3000" b="1" dirty="0">
              <a:latin typeface="+mj-lt"/>
              <a:ea typeface="Calibri" panose="020F0502020204030204" pitchFamily="34" charset="0"/>
              <a:cs typeface="Times New Roman" panose="02020603050405020304" pitchFamily="18" charset="0"/>
            </a:endParaRPr>
          </a:p>
        </p:txBody>
      </p:sp>
      <p:sp>
        <p:nvSpPr>
          <p:cNvPr id="27652" name="Slide Number Placeholder 3">
            <a:extLst>
              <a:ext uri="{FF2B5EF4-FFF2-40B4-BE49-F238E27FC236}">
                <a16:creationId xmlns:a16="http://schemas.microsoft.com/office/drawing/2014/main" id="{2818DE0E-6D18-DEDC-F53D-8CE707BD67E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8AE9B3-0B0B-48FB-BEE0-5683337F0C7B}" type="slidenum">
              <a:rPr lang="en-GB" altLang="en-US" sz="1200">
                <a:solidFill>
                  <a:srgbClr val="898989"/>
                </a:solidFill>
              </a:rPr>
              <a:pPr>
                <a:spcBef>
                  <a:spcPct val="0"/>
                </a:spcBef>
                <a:buFontTx/>
                <a:buNone/>
              </a:pPr>
              <a:t>11</a:t>
            </a:fld>
            <a:endParaRPr lang="en-GB" altLang="en-US" sz="1200">
              <a:solidFill>
                <a:srgbClr val="898989"/>
              </a:solidFill>
            </a:endParaRPr>
          </a:p>
        </p:txBody>
      </p:sp>
      <p:pic>
        <p:nvPicPr>
          <p:cNvPr id="27653" name="Picture 1">
            <a:extLst>
              <a:ext uri="{FF2B5EF4-FFF2-40B4-BE49-F238E27FC236}">
                <a16:creationId xmlns:a16="http://schemas.microsoft.com/office/drawing/2014/main" id="{52C67AF1-C8E7-39FC-FD31-24215FC2A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44037" y="4439495"/>
            <a:ext cx="2143125"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E55F6CC-2DF4-0C07-C798-6D241E53B7A2}"/>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A8CCA863-DCF0-567D-4357-96D1035BF73A}"/>
              </a:ext>
            </a:extLst>
          </p:cNvPr>
          <p:cNvSpPr>
            <a:spLocks noGrp="1" noChangeArrowheads="1"/>
          </p:cNvSpPr>
          <p:nvPr>
            <p:ph idx="1"/>
          </p:nvPr>
        </p:nvSpPr>
        <p:spPr>
          <a:xfrm>
            <a:off x="335902" y="1282699"/>
            <a:ext cx="11579290" cy="4805363"/>
          </a:xfrm>
        </p:spPr>
        <p:txBody>
          <a:bodyPr/>
          <a:lstStyle/>
          <a:p>
            <a:pPr marL="0" indent="0" algn="just">
              <a:lnSpc>
                <a:spcPct val="107000"/>
              </a:lnSpc>
              <a:spcAft>
                <a:spcPts val="800"/>
              </a:spcAft>
              <a:buNone/>
              <a:defRPr/>
            </a:pPr>
            <a:r>
              <a:rPr lang="en-GB" b="1" dirty="0">
                <a:ea typeface="Calibri" panose="020F0502020204030204" pitchFamily="34" charset="0"/>
                <a:cs typeface="Times New Roman" panose="02020603050405020304" pitchFamily="18" charset="0"/>
              </a:rPr>
              <a:t>Lean Green Marketing Strategy:</a:t>
            </a:r>
          </a:p>
          <a:p>
            <a:pPr marL="0" indent="0" algn="just">
              <a:lnSpc>
                <a:spcPct val="107000"/>
              </a:lnSpc>
              <a:spcAft>
                <a:spcPts val="800"/>
              </a:spcAft>
              <a:buNone/>
              <a:defRPr/>
            </a:pPr>
            <a:r>
              <a:rPr lang="en-GB" dirty="0"/>
              <a:t>They are usually seeking long-term pre-emptive solutions and want to comply with regulations, but they do not see substantial money to be made from the green market segments. </a:t>
            </a:r>
            <a:endParaRPr lang="en-GB" b="1" dirty="0">
              <a:ea typeface="Calibri" panose="020F0502020204030204" pitchFamily="34" charset="0"/>
              <a:cs typeface="Times New Roman" panose="02020603050405020304" pitchFamily="18" charset="0"/>
            </a:endParaRPr>
          </a:p>
        </p:txBody>
      </p:sp>
      <p:sp>
        <p:nvSpPr>
          <p:cNvPr id="28676" name="Slide Number Placeholder 3">
            <a:extLst>
              <a:ext uri="{FF2B5EF4-FFF2-40B4-BE49-F238E27FC236}">
                <a16:creationId xmlns:a16="http://schemas.microsoft.com/office/drawing/2014/main" id="{F00E6C2D-1A5A-57DC-7394-B8F0904C5CF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248A267-7A92-4045-9857-2E2C5C583A96}" type="slidenum">
              <a:rPr lang="en-GB" altLang="en-US" sz="1200">
                <a:solidFill>
                  <a:srgbClr val="898989"/>
                </a:solidFill>
              </a:rPr>
              <a:pPr>
                <a:spcBef>
                  <a:spcPct val="0"/>
                </a:spcBef>
                <a:buFontTx/>
                <a:buNone/>
              </a:pPr>
              <a:t>12</a:t>
            </a:fld>
            <a:endParaRPr lang="en-GB" altLang="en-US" sz="1200">
              <a:solidFill>
                <a:srgbClr val="898989"/>
              </a:solidFill>
            </a:endParaRPr>
          </a:p>
        </p:txBody>
      </p:sp>
      <p:pic>
        <p:nvPicPr>
          <p:cNvPr id="28677" name="Picture 1">
            <a:extLst>
              <a:ext uri="{FF2B5EF4-FFF2-40B4-BE49-F238E27FC236}">
                <a16:creationId xmlns:a16="http://schemas.microsoft.com/office/drawing/2014/main" id="{D5B89CD2-C313-8EDB-CA43-4DADAA75C4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9913" y="4114801"/>
            <a:ext cx="2905125"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7E2C7B4-5F29-9FE2-1DFA-94B18CA4146E}"/>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553A2BAA-F839-FC6F-3116-19EFF3BCCC49}"/>
              </a:ext>
            </a:extLst>
          </p:cNvPr>
          <p:cNvSpPr>
            <a:spLocks noGrp="1" noChangeArrowheads="1"/>
          </p:cNvSpPr>
          <p:nvPr>
            <p:ph idx="1"/>
          </p:nvPr>
        </p:nvSpPr>
        <p:spPr>
          <a:xfrm>
            <a:off x="335124" y="1181944"/>
            <a:ext cx="11597951" cy="4805363"/>
          </a:xfrm>
        </p:spPr>
        <p:txBody>
          <a:bodyPr>
            <a:normAutofit fontScale="85000" lnSpcReduction="20000"/>
          </a:bodyPr>
          <a:lstStyle/>
          <a:p>
            <a:pPr marL="0" indent="0" algn="just">
              <a:lnSpc>
                <a:spcPct val="107000"/>
              </a:lnSpc>
              <a:spcAft>
                <a:spcPts val="800"/>
              </a:spcAft>
              <a:buNone/>
              <a:defRPr/>
            </a:pPr>
            <a:r>
              <a:rPr lang="en-GB" sz="3300" b="1" dirty="0">
                <a:ea typeface="Calibri" panose="020F0502020204030204" pitchFamily="34" charset="0"/>
                <a:cs typeface="Times New Roman" panose="02020603050405020304" pitchFamily="18" charset="0"/>
              </a:rPr>
              <a:t>Lean Green Marketing Strategy:</a:t>
            </a:r>
          </a:p>
          <a:p>
            <a:pPr marL="0" indent="0" algn="just">
              <a:lnSpc>
                <a:spcPct val="107000"/>
              </a:lnSpc>
              <a:spcAft>
                <a:spcPts val="800"/>
              </a:spcAft>
              <a:buNone/>
              <a:defRPr/>
            </a:pPr>
            <a:r>
              <a:rPr lang="en-GB" dirty="0"/>
              <a:t>Lean Greens are often hesitant to promote their green activities or green product attributes for fear of being held to a higher standard — and not always being able to live up to it or differentiate themselves from competitors.</a:t>
            </a:r>
          </a:p>
          <a:p>
            <a:pPr marL="0" indent="0" algn="just">
              <a:lnSpc>
                <a:spcPct val="107000"/>
              </a:lnSpc>
              <a:spcAft>
                <a:spcPts val="800"/>
              </a:spcAft>
              <a:buNone/>
              <a:defRPr/>
            </a:pPr>
            <a:endParaRPr lang="en-GB" b="1"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dirty="0">
                <a:ea typeface="Calibri" panose="020F0502020204030204" pitchFamily="34" charset="0"/>
                <a:cs typeface="Times New Roman" panose="02020603050405020304" pitchFamily="18" charset="0"/>
              </a:rPr>
              <a:t>Examples: Despite some public setbacks, the Coca-Cola Co. can be characterized as a Lean Green company. </a:t>
            </a:r>
          </a:p>
          <a:p>
            <a:pPr marL="0" indent="0" algn="just">
              <a:lnSpc>
                <a:spcPct val="107000"/>
              </a:lnSpc>
              <a:spcAft>
                <a:spcPts val="800"/>
              </a:spcAft>
              <a:buNone/>
            </a:pPr>
            <a:endParaRPr lang="en-GB" altLang="en-US"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dirty="0">
                <a:ea typeface="Calibri" panose="020F0502020204030204" pitchFamily="34" charset="0"/>
                <a:cs typeface="Times New Roman" panose="02020603050405020304" pitchFamily="18" charset="0"/>
              </a:rPr>
              <a:t>Most consumers do not know that the company has invested heavily in various recycling activities and package modifications. </a:t>
            </a:r>
            <a:endParaRPr lang="en-GB" altLang="en-US" b="1" dirty="0">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b="1" dirty="0">
              <a:latin typeface="+mj-lt"/>
              <a:ea typeface="Calibri" panose="020F0502020204030204" pitchFamily="34" charset="0"/>
              <a:cs typeface="Times New Roman" panose="02020603050405020304" pitchFamily="18" charset="0"/>
            </a:endParaRPr>
          </a:p>
        </p:txBody>
      </p:sp>
      <p:sp>
        <p:nvSpPr>
          <p:cNvPr id="29700" name="Slide Number Placeholder 3">
            <a:extLst>
              <a:ext uri="{FF2B5EF4-FFF2-40B4-BE49-F238E27FC236}">
                <a16:creationId xmlns:a16="http://schemas.microsoft.com/office/drawing/2014/main" id="{152C607E-9505-116B-E052-1FAB0649245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A51E39-79DA-4431-8F1B-741308279DB5}" type="slidenum">
              <a:rPr lang="en-GB" altLang="en-US" sz="120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555A0BB-779B-203E-939A-499EA7E5C64E}"/>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35843" name="Content Placeholder 2">
            <a:extLst>
              <a:ext uri="{FF2B5EF4-FFF2-40B4-BE49-F238E27FC236}">
                <a16:creationId xmlns:a16="http://schemas.microsoft.com/office/drawing/2014/main" id="{2993EC56-692F-D167-CE70-EE955B7F6B12}"/>
              </a:ext>
            </a:extLst>
          </p:cNvPr>
          <p:cNvSpPr>
            <a:spLocks noGrp="1" noChangeArrowheads="1"/>
          </p:cNvSpPr>
          <p:nvPr>
            <p:ph idx="1"/>
          </p:nvPr>
        </p:nvSpPr>
        <p:spPr>
          <a:xfrm>
            <a:off x="363893" y="1334278"/>
            <a:ext cx="11383347" cy="5022072"/>
          </a:xfrm>
        </p:spPr>
        <p:txBody>
          <a:bodyPr>
            <a:normAutofit/>
          </a:bodyPr>
          <a:lstStyle/>
          <a:p>
            <a:pPr marL="0" indent="0" algn="just">
              <a:lnSpc>
                <a:spcPct val="107000"/>
              </a:lnSpc>
              <a:spcAft>
                <a:spcPts val="800"/>
              </a:spcAft>
              <a:buNone/>
            </a:pPr>
            <a:r>
              <a:rPr lang="en-GB" altLang="en-US" b="1" dirty="0">
                <a:ea typeface="Calibri" panose="020F0502020204030204" pitchFamily="34" charset="0"/>
                <a:cs typeface="Times New Roman" panose="02020603050405020304" pitchFamily="18" charset="0"/>
              </a:rPr>
              <a:t>Defensive Green Marketing Strategy:</a:t>
            </a:r>
            <a:r>
              <a:rPr lang="en-GB" altLang="en-US" dirty="0">
                <a:ea typeface="Calibri" panose="020F0502020204030204" pitchFamily="34" charset="0"/>
                <a:cs typeface="Times New Roman" panose="02020603050405020304" pitchFamily="18" charset="0"/>
              </a:rPr>
              <a:t> </a:t>
            </a:r>
          </a:p>
          <a:p>
            <a:pPr marL="0" indent="0" algn="just">
              <a:lnSpc>
                <a:spcPct val="107000"/>
              </a:lnSpc>
              <a:spcAft>
                <a:spcPts val="800"/>
              </a:spcAft>
              <a:buNone/>
            </a:pPr>
            <a:r>
              <a:rPr lang="en-GB" altLang="en-US" sz="3000" dirty="0">
                <a:ea typeface="Calibri" panose="020F0502020204030204" pitchFamily="34" charset="0"/>
                <a:cs typeface="Times New Roman" panose="02020603050405020304" pitchFamily="18" charset="0"/>
              </a:rPr>
              <a:t>Defensive Greens usually use green marketing as a precautionary measure, a response to a crisis or a response to a competitor's actions.</a:t>
            </a:r>
          </a:p>
          <a:p>
            <a:pPr marL="0" indent="0" algn="just">
              <a:lnSpc>
                <a:spcPct val="107000"/>
              </a:lnSpc>
              <a:spcAft>
                <a:spcPts val="800"/>
              </a:spcAft>
              <a:buNone/>
            </a:pPr>
            <a:endParaRPr lang="en-GB" altLang="en-US" sz="3000"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sz="3000" dirty="0">
                <a:ea typeface="Calibri" panose="020F0502020204030204" pitchFamily="34" charset="0"/>
                <a:cs typeface="Times New Roman" panose="02020603050405020304" pitchFamily="18" charset="0"/>
              </a:rPr>
              <a:t>They seek to enhance brand image and mitigate damage, recognizing that the green market segments are important and profitable constituencies that they cannot afford to alienate.</a:t>
            </a:r>
            <a:endParaRPr lang="en-GB" altLang="en-US" sz="3000" b="1" dirty="0">
              <a:ea typeface="Calibri" panose="020F0502020204030204" pitchFamily="34" charset="0"/>
              <a:cs typeface="Times New Roman" panose="02020603050405020304" pitchFamily="18" charset="0"/>
            </a:endParaRPr>
          </a:p>
        </p:txBody>
      </p:sp>
      <p:sp>
        <p:nvSpPr>
          <p:cNvPr id="35844" name="Slide Number Placeholder 3">
            <a:extLst>
              <a:ext uri="{FF2B5EF4-FFF2-40B4-BE49-F238E27FC236}">
                <a16:creationId xmlns:a16="http://schemas.microsoft.com/office/drawing/2014/main" id="{C20A2512-448A-4885-0274-05A4D06251A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94D123A-900F-44FF-9BF1-B30FBF1143A5}" type="slidenum">
              <a:rPr lang="en-GB" altLang="en-US" sz="120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F38E5AA-61EE-5745-C1B5-8A9D959115C5}"/>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23241782-653B-47B4-3C3C-3EF8A81F40DC}"/>
              </a:ext>
            </a:extLst>
          </p:cNvPr>
          <p:cNvSpPr>
            <a:spLocks noGrp="1" noChangeArrowheads="1"/>
          </p:cNvSpPr>
          <p:nvPr>
            <p:ph idx="1"/>
          </p:nvPr>
        </p:nvSpPr>
        <p:spPr>
          <a:xfrm>
            <a:off x="466531" y="1576873"/>
            <a:ext cx="11513975" cy="4138128"/>
          </a:xfrm>
        </p:spPr>
        <p:txBody>
          <a:bodyPr>
            <a:normAutofit fontScale="92500"/>
          </a:bodyPr>
          <a:lstStyle/>
          <a:p>
            <a:pPr marL="0" indent="0" algn="just">
              <a:lnSpc>
                <a:spcPct val="107000"/>
              </a:lnSpc>
              <a:spcAft>
                <a:spcPts val="800"/>
              </a:spcAft>
              <a:buNone/>
              <a:defRPr/>
            </a:pPr>
            <a:r>
              <a:rPr lang="en-GB" b="1" dirty="0">
                <a:ea typeface="Calibri" panose="020F0502020204030204" pitchFamily="34" charset="0"/>
                <a:cs typeface="Times New Roman" panose="02020603050405020304" pitchFamily="18" charset="0"/>
              </a:rPr>
              <a:t>Shaded Green Marketing Strategy:</a:t>
            </a:r>
          </a:p>
          <a:p>
            <a:pPr marL="0" indent="0" algn="just">
              <a:lnSpc>
                <a:spcPct val="107000"/>
              </a:lnSpc>
              <a:spcAft>
                <a:spcPts val="800"/>
              </a:spcAft>
              <a:buNone/>
              <a:defRPr/>
            </a:pPr>
            <a:r>
              <a:rPr lang="en-GB" sz="3000" dirty="0"/>
              <a:t>Shaded Greens invest in long-term, systemwide, environmentally friendly processes that require a substantial financial and nonfinancial commitment.</a:t>
            </a:r>
          </a:p>
          <a:p>
            <a:pPr marL="0" indent="0" algn="just">
              <a:lnSpc>
                <a:spcPct val="107000"/>
              </a:lnSpc>
              <a:spcAft>
                <a:spcPts val="800"/>
              </a:spcAft>
              <a:buNone/>
              <a:defRPr/>
            </a:pPr>
            <a:r>
              <a:rPr lang="en-GB" sz="3000" dirty="0"/>
              <a:t> </a:t>
            </a:r>
          </a:p>
          <a:p>
            <a:pPr marL="0" indent="0" algn="just">
              <a:lnSpc>
                <a:spcPct val="107000"/>
              </a:lnSpc>
              <a:spcAft>
                <a:spcPts val="800"/>
              </a:spcAft>
              <a:buNone/>
              <a:defRPr/>
            </a:pPr>
            <a:r>
              <a:rPr lang="en-GB" sz="3000" dirty="0"/>
              <a:t>These companies see green "as an opportunity to develop innovative needs-satisfying products and technologies that result in a competitive advantage” (Polonsky, and PJ Rosenberger, 2001).</a:t>
            </a:r>
            <a:endParaRPr lang="en-GB" sz="3000" b="1" dirty="0">
              <a:ea typeface="Calibri" panose="020F0502020204030204" pitchFamily="34" charset="0"/>
              <a:cs typeface="Times New Roman" panose="02020603050405020304" pitchFamily="18" charset="0"/>
            </a:endParaRPr>
          </a:p>
        </p:txBody>
      </p:sp>
      <p:sp>
        <p:nvSpPr>
          <p:cNvPr id="41988" name="Slide Number Placeholder 3">
            <a:extLst>
              <a:ext uri="{FF2B5EF4-FFF2-40B4-BE49-F238E27FC236}">
                <a16:creationId xmlns:a16="http://schemas.microsoft.com/office/drawing/2014/main" id="{9FB2DC32-1C4C-B614-CC94-1FCB83E0C93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AC528F-2C0B-40E5-8EE2-7595AC0E2CFC}" type="slidenum">
              <a:rPr lang="en-GB" altLang="en-US" sz="120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F9B61E0-4A2A-4AEC-EB7B-04A37D06602F}"/>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45059" name="Content Placeholder 2">
            <a:extLst>
              <a:ext uri="{FF2B5EF4-FFF2-40B4-BE49-F238E27FC236}">
                <a16:creationId xmlns:a16="http://schemas.microsoft.com/office/drawing/2014/main" id="{270AEB08-0669-3BB8-EDA2-2B42838F547F}"/>
              </a:ext>
            </a:extLst>
          </p:cNvPr>
          <p:cNvSpPr>
            <a:spLocks noGrp="1" noChangeArrowheads="1"/>
          </p:cNvSpPr>
          <p:nvPr>
            <p:ph idx="1"/>
          </p:nvPr>
        </p:nvSpPr>
        <p:spPr>
          <a:xfrm>
            <a:off x="419878" y="1427584"/>
            <a:ext cx="11569959" cy="5174830"/>
          </a:xfrm>
        </p:spPr>
        <p:txBody>
          <a:bodyPr>
            <a:normAutofit fontScale="85000" lnSpcReduction="20000"/>
          </a:bodyPr>
          <a:lstStyle/>
          <a:p>
            <a:pPr marL="0" indent="0" algn="just">
              <a:lnSpc>
                <a:spcPct val="107000"/>
              </a:lnSpc>
              <a:spcAft>
                <a:spcPts val="800"/>
              </a:spcAft>
              <a:buNone/>
            </a:pPr>
            <a:r>
              <a:rPr lang="en-GB" altLang="en-US" b="1" dirty="0">
                <a:ea typeface="Calibri" panose="020F0502020204030204" pitchFamily="34" charset="0"/>
                <a:cs typeface="Times New Roman" panose="02020603050405020304" pitchFamily="18" charset="0"/>
              </a:rPr>
              <a:t>Shaded Green Marketing Strategy:</a:t>
            </a:r>
          </a:p>
          <a:p>
            <a:pPr marL="0" indent="0" algn="just">
              <a:lnSpc>
                <a:spcPct val="107000"/>
              </a:lnSpc>
              <a:spcAft>
                <a:spcPts val="800"/>
              </a:spcAft>
              <a:buNone/>
            </a:pPr>
            <a:r>
              <a:rPr lang="en-GB" altLang="en-US" sz="3100" dirty="0">
                <a:ea typeface="Calibri" panose="020F0502020204030204" pitchFamily="34" charset="0"/>
                <a:cs typeface="Times New Roman" panose="02020603050405020304" pitchFamily="18" charset="0"/>
              </a:rPr>
              <a:t>The Toyota Prius is advertised today as "an environmentally advanced, fuel-efficient hybrid." </a:t>
            </a:r>
          </a:p>
          <a:p>
            <a:pPr marL="0" indent="0" algn="just">
              <a:lnSpc>
                <a:spcPct val="107000"/>
              </a:lnSpc>
              <a:spcAft>
                <a:spcPts val="800"/>
              </a:spcAft>
              <a:buNone/>
            </a:pPr>
            <a:endParaRPr lang="en-GB" altLang="en-US" sz="3100"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sz="3100" dirty="0">
                <a:ea typeface="Calibri" panose="020F0502020204030204" pitchFamily="34" charset="0"/>
                <a:cs typeface="Times New Roman" panose="02020603050405020304" pitchFamily="18" charset="0"/>
              </a:rPr>
              <a:t>However, when the Prius was first launched in the U.S. market in 2000, Toyota Motor Corp. did not play up its environmental attributes. </a:t>
            </a:r>
          </a:p>
          <a:p>
            <a:pPr marL="0" indent="0" algn="just">
              <a:lnSpc>
                <a:spcPct val="107000"/>
              </a:lnSpc>
              <a:spcAft>
                <a:spcPts val="800"/>
              </a:spcAft>
              <a:buNone/>
            </a:pPr>
            <a:endParaRPr lang="en-GB" altLang="en-US" sz="3100" b="1" dirty="0">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r>
              <a:rPr lang="en-GB" sz="3200" dirty="0"/>
              <a:t>The emphasis was instead on fuel efficiency — consumers would spend less on gas and spend less time at the pump.</a:t>
            </a:r>
          </a:p>
          <a:p>
            <a:pPr marL="0" indent="0" algn="just">
              <a:lnSpc>
                <a:spcPct val="107000"/>
              </a:lnSpc>
              <a:spcAft>
                <a:spcPts val="800"/>
              </a:spcAft>
              <a:buNone/>
              <a:defRPr/>
            </a:pPr>
            <a:r>
              <a:rPr lang="en-GB" sz="3200" dirty="0"/>
              <a:t>The fact that the Prius reduced air pollution was merely icing on the cake. </a:t>
            </a:r>
            <a:endParaRPr lang="en-GB" sz="32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altLang="en-US" sz="3100" b="1" dirty="0">
              <a:ea typeface="Calibri" panose="020F0502020204030204" pitchFamily="34" charset="0"/>
              <a:cs typeface="Times New Roman" panose="02020603050405020304" pitchFamily="18" charset="0"/>
            </a:endParaRPr>
          </a:p>
        </p:txBody>
      </p:sp>
      <p:sp>
        <p:nvSpPr>
          <p:cNvPr id="45060" name="Slide Number Placeholder 3">
            <a:extLst>
              <a:ext uri="{FF2B5EF4-FFF2-40B4-BE49-F238E27FC236}">
                <a16:creationId xmlns:a16="http://schemas.microsoft.com/office/drawing/2014/main" id="{ADB2FF45-544C-9842-3028-A726CC52B3B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DFD729C-2046-43BB-AE09-798BD5167614}" type="slidenum">
              <a:rPr lang="en-GB" altLang="en-US" sz="1200">
                <a:solidFill>
                  <a:srgbClr val="898989"/>
                </a:solidFill>
              </a:rPr>
              <a:pPr>
                <a:spcBef>
                  <a:spcPct val="0"/>
                </a:spcBef>
                <a:buFontTx/>
                <a:buNone/>
              </a:pPr>
              <a:t>16</a:t>
            </a:fld>
            <a:endParaRPr lang="en-GB" altLang="en-US" sz="1200">
              <a:solidFill>
                <a:srgbClr val="898989"/>
              </a:solidFill>
            </a:endParaRPr>
          </a:p>
        </p:txBody>
      </p:sp>
      <p:pic>
        <p:nvPicPr>
          <p:cNvPr id="45061" name="Picture 1">
            <a:extLst>
              <a:ext uri="{FF2B5EF4-FFF2-40B4-BE49-F238E27FC236}">
                <a16:creationId xmlns:a16="http://schemas.microsoft.com/office/drawing/2014/main" id="{ABD09B7C-E39A-3A5D-45BE-77A87910CB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0650" y="255586"/>
            <a:ext cx="28575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9F57C57-DDFD-15FC-A485-E8A3AADE01B1}"/>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1EB6D299-7C58-5669-2877-2812EDD5D7B6}"/>
              </a:ext>
            </a:extLst>
          </p:cNvPr>
          <p:cNvSpPr>
            <a:spLocks noGrp="1" noChangeArrowheads="1"/>
          </p:cNvSpPr>
          <p:nvPr>
            <p:ph idx="1"/>
          </p:nvPr>
        </p:nvSpPr>
        <p:spPr>
          <a:xfrm>
            <a:off x="683014" y="1559719"/>
            <a:ext cx="11372137" cy="4805363"/>
          </a:xfrm>
        </p:spPr>
        <p:txBody>
          <a:bodyPr/>
          <a:lstStyle/>
          <a:p>
            <a:pPr marL="0" indent="0" algn="just">
              <a:lnSpc>
                <a:spcPct val="107000"/>
              </a:lnSpc>
              <a:spcAft>
                <a:spcPts val="800"/>
              </a:spcAft>
              <a:buNone/>
              <a:defRPr/>
            </a:pPr>
            <a:r>
              <a:rPr lang="en-GB" b="1" dirty="0">
                <a:ea typeface="Calibri" panose="020F0502020204030204" pitchFamily="34" charset="0"/>
                <a:cs typeface="Times New Roman" panose="02020603050405020304" pitchFamily="18" charset="0"/>
              </a:rPr>
              <a:t>Shaded Green Marketing Strategy:</a:t>
            </a:r>
          </a:p>
          <a:p>
            <a:pPr marL="0" indent="0" algn="just">
              <a:lnSpc>
                <a:spcPct val="107000"/>
              </a:lnSpc>
              <a:spcAft>
                <a:spcPts val="800"/>
              </a:spcAft>
              <a:buNone/>
              <a:defRPr/>
            </a:pPr>
            <a:r>
              <a:rPr lang="en-GB" dirty="0"/>
              <a:t>This type of promotion works particularly well for products that have the ability to help the consumer save on recurring expenses; </a:t>
            </a:r>
          </a:p>
          <a:p>
            <a:pPr marL="0" indent="0" algn="just">
              <a:lnSpc>
                <a:spcPct val="107000"/>
              </a:lnSpc>
              <a:spcAft>
                <a:spcPts val="800"/>
              </a:spcAft>
              <a:buNone/>
              <a:defRPr/>
            </a:pPr>
            <a:r>
              <a:rPr lang="en-GB" dirty="0"/>
              <a:t>Energy efficient appliances are another example.</a:t>
            </a:r>
          </a:p>
          <a:p>
            <a:pPr marL="0" indent="0" algn="just">
              <a:lnSpc>
                <a:spcPct val="107000"/>
              </a:lnSpc>
              <a:spcAft>
                <a:spcPts val="800"/>
              </a:spcAft>
              <a:buNone/>
              <a:defRPr/>
            </a:pPr>
            <a:endParaRPr lang="en-GB" b="1" dirty="0">
              <a:latin typeface="+mj-lt"/>
              <a:ea typeface="Calibri" panose="020F0502020204030204" pitchFamily="34" charset="0"/>
              <a:cs typeface="Times New Roman" panose="02020603050405020304" pitchFamily="18" charset="0"/>
            </a:endParaRPr>
          </a:p>
        </p:txBody>
      </p:sp>
      <p:sp>
        <p:nvSpPr>
          <p:cNvPr id="47108" name="Slide Number Placeholder 3">
            <a:extLst>
              <a:ext uri="{FF2B5EF4-FFF2-40B4-BE49-F238E27FC236}">
                <a16:creationId xmlns:a16="http://schemas.microsoft.com/office/drawing/2014/main" id="{800C55A4-A287-7566-664D-7E514365351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16855B2-A15E-432A-A398-A9F1040A9EE2}" type="slidenum">
              <a:rPr lang="en-GB" altLang="en-US" sz="1200">
                <a:solidFill>
                  <a:srgbClr val="898989"/>
                </a:solidFill>
              </a:rPr>
              <a:pPr>
                <a:spcBef>
                  <a:spcPct val="0"/>
                </a:spcBef>
                <a:buFontTx/>
                <a:buNone/>
              </a:pPr>
              <a:t>17</a:t>
            </a:fld>
            <a:endParaRPr lang="en-GB" altLang="en-US" sz="1200">
              <a:solidFill>
                <a:srgbClr val="898989"/>
              </a:solidFill>
            </a:endParaRPr>
          </a:p>
        </p:txBody>
      </p:sp>
      <p:pic>
        <p:nvPicPr>
          <p:cNvPr id="47109" name="Picture 1">
            <a:extLst>
              <a:ext uri="{FF2B5EF4-FFF2-40B4-BE49-F238E27FC236}">
                <a16:creationId xmlns:a16="http://schemas.microsoft.com/office/drawing/2014/main" id="{291F53BC-0AD0-E386-41CC-1FE50FFD26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2570" y="4333082"/>
            <a:ext cx="274320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EBCFD4C-87B5-4842-9446-A799C7C718EC}"/>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3A24E0A7-541B-FC81-9943-EDE54BDDE61B}"/>
              </a:ext>
            </a:extLst>
          </p:cNvPr>
          <p:cNvSpPr>
            <a:spLocks noGrp="1" noChangeArrowheads="1"/>
          </p:cNvSpPr>
          <p:nvPr>
            <p:ph idx="1"/>
          </p:nvPr>
        </p:nvSpPr>
        <p:spPr>
          <a:xfrm>
            <a:off x="541177" y="1464906"/>
            <a:ext cx="11299370" cy="4891444"/>
          </a:xfrm>
        </p:spPr>
        <p:txBody>
          <a:bodyPr>
            <a:normAutofit/>
          </a:bodyPr>
          <a:lstStyle/>
          <a:p>
            <a:pPr marL="0" indent="0">
              <a:lnSpc>
                <a:spcPct val="107000"/>
              </a:lnSpc>
              <a:spcAft>
                <a:spcPts val="800"/>
              </a:spcAft>
              <a:buNone/>
              <a:defRPr/>
            </a:pPr>
            <a:r>
              <a:rPr lang="en-GB" b="1" dirty="0">
                <a:ea typeface="Calibri" panose="020F0502020204030204" pitchFamily="34" charset="0"/>
                <a:cs typeface="Times New Roman" panose="02020603050405020304" pitchFamily="18" charset="0"/>
              </a:rPr>
              <a:t>Extreme Green Marketing Strategy:</a:t>
            </a:r>
          </a:p>
          <a:p>
            <a:pPr marL="0" indent="0">
              <a:lnSpc>
                <a:spcPct val="107000"/>
              </a:lnSpc>
              <a:spcAft>
                <a:spcPts val="800"/>
              </a:spcAft>
              <a:buNone/>
              <a:defRPr/>
            </a:pPr>
            <a:r>
              <a:rPr lang="en-GB" sz="3000" dirty="0"/>
              <a:t>Environmental issues are fully integrated into the business and product life-cycle process of these firms. </a:t>
            </a:r>
          </a:p>
          <a:p>
            <a:pPr marL="0" indent="0">
              <a:lnSpc>
                <a:spcPct val="107000"/>
              </a:lnSpc>
              <a:spcAft>
                <a:spcPts val="800"/>
              </a:spcAft>
              <a:buNone/>
              <a:defRPr/>
            </a:pPr>
            <a:r>
              <a:rPr lang="en-GB" sz="3000" dirty="0"/>
              <a:t>Usually, greenness has been a major driving force behind the company since day one. </a:t>
            </a:r>
          </a:p>
          <a:p>
            <a:pPr marL="0" indent="0">
              <a:lnSpc>
                <a:spcPct val="107000"/>
              </a:lnSpc>
              <a:spcAft>
                <a:spcPts val="800"/>
              </a:spcAft>
              <a:buNone/>
              <a:defRPr/>
            </a:pPr>
            <a:r>
              <a:rPr lang="en-GB" sz="3000" dirty="0"/>
              <a:t>Practices involve life-cycle pricing approaches, total-quality environmental management and manufacturing for the environment. </a:t>
            </a:r>
            <a:endParaRPr lang="en-GB" sz="3000" b="1" dirty="0">
              <a:ea typeface="Calibri" panose="020F0502020204030204" pitchFamily="34" charset="0"/>
              <a:cs typeface="Times New Roman" panose="02020603050405020304" pitchFamily="18" charset="0"/>
            </a:endParaRPr>
          </a:p>
        </p:txBody>
      </p:sp>
      <p:sp>
        <p:nvSpPr>
          <p:cNvPr id="48132" name="Slide Number Placeholder 3">
            <a:extLst>
              <a:ext uri="{FF2B5EF4-FFF2-40B4-BE49-F238E27FC236}">
                <a16:creationId xmlns:a16="http://schemas.microsoft.com/office/drawing/2014/main" id="{6059DCD5-AA30-6071-7DB7-8AFCEC924E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AAF073E-9270-47B4-93EE-E969028C6727}" type="slidenum">
              <a:rPr lang="en-GB" altLang="en-US" sz="120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EF78B1E-D7A3-86DD-5D1B-727DCE638124}"/>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922C05FA-16ED-9E5C-AAF0-347420790B83}"/>
              </a:ext>
            </a:extLst>
          </p:cNvPr>
          <p:cNvSpPr>
            <a:spLocks noGrp="1" noChangeArrowheads="1"/>
          </p:cNvSpPr>
          <p:nvPr>
            <p:ph idx="1"/>
          </p:nvPr>
        </p:nvSpPr>
        <p:spPr>
          <a:xfrm>
            <a:off x="838200" y="802822"/>
            <a:ext cx="10474779" cy="5918653"/>
          </a:xfrm>
        </p:spPr>
        <p:txBody>
          <a:bodyPr>
            <a:normAutofit lnSpcReduction="10000"/>
          </a:bodyPr>
          <a:lstStyle/>
          <a:p>
            <a:pPr marL="0" indent="0" algn="just">
              <a:lnSpc>
                <a:spcPct val="107000"/>
              </a:lnSpc>
              <a:spcAft>
                <a:spcPts val="800"/>
              </a:spcAft>
              <a:buNone/>
              <a:defRPr/>
            </a:pPr>
            <a:r>
              <a:rPr lang="en-GB" b="1" dirty="0">
                <a:latin typeface="+mj-lt"/>
                <a:ea typeface="Calibri" panose="020F0502020204030204" pitchFamily="34" charset="0"/>
                <a:cs typeface="Times New Roman" panose="02020603050405020304" pitchFamily="18" charset="0"/>
              </a:rPr>
              <a:t>Green Marketing Strategy Matrix: </a:t>
            </a: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r>
              <a:rPr lang="en-GB" sz="1400" b="1" dirty="0">
                <a:latin typeface="+mj-lt"/>
                <a:ea typeface="Calibri" panose="020F0502020204030204" pitchFamily="34" charset="0"/>
                <a:cs typeface="Times New Roman" panose="02020603050405020304" pitchFamily="18" charset="0"/>
              </a:rPr>
              <a:t>Source: (</a:t>
            </a:r>
            <a:r>
              <a:rPr lang="en-GB" sz="1400" dirty="0"/>
              <a:t>Ginsberg and Bloom, 2004: Choosing the Right Green Marketing Strategy)</a:t>
            </a:r>
            <a:endParaRPr lang="en-GB" sz="1400" b="1" dirty="0">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defRPr/>
            </a:pPr>
            <a:endParaRPr lang="en-GB" b="1" dirty="0">
              <a:latin typeface="+mj-lt"/>
              <a:ea typeface="Calibri" panose="020F0502020204030204" pitchFamily="34" charset="0"/>
              <a:cs typeface="Times New Roman" panose="02020603050405020304" pitchFamily="18" charset="0"/>
            </a:endParaRPr>
          </a:p>
        </p:txBody>
      </p:sp>
      <p:sp>
        <p:nvSpPr>
          <p:cNvPr id="53252" name="Slide Number Placeholder 3">
            <a:extLst>
              <a:ext uri="{FF2B5EF4-FFF2-40B4-BE49-F238E27FC236}">
                <a16:creationId xmlns:a16="http://schemas.microsoft.com/office/drawing/2014/main" id="{A3B20573-64F0-9ABE-16D9-E3E1542B8A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847815-FDB6-4B67-BE9B-1592B80096D6}" type="slidenum">
              <a:rPr lang="en-GB" altLang="en-US" sz="1200">
                <a:solidFill>
                  <a:srgbClr val="898989"/>
                </a:solidFill>
              </a:rPr>
              <a:pPr>
                <a:spcBef>
                  <a:spcPct val="0"/>
                </a:spcBef>
                <a:buFontTx/>
                <a:buNone/>
              </a:pPr>
              <a:t>19</a:t>
            </a:fld>
            <a:endParaRPr lang="en-GB" altLang="en-US" sz="1200">
              <a:solidFill>
                <a:srgbClr val="898989"/>
              </a:solidFill>
            </a:endParaRPr>
          </a:p>
        </p:txBody>
      </p:sp>
      <p:pic>
        <p:nvPicPr>
          <p:cNvPr id="53253" name="Picture 1">
            <a:extLst>
              <a:ext uri="{FF2B5EF4-FFF2-40B4-BE49-F238E27FC236}">
                <a16:creationId xmlns:a16="http://schemas.microsoft.com/office/drawing/2014/main" id="{8B1D05DB-34FA-6970-BE3A-D47ED797BD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379" y="1343608"/>
            <a:ext cx="10800572" cy="4711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6D81BEC-D277-CC0D-5072-19EE4D97A22F}"/>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67DE7583-1D3C-8CCD-0AC5-7380A818F0CB}"/>
              </a:ext>
            </a:extLst>
          </p:cNvPr>
          <p:cNvSpPr>
            <a:spLocks noGrp="1" noChangeArrowheads="1"/>
          </p:cNvSpPr>
          <p:nvPr>
            <p:ph idx="1"/>
          </p:nvPr>
        </p:nvSpPr>
        <p:spPr>
          <a:xfrm>
            <a:off x="583942" y="1353343"/>
            <a:ext cx="10065009" cy="4805363"/>
          </a:xfrm>
        </p:spPr>
        <p:txBody>
          <a:bodyPr/>
          <a:lstStyle/>
          <a:p>
            <a:pPr marL="0" indent="0" algn="just">
              <a:lnSpc>
                <a:spcPct val="107000"/>
              </a:lnSpc>
              <a:spcAft>
                <a:spcPts val="800"/>
              </a:spcAft>
              <a:buNone/>
              <a:defRPr/>
            </a:pPr>
            <a:r>
              <a:rPr lang="en-GB" b="1" dirty="0">
                <a:ea typeface="Calibri" panose="020F0502020204030204" pitchFamily="34" charset="0"/>
                <a:cs typeface="Times New Roman" panose="02020603050405020304" pitchFamily="18" charset="0"/>
              </a:rPr>
              <a:t>Green Marketing Strategy:</a:t>
            </a:r>
          </a:p>
          <a:p>
            <a:pPr marL="0" indent="0" algn="just">
              <a:lnSpc>
                <a:spcPct val="107000"/>
              </a:lnSpc>
              <a:spcAft>
                <a:spcPts val="800"/>
              </a:spcAft>
              <a:buNone/>
              <a:defRPr/>
            </a:pPr>
            <a:r>
              <a:rPr lang="en-GB" dirty="0"/>
              <a:t>The use of ecolabels such as "Blue Angel" in Germany and "Energy Star" in the United States can help assure customers that the products they are purchasing are in fact green.</a:t>
            </a:r>
            <a:endParaRPr lang="en-GB" b="1" dirty="0">
              <a:ea typeface="Calibri" panose="020F0502020204030204" pitchFamily="34" charset="0"/>
              <a:cs typeface="Times New Roman" panose="02020603050405020304" pitchFamily="18" charset="0"/>
            </a:endParaRPr>
          </a:p>
        </p:txBody>
      </p:sp>
      <p:sp>
        <p:nvSpPr>
          <p:cNvPr id="65540" name="Slide Number Placeholder 3">
            <a:extLst>
              <a:ext uri="{FF2B5EF4-FFF2-40B4-BE49-F238E27FC236}">
                <a16:creationId xmlns:a16="http://schemas.microsoft.com/office/drawing/2014/main" id="{DFEB184D-3AF0-2821-E817-062C564484B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A91D50-671C-4C8B-8C4E-CDAFBC2C076B}" type="slidenum">
              <a:rPr lang="en-GB" altLang="en-US" sz="1200">
                <a:solidFill>
                  <a:srgbClr val="898989"/>
                </a:solidFill>
              </a:rPr>
              <a:pPr>
                <a:spcBef>
                  <a:spcPct val="0"/>
                </a:spcBef>
                <a:buFontTx/>
                <a:buNone/>
              </a:pPr>
              <a:t>20</a:t>
            </a:fld>
            <a:endParaRPr lang="en-GB" altLang="en-US" sz="1200">
              <a:solidFill>
                <a:srgbClr val="898989"/>
              </a:solidFill>
            </a:endParaRPr>
          </a:p>
        </p:txBody>
      </p:sp>
      <p:pic>
        <p:nvPicPr>
          <p:cNvPr id="65541" name="Picture 1">
            <a:extLst>
              <a:ext uri="{FF2B5EF4-FFF2-40B4-BE49-F238E27FC236}">
                <a16:creationId xmlns:a16="http://schemas.microsoft.com/office/drawing/2014/main" id="{7FDBA27D-F7C4-484D-15AD-44EB3FDF8B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5826" y="3756026"/>
            <a:ext cx="2143125"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2" name="Picture 2">
            <a:extLst>
              <a:ext uri="{FF2B5EF4-FFF2-40B4-BE49-F238E27FC236}">
                <a16:creationId xmlns:a16="http://schemas.microsoft.com/office/drawing/2014/main" id="{152558F5-B30E-C905-5B63-1789367235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6451" y="3756025"/>
            <a:ext cx="2619375" cy="199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C544A7A-34E5-A647-8F9B-80483A437615}"/>
              </a:ext>
            </a:extLst>
          </p:cNvPr>
          <p:cNvSpPr>
            <a:spLocks noGrp="1" noChangeArrowheads="1"/>
          </p:cNvSpPr>
          <p:nvPr>
            <p:ph type="title"/>
          </p:nvPr>
        </p:nvSpPr>
        <p:spPr>
          <a:xfrm>
            <a:off x="1752600" y="136525"/>
            <a:ext cx="8763000" cy="476250"/>
          </a:xfrm>
        </p:spPr>
        <p:txBody>
          <a:bodyPr>
            <a:normAutofit fontScale="90000"/>
          </a:bodyPr>
          <a:lstStyle/>
          <a:p>
            <a:pPr>
              <a:defRPr/>
            </a:pPr>
            <a:br>
              <a:rPr lang="en-GB" altLang="en-US" sz="3200" b="1" dirty="0">
                <a:ea typeface="Calibri" panose="020F0502020204030204" pitchFamily="34" charset="0"/>
                <a:cs typeface="Times New Roman" panose="02020603050405020304" pitchFamily="18" charset="0"/>
              </a:rPr>
            </a:br>
            <a:r>
              <a:rPr lang="en-GB" altLang="en-US" b="1" dirty="0">
                <a:effectLst>
                  <a:outerShdw blurRad="38100" dist="38100" dir="2700000" algn="tl">
                    <a:srgbClr val="000000">
                      <a:alpha val="43137"/>
                    </a:srgbClr>
                  </a:outerShdw>
                </a:effectLst>
              </a:rPr>
              <a:t>Green </a:t>
            </a:r>
            <a:r>
              <a:rPr lang="en-GB" b="1" dirty="0">
                <a:ea typeface="Calibri" panose="020F0502020204030204" pitchFamily="34" charset="0"/>
                <a:cs typeface="Times New Roman" panose="02020603050405020304" pitchFamily="18" charset="0"/>
              </a:rPr>
              <a:t>Marketing</a:t>
            </a:r>
            <a:br>
              <a:rPr lang="en-GB" altLang="en-US" sz="3200" b="1" dirty="0">
                <a:ea typeface="Calibri" panose="020F0502020204030204" pitchFamily="34" charset="0"/>
                <a:cs typeface="Times New Roman" panose="02020603050405020304" pitchFamily="18" charset="0"/>
              </a:rPr>
            </a:br>
            <a:endParaRPr lang="en-GB" altLang="en-US" sz="3200" dirty="0">
              <a:ea typeface="Calibri" panose="020F0502020204030204" pitchFamily="34" charset="0"/>
              <a:cs typeface="Times New Roman" panose="02020603050405020304" pitchFamily="18" charset="0"/>
            </a:endParaRPr>
          </a:p>
        </p:txBody>
      </p:sp>
      <p:sp>
        <p:nvSpPr>
          <p:cNvPr id="68611" name="Content Placeholder 2">
            <a:extLst>
              <a:ext uri="{FF2B5EF4-FFF2-40B4-BE49-F238E27FC236}">
                <a16:creationId xmlns:a16="http://schemas.microsoft.com/office/drawing/2014/main" id="{3F0C0EA5-2007-CF08-CA32-AE7FF3EE5277}"/>
              </a:ext>
            </a:extLst>
          </p:cNvPr>
          <p:cNvSpPr>
            <a:spLocks noGrp="1" noChangeArrowheads="1"/>
          </p:cNvSpPr>
          <p:nvPr>
            <p:ph idx="1"/>
          </p:nvPr>
        </p:nvSpPr>
        <p:spPr>
          <a:xfrm>
            <a:off x="839755" y="1547942"/>
            <a:ext cx="9934381" cy="4805363"/>
          </a:xfrm>
        </p:spPr>
        <p:txBody>
          <a:bodyPr/>
          <a:lstStyle/>
          <a:p>
            <a:pPr marL="0" indent="0" algn="just">
              <a:lnSpc>
                <a:spcPct val="107000"/>
              </a:lnSpc>
              <a:spcAft>
                <a:spcPts val="800"/>
              </a:spcAft>
              <a:buNone/>
            </a:pPr>
            <a:r>
              <a:rPr lang="en-GB" altLang="en-US" b="1" dirty="0">
                <a:ea typeface="Calibri" panose="020F0502020204030204" pitchFamily="34" charset="0"/>
                <a:cs typeface="Times New Roman" panose="02020603050405020304" pitchFamily="18" charset="0"/>
              </a:rPr>
              <a:t>Green Marketing Strategy:</a:t>
            </a:r>
          </a:p>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Being branded a green company can generate a more positive public image, which can, in turn, enhance sales and increase stock prices. </a:t>
            </a:r>
          </a:p>
          <a:p>
            <a:pPr marL="0" indent="0" algn="just">
              <a:lnSpc>
                <a:spcPct val="107000"/>
              </a:lnSpc>
              <a:spcAft>
                <a:spcPts val="800"/>
              </a:spcAft>
              <a:buNone/>
            </a:pPr>
            <a:endParaRPr lang="en-GB" altLang="en-US" sz="2400" dirty="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altLang="en-US" sz="2400" dirty="0">
                <a:ea typeface="Calibri" panose="020F0502020204030204" pitchFamily="34" charset="0"/>
                <a:cs typeface="Times New Roman" panose="02020603050405020304" pitchFamily="18" charset="0"/>
              </a:rPr>
              <a:t>A green image may also lead consumers to have increased affinity for a company or a specific product, causing brand loyalty to grow.</a:t>
            </a:r>
            <a:endParaRPr lang="en-GB" altLang="en-US" sz="2400" b="1" dirty="0">
              <a:ea typeface="Calibri" panose="020F0502020204030204" pitchFamily="34" charset="0"/>
              <a:cs typeface="Times New Roman" panose="02020603050405020304" pitchFamily="18" charset="0"/>
            </a:endParaRPr>
          </a:p>
        </p:txBody>
      </p:sp>
      <p:sp>
        <p:nvSpPr>
          <p:cNvPr id="68612" name="Slide Number Placeholder 3">
            <a:extLst>
              <a:ext uri="{FF2B5EF4-FFF2-40B4-BE49-F238E27FC236}">
                <a16:creationId xmlns:a16="http://schemas.microsoft.com/office/drawing/2014/main" id="{075C0AEB-0672-B559-59BD-D86063E022E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05F1A74-9602-47B0-9F52-2320EE28A326}" type="slidenum">
              <a:rPr lang="en-GB" altLang="en-US" sz="1200">
                <a:solidFill>
                  <a:srgbClr val="898989"/>
                </a:solidFill>
              </a:rPr>
              <a:pPr>
                <a:spcBef>
                  <a:spcPct val="0"/>
                </a:spcBef>
                <a:buFontTx/>
                <a:buNone/>
              </a:pPr>
              <a:t>21</a:t>
            </a:fld>
            <a:endParaRPr lang="en-GB" altLang="en-US" sz="1200">
              <a:solidFill>
                <a:srgbClr val="898989"/>
              </a:solidFill>
            </a:endParaRPr>
          </a:p>
        </p:txBody>
      </p:sp>
      <p:pic>
        <p:nvPicPr>
          <p:cNvPr id="68613" name="Picture 1">
            <a:extLst>
              <a:ext uri="{FF2B5EF4-FFF2-40B4-BE49-F238E27FC236}">
                <a16:creationId xmlns:a16="http://schemas.microsoft.com/office/drawing/2014/main" id="{8157B347-9D90-88ED-8905-66836704F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2200" y="5006975"/>
            <a:ext cx="1905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90BF4030-EFF6-3B6F-8060-774A36EAD107}"/>
              </a:ext>
            </a:extLst>
          </p:cNvPr>
          <p:cNvSpPr>
            <a:spLocks noGrp="1" noChangeArrowheads="1"/>
          </p:cNvSpPr>
          <p:nvPr>
            <p:ph type="title"/>
          </p:nvPr>
        </p:nvSpPr>
        <p:spPr>
          <a:xfrm>
            <a:off x="726233" y="429724"/>
            <a:ext cx="8763000" cy="396875"/>
          </a:xfrm>
        </p:spPr>
        <p:txBody>
          <a:bodyPr>
            <a:normAutofit fontScale="90000"/>
          </a:bodyPr>
          <a:lstStyle/>
          <a:p>
            <a:r>
              <a:rPr lang="en-GB" altLang="en-US" sz="3200" b="1" dirty="0"/>
              <a:t>References</a:t>
            </a:r>
            <a:endParaRPr lang="en-GB" altLang="en-US" sz="3200" dirty="0"/>
          </a:p>
        </p:txBody>
      </p:sp>
      <p:sp>
        <p:nvSpPr>
          <p:cNvPr id="70659" name="Content Placeholder 2">
            <a:extLst>
              <a:ext uri="{FF2B5EF4-FFF2-40B4-BE49-F238E27FC236}">
                <a16:creationId xmlns:a16="http://schemas.microsoft.com/office/drawing/2014/main" id="{D8D28C46-29E1-F823-9CA7-34AA80B5814D}"/>
              </a:ext>
            </a:extLst>
          </p:cNvPr>
          <p:cNvSpPr>
            <a:spLocks noGrp="1" noChangeArrowheads="1"/>
          </p:cNvSpPr>
          <p:nvPr>
            <p:ph idx="1"/>
          </p:nvPr>
        </p:nvSpPr>
        <p:spPr>
          <a:xfrm>
            <a:off x="550507" y="1195875"/>
            <a:ext cx="11364686" cy="5033963"/>
          </a:xfrm>
        </p:spPr>
        <p:txBody>
          <a:bodyPr>
            <a:normAutofit lnSpcReduction="10000"/>
          </a:bodyPr>
          <a:lstStyle/>
          <a:p>
            <a:pPr marL="0" indent="0">
              <a:lnSpc>
                <a:spcPct val="107000"/>
              </a:lnSpc>
              <a:spcAft>
                <a:spcPts val="800"/>
              </a:spcAft>
              <a:buNone/>
            </a:pPr>
            <a:r>
              <a:rPr lang="en-GB" altLang="en-US" sz="1800" dirty="0"/>
              <a:t>Ginsberg J.M, and Bloom P.N. (2004). Choosing the Right Green Marketing Strategy. Sloan Management Review 46: 79–84. </a:t>
            </a:r>
          </a:p>
          <a:p>
            <a:pPr marL="0" indent="0">
              <a:lnSpc>
                <a:spcPct val="107000"/>
              </a:lnSpc>
              <a:spcAft>
                <a:spcPts val="800"/>
              </a:spcAft>
              <a:buNone/>
            </a:pPr>
            <a:r>
              <a:rPr lang="en-GB" altLang="en-US" sz="1800" dirty="0">
                <a:ea typeface="Calibri" panose="020F0502020204030204" pitchFamily="34" charset="0"/>
                <a:cs typeface="Times New Roman" panose="02020603050405020304" pitchFamily="18" charset="0"/>
              </a:rPr>
              <a:t>Grant, J. (2008). Green Marketing, The Green Marketing </a:t>
            </a:r>
            <a:r>
              <a:rPr lang="en-GB" altLang="en-US" sz="1800" dirty="0" err="1">
                <a:ea typeface="Calibri" panose="020F0502020204030204" pitchFamily="34" charset="0"/>
                <a:cs typeface="Times New Roman" panose="02020603050405020304" pitchFamily="18" charset="0"/>
              </a:rPr>
              <a:t>Manisfesto</a:t>
            </a:r>
            <a:r>
              <a:rPr lang="en-GB" altLang="en-US" sz="1800" dirty="0">
                <a:ea typeface="Calibri" panose="020F0502020204030204" pitchFamily="34" charset="0"/>
                <a:cs typeface="Times New Roman" panose="02020603050405020304" pitchFamily="18" charset="0"/>
              </a:rPr>
              <a:t>, vol. 24(6),pp. 25 – 27.</a:t>
            </a:r>
            <a:r>
              <a:rPr lang="en-GB" altLang="en-US" sz="1800" dirty="0"/>
              <a:t> Emerald Group Publishing Limited</a:t>
            </a:r>
            <a:endParaRPr lang="en-GB" altLang="en-US" sz="1800" dirty="0">
              <a:cs typeface="Calibri" panose="020F0502020204030204" pitchFamily="34" charset="0"/>
            </a:endParaRPr>
          </a:p>
          <a:p>
            <a:pPr marL="0" indent="0">
              <a:lnSpc>
                <a:spcPct val="107000"/>
              </a:lnSpc>
              <a:spcAft>
                <a:spcPts val="800"/>
              </a:spcAft>
              <a:buNone/>
            </a:pPr>
            <a:r>
              <a:rPr lang="en-GB" altLang="en-US" sz="1800" dirty="0">
                <a:cs typeface="Calibri" panose="020F0502020204030204" pitchFamily="34" charset="0"/>
              </a:rPr>
              <a:t>Menon, A.; Menon, A. (1997). </a:t>
            </a:r>
            <a:r>
              <a:rPr lang="en-GB" altLang="en-US" sz="1800" dirty="0" err="1">
                <a:cs typeface="Calibri" panose="020F0502020204030204" pitchFamily="34" charset="0"/>
              </a:rPr>
              <a:t>Enviropreneurial</a:t>
            </a:r>
            <a:r>
              <a:rPr lang="en-GB" altLang="en-US" sz="1800" dirty="0">
                <a:cs typeface="Calibri" panose="020F0502020204030204" pitchFamily="34" charset="0"/>
              </a:rPr>
              <a:t> Marketing Strategy: The Emergence of Corporate Environmentalism as Market Strategy. J. Mark., 61, 51–67. </a:t>
            </a:r>
          </a:p>
          <a:p>
            <a:pPr marL="0" indent="0">
              <a:lnSpc>
                <a:spcPct val="107000"/>
              </a:lnSpc>
              <a:spcAft>
                <a:spcPts val="800"/>
              </a:spcAft>
              <a:buNone/>
            </a:pPr>
            <a:r>
              <a:rPr lang="en-GB" altLang="en-US" sz="1800" dirty="0">
                <a:cs typeface="Calibri" panose="020F0502020204030204" pitchFamily="34" charset="0"/>
              </a:rPr>
              <a:t>Polonsky, M.J. (1994). An Introduction to Green Marketing. Electron. Green J., 1, 1–11. </a:t>
            </a:r>
          </a:p>
          <a:p>
            <a:pPr marL="0" indent="0">
              <a:lnSpc>
                <a:spcPct val="107000"/>
              </a:lnSpc>
              <a:spcAft>
                <a:spcPts val="800"/>
              </a:spcAft>
              <a:buNone/>
            </a:pPr>
            <a:r>
              <a:rPr lang="en-GB" altLang="en-US" sz="1800" dirty="0">
                <a:cs typeface="Calibri" panose="020F0502020204030204" pitchFamily="34" charset="0"/>
              </a:rPr>
              <a:t>Polonsky, M.J. A (1995). Stakeholder Theory Approach to Designing Environmental Marketing Strategy. J. Bus. Ind. Mark., 10, 29–46. </a:t>
            </a:r>
          </a:p>
          <a:p>
            <a:pPr marL="0" indent="0">
              <a:lnSpc>
                <a:spcPct val="107000"/>
              </a:lnSpc>
              <a:spcAft>
                <a:spcPts val="800"/>
              </a:spcAft>
              <a:buNone/>
            </a:pPr>
            <a:r>
              <a:rPr lang="en-GB" altLang="en-US" sz="1800" dirty="0"/>
              <a:t>Polonsky, M.J and PJ Rosenberger III, P.J. (2001) "Re-evaluating Green Marketing: A Strategic Approach," Business Horizons, September-October, 21-30.</a:t>
            </a:r>
            <a:endParaRPr lang="en-GB" altLang="en-US" sz="1800" dirty="0">
              <a:cs typeface="Calibri" panose="020F0502020204030204" pitchFamily="34" charset="0"/>
            </a:endParaRPr>
          </a:p>
          <a:p>
            <a:pPr marL="0" indent="0" algn="just">
              <a:spcBef>
                <a:spcPts val="1200"/>
              </a:spcBef>
              <a:spcAft>
                <a:spcPts val="600"/>
              </a:spcAft>
              <a:buNone/>
            </a:pPr>
            <a:r>
              <a:rPr lang="en-GB" altLang="en-US" sz="1800" dirty="0">
                <a:cs typeface="Calibri" panose="020F0502020204030204" pitchFamily="34" charset="0"/>
              </a:rPr>
              <a:t>Saleem, F.; Khattak, A.; Ur Rehman, S.; Ashiq, M. Bibliometric Analysis of Green Marketing Research from 1977 to 2020. Publications 2021, 9, 1. https://doi. org/10.3390/publications9010001</a:t>
            </a:r>
            <a:endParaRPr lang="en-GB" altLang="en-US" sz="1800" b="1" dirty="0"/>
          </a:p>
          <a:p>
            <a:pPr marL="0" indent="0" algn="just">
              <a:spcBef>
                <a:spcPts val="1200"/>
              </a:spcBef>
              <a:spcAft>
                <a:spcPts val="600"/>
              </a:spcAft>
              <a:buNone/>
            </a:pPr>
            <a:endParaRPr lang="en-GB" altLang="en-US" sz="1200" b="1" dirty="0">
              <a:cs typeface="Times New Roman" panose="02020603050405020304" pitchFamily="18" charset="0"/>
            </a:endParaRPr>
          </a:p>
          <a:p>
            <a:pPr marL="0" indent="0" algn="just">
              <a:spcBef>
                <a:spcPts val="1200"/>
              </a:spcBef>
              <a:spcAft>
                <a:spcPts val="600"/>
              </a:spcAft>
              <a:buNone/>
            </a:pPr>
            <a:endParaRPr lang="en-GB" altLang="en-US" sz="1800" b="1" dirty="0">
              <a:cs typeface="Times New Roman" panose="02020603050405020304" pitchFamily="18" charset="0"/>
            </a:endParaRPr>
          </a:p>
          <a:p>
            <a:pPr marL="0" indent="0" algn="just">
              <a:spcBef>
                <a:spcPts val="1200"/>
              </a:spcBef>
              <a:spcAft>
                <a:spcPts val="600"/>
              </a:spcAft>
              <a:buNone/>
            </a:pPr>
            <a:endParaRPr lang="en-GB" altLang="en-US" sz="1800" b="1" dirty="0">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Char char="§"/>
            </a:pPr>
            <a:endParaRPr lang="en-GB" altLang="en-US" sz="2000" dirty="0"/>
          </a:p>
        </p:txBody>
      </p:sp>
      <p:sp>
        <p:nvSpPr>
          <p:cNvPr id="70660" name="Slide Number Placeholder 3">
            <a:extLst>
              <a:ext uri="{FF2B5EF4-FFF2-40B4-BE49-F238E27FC236}">
                <a16:creationId xmlns:a16="http://schemas.microsoft.com/office/drawing/2014/main" id="{34B6DF95-CBA7-6530-87A5-E58F9C50BC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AF4AD4-CAB4-4CCF-8624-A83D0EC00005}" type="slidenum">
              <a:rPr lang="en-GB" altLang="en-US" sz="120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F06302EE-B154-42AA-DEF2-258AC4306D82}"/>
              </a:ext>
            </a:extLst>
          </p:cNvPr>
          <p:cNvSpPr>
            <a:spLocks noGrp="1" noChangeArrowheads="1"/>
          </p:cNvSpPr>
          <p:nvPr>
            <p:ph type="body" idx="1"/>
          </p:nvPr>
        </p:nvSpPr>
        <p:spPr>
          <a:xfrm>
            <a:off x="1676400" y="838200"/>
            <a:ext cx="8839200" cy="4419600"/>
          </a:xfrm>
        </p:spPr>
        <p:txBody>
          <a:bodyPr/>
          <a:lstStyle/>
          <a:p>
            <a:pPr>
              <a:lnSpc>
                <a:spcPct val="90000"/>
              </a:lnSpc>
              <a:buFont typeface="Wingdings" panose="05000000000000000000" pitchFamily="2" charset="2"/>
              <a:buNone/>
            </a:pPr>
            <a:endParaRPr lang="en-GB" altLang="en-US" sz="2400"/>
          </a:p>
          <a:p>
            <a:pPr algn="ctr">
              <a:lnSpc>
                <a:spcPct val="90000"/>
              </a:lnSpc>
              <a:buFont typeface="Wingdings" panose="05000000000000000000" pitchFamily="2" charset="2"/>
              <a:buNone/>
            </a:pPr>
            <a:r>
              <a:rPr lang="en-GB" altLang="en-US" sz="4000" b="1"/>
              <a:t>    Any Question</a:t>
            </a:r>
          </a:p>
          <a:p>
            <a:pPr>
              <a:lnSpc>
                <a:spcPct val="90000"/>
              </a:lnSpc>
              <a:buFont typeface="Wingdings" panose="05000000000000000000" pitchFamily="2" charset="2"/>
              <a:buNone/>
            </a:pPr>
            <a:endParaRPr lang="en-GB" altLang="en-US" sz="2400"/>
          </a:p>
        </p:txBody>
      </p:sp>
      <p:pic>
        <p:nvPicPr>
          <p:cNvPr id="71684" name="Picture 5" descr="Image result for any questions gif">
            <a:extLst>
              <a:ext uri="{FF2B5EF4-FFF2-40B4-BE49-F238E27FC236}">
                <a16:creationId xmlns:a16="http://schemas.microsoft.com/office/drawing/2014/main" id="{83ADF9BF-0DD0-A136-D40D-BD7286A8DD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1431</Words>
  <Application>Microsoft Office PowerPoint</Application>
  <PresentationFormat>Widescreen</PresentationFormat>
  <Paragraphs>151</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Times New Roman</vt:lpstr>
      <vt:lpstr>Wingdings</vt:lpstr>
      <vt:lpstr>Office Theme</vt:lpstr>
      <vt:lpstr>MBA – Master of Business Administration  LCMB7024   Marketing Management   </vt:lpstr>
      <vt:lpstr> Green Marketing </vt:lpstr>
      <vt:lpstr> Green Marketing </vt:lpstr>
      <vt:lpstr> Green Marketing </vt:lpstr>
      <vt:lpstr> Green Marketing </vt:lpstr>
      <vt:lpstr> Green Marketing </vt:lpstr>
      <vt:lpstr> Green Brands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 Green Marketing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dc:title>
  <dc:creator>Efua Adams</dc:creator>
  <cp:lastModifiedBy>Vasilios Tavlaridis</cp:lastModifiedBy>
  <cp:revision>5</cp:revision>
  <dcterms:created xsi:type="dcterms:W3CDTF">2023-09-08T19:28:32Z</dcterms:created>
  <dcterms:modified xsi:type="dcterms:W3CDTF">2025-03-04T12:33:43Z</dcterms:modified>
</cp:coreProperties>
</file>