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E0E0"/>
    <a:srgbClr val="FF99FF"/>
    <a:srgbClr val="FF00FF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0" d="100"/>
          <a:sy n="80" d="100"/>
        </p:scale>
        <p:origin x="1522" y="29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846DE4-5674-477F-8975-AA199EE6E6E2}" type="doc">
      <dgm:prSet loTypeId="urn:microsoft.com/office/officeart/2005/8/layout/vList2" loCatId="list" qsTypeId="urn:microsoft.com/office/officeart/2005/8/quickstyle/3d2" qsCatId="3D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2A0ED887-7613-49F3-85D5-CE572F75DDDF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Brazilian-inspired beauty studio located in Bearwood, Birmingham</a:t>
          </a:r>
        </a:p>
      </dgm:t>
    </dgm:pt>
    <dgm:pt modelId="{668EC259-7144-4697-AE0B-15D98F293FB4}" type="parTrans" cxnId="{C3C4AE8F-E018-463D-B4DE-33CA5A2F6F8F}">
      <dgm:prSet/>
      <dgm:spPr/>
      <dgm:t>
        <a:bodyPr/>
        <a:lstStyle/>
        <a:p>
          <a:endParaRPr lang="en-US"/>
        </a:p>
      </dgm:t>
    </dgm:pt>
    <dgm:pt modelId="{D956E8B2-1A30-44C8-8322-094540732378}" type="sibTrans" cxnId="{C3C4AE8F-E018-463D-B4DE-33CA5A2F6F8F}">
      <dgm:prSet/>
      <dgm:spPr/>
      <dgm:t>
        <a:bodyPr/>
        <a:lstStyle/>
        <a:p>
          <a:endParaRPr lang="en-US"/>
        </a:p>
      </dgm:t>
    </dgm:pt>
    <dgm:pt modelId="{8F669FD7-A756-4C51-83D5-20BF79ED223D}">
      <dgm:prSet custT="1"/>
      <dgm:spPr/>
      <dgm:t>
        <a:bodyPr/>
        <a:lstStyle/>
        <a:p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Specialising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in eyebrow design and eyelash extensions</a:t>
          </a:r>
        </a:p>
      </dgm:t>
    </dgm:pt>
    <dgm:pt modelId="{E043AD7D-F16E-4E6E-910F-FA2714DCE4D2}" type="parTrans" cxnId="{FCCD22C4-B12F-459D-8623-B1D81F3D00E1}">
      <dgm:prSet/>
      <dgm:spPr/>
      <dgm:t>
        <a:bodyPr/>
        <a:lstStyle/>
        <a:p>
          <a:endParaRPr lang="en-US"/>
        </a:p>
      </dgm:t>
    </dgm:pt>
    <dgm:pt modelId="{CBA0AAF5-3A00-4050-A54F-88AE220F59E2}" type="sibTrans" cxnId="{FCCD22C4-B12F-459D-8623-B1D81F3D00E1}">
      <dgm:prSet/>
      <dgm:spPr/>
      <dgm:t>
        <a:bodyPr/>
        <a:lstStyle/>
        <a:p>
          <a:endParaRPr lang="en-US"/>
        </a:p>
      </dgm:t>
    </dgm:pt>
    <dgm:pt modelId="{C90AF337-F0E0-4A79-AA16-57AD6C2F6766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Unique selling point: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specialised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Brazilian techniques</a:t>
          </a:r>
        </a:p>
      </dgm:t>
    </dgm:pt>
    <dgm:pt modelId="{7E888D35-3F73-47AE-A81D-E54E2D210218}" type="parTrans" cxnId="{5A362AB9-2CBC-4A24-B8FA-A0D4A0F633EC}">
      <dgm:prSet/>
      <dgm:spPr/>
      <dgm:t>
        <a:bodyPr/>
        <a:lstStyle/>
        <a:p>
          <a:endParaRPr lang="en-US"/>
        </a:p>
      </dgm:t>
    </dgm:pt>
    <dgm:pt modelId="{937E72CB-7B64-4B18-B395-1C082E204288}" type="sibTrans" cxnId="{5A362AB9-2CBC-4A24-B8FA-A0D4A0F633EC}">
      <dgm:prSet/>
      <dgm:spPr/>
      <dgm:t>
        <a:bodyPr/>
        <a:lstStyle/>
        <a:p>
          <a:endParaRPr lang="en-US"/>
        </a:p>
      </dgm:t>
    </dgm:pt>
    <dgm:pt modelId="{BBBBCEA8-2E77-4C73-A20B-F228E8E0A069}">
      <dgm:prSet custT="1"/>
      <dgm:spPr/>
      <dgm:t>
        <a:bodyPr/>
        <a:lstStyle/>
        <a:p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Personalised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treatments with high hygiene standards</a:t>
          </a:r>
        </a:p>
      </dgm:t>
    </dgm:pt>
    <dgm:pt modelId="{0F4FEA76-1A3A-4171-B3E3-68F11099F2F1}" type="parTrans" cxnId="{B9718E19-D2E8-40A3-AD8A-C7C84D813627}">
      <dgm:prSet/>
      <dgm:spPr/>
      <dgm:t>
        <a:bodyPr/>
        <a:lstStyle/>
        <a:p>
          <a:endParaRPr lang="en-US"/>
        </a:p>
      </dgm:t>
    </dgm:pt>
    <dgm:pt modelId="{FEBE36AD-482D-4DB7-AA77-26AAF6DA7A08}" type="sibTrans" cxnId="{B9718E19-D2E8-40A3-AD8A-C7C84D813627}">
      <dgm:prSet/>
      <dgm:spPr/>
      <dgm:t>
        <a:bodyPr/>
        <a:lstStyle/>
        <a:p>
          <a:endParaRPr lang="en-US"/>
        </a:p>
      </dgm:t>
    </dgm:pt>
    <dgm:pt modelId="{C6685A3E-C350-4546-B7DD-AE2869AE315B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Legal structure: sole trader, owner-managed business</a:t>
          </a:r>
        </a:p>
      </dgm:t>
    </dgm:pt>
    <dgm:pt modelId="{EE2F1F66-7C80-4272-8DDF-A7F0CF7451F0}" type="parTrans" cxnId="{1335FDFF-BA07-4012-922B-14EF03C6419D}">
      <dgm:prSet/>
      <dgm:spPr/>
      <dgm:t>
        <a:bodyPr/>
        <a:lstStyle/>
        <a:p>
          <a:endParaRPr lang="en-US"/>
        </a:p>
      </dgm:t>
    </dgm:pt>
    <dgm:pt modelId="{4DEC9333-B308-4C97-8CA8-470D86C084E1}" type="sibTrans" cxnId="{1335FDFF-BA07-4012-922B-14EF03C6419D}">
      <dgm:prSet/>
      <dgm:spPr/>
      <dgm:t>
        <a:bodyPr/>
        <a:lstStyle/>
        <a:p>
          <a:endParaRPr lang="en-US"/>
        </a:p>
      </dgm:t>
    </dgm:pt>
    <dgm:pt modelId="{5CEB95DD-F855-4161-8726-7073FFA1F93A}" type="pres">
      <dgm:prSet presAssocID="{6C846DE4-5674-477F-8975-AA199EE6E6E2}" presName="linear" presStyleCnt="0">
        <dgm:presLayoutVars>
          <dgm:animLvl val="lvl"/>
          <dgm:resizeHandles val="exact"/>
        </dgm:presLayoutVars>
      </dgm:prSet>
      <dgm:spPr/>
    </dgm:pt>
    <dgm:pt modelId="{A5FE873C-6640-464F-B11B-7D0F08D7D131}" type="pres">
      <dgm:prSet presAssocID="{2A0ED887-7613-49F3-85D5-CE572F75DDD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FB58A35-55D6-43D5-B63C-18D9791FC63D}" type="pres">
      <dgm:prSet presAssocID="{D956E8B2-1A30-44C8-8322-094540732378}" presName="spacer" presStyleCnt="0"/>
      <dgm:spPr/>
    </dgm:pt>
    <dgm:pt modelId="{3004F95D-0314-4BB0-A0F1-A1C2D2F48595}" type="pres">
      <dgm:prSet presAssocID="{8F669FD7-A756-4C51-83D5-20BF79ED223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6738517-F333-4A81-990F-B2FDA172C2D8}" type="pres">
      <dgm:prSet presAssocID="{CBA0AAF5-3A00-4050-A54F-88AE220F59E2}" presName="spacer" presStyleCnt="0"/>
      <dgm:spPr/>
    </dgm:pt>
    <dgm:pt modelId="{22B9107F-FD02-40F8-AF89-C515ED85DA6F}" type="pres">
      <dgm:prSet presAssocID="{C90AF337-F0E0-4A79-AA16-57AD6C2F676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ACF13C-196F-4D3F-9793-21076314DD46}" type="pres">
      <dgm:prSet presAssocID="{937E72CB-7B64-4B18-B395-1C082E204288}" presName="spacer" presStyleCnt="0"/>
      <dgm:spPr/>
    </dgm:pt>
    <dgm:pt modelId="{706DFD7B-99C8-47DB-AD5F-4F042A391D61}" type="pres">
      <dgm:prSet presAssocID="{BBBBCEA8-2E77-4C73-A20B-F228E8E0A06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381C3E8-C7EE-4D49-8DA8-DFC3F68F0E21}" type="pres">
      <dgm:prSet presAssocID="{FEBE36AD-482D-4DB7-AA77-26AAF6DA7A08}" presName="spacer" presStyleCnt="0"/>
      <dgm:spPr/>
    </dgm:pt>
    <dgm:pt modelId="{9E55DE83-521D-425A-AE94-6B00A3FD230D}" type="pres">
      <dgm:prSet presAssocID="{C6685A3E-C350-4546-B7DD-AE2869AE315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ED36418-B800-4052-B778-1029F01512CE}" type="presOf" srcId="{BBBBCEA8-2E77-4C73-A20B-F228E8E0A069}" destId="{706DFD7B-99C8-47DB-AD5F-4F042A391D61}" srcOrd="0" destOrd="0" presId="urn:microsoft.com/office/officeart/2005/8/layout/vList2"/>
    <dgm:cxn modelId="{B9718E19-D2E8-40A3-AD8A-C7C84D813627}" srcId="{6C846DE4-5674-477F-8975-AA199EE6E6E2}" destId="{BBBBCEA8-2E77-4C73-A20B-F228E8E0A069}" srcOrd="3" destOrd="0" parTransId="{0F4FEA76-1A3A-4171-B3E3-68F11099F2F1}" sibTransId="{FEBE36AD-482D-4DB7-AA77-26AAF6DA7A08}"/>
    <dgm:cxn modelId="{F47FEE62-E916-4FD6-AFB5-9716D7B02419}" type="presOf" srcId="{8F669FD7-A756-4C51-83D5-20BF79ED223D}" destId="{3004F95D-0314-4BB0-A0F1-A1C2D2F48595}" srcOrd="0" destOrd="0" presId="urn:microsoft.com/office/officeart/2005/8/layout/vList2"/>
    <dgm:cxn modelId="{DB802344-AB23-475D-A61A-955A56A1FFC8}" type="presOf" srcId="{C6685A3E-C350-4546-B7DD-AE2869AE315B}" destId="{9E55DE83-521D-425A-AE94-6B00A3FD230D}" srcOrd="0" destOrd="0" presId="urn:microsoft.com/office/officeart/2005/8/layout/vList2"/>
    <dgm:cxn modelId="{07B4F86D-8FAD-464A-833E-EC9C74B75D8F}" type="presOf" srcId="{6C846DE4-5674-477F-8975-AA199EE6E6E2}" destId="{5CEB95DD-F855-4161-8726-7073FFA1F93A}" srcOrd="0" destOrd="0" presId="urn:microsoft.com/office/officeart/2005/8/layout/vList2"/>
    <dgm:cxn modelId="{28DC9D75-3C3E-41D4-8967-C9BEF7CD0F54}" type="presOf" srcId="{2A0ED887-7613-49F3-85D5-CE572F75DDDF}" destId="{A5FE873C-6640-464F-B11B-7D0F08D7D131}" srcOrd="0" destOrd="0" presId="urn:microsoft.com/office/officeart/2005/8/layout/vList2"/>
    <dgm:cxn modelId="{5E8AD281-CD9C-4C45-8817-6361696CFA81}" type="presOf" srcId="{C90AF337-F0E0-4A79-AA16-57AD6C2F6766}" destId="{22B9107F-FD02-40F8-AF89-C515ED85DA6F}" srcOrd="0" destOrd="0" presId="urn:microsoft.com/office/officeart/2005/8/layout/vList2"/>
    <dgm:cxn modelId="{C3C4AE8F-E018-463D-B4DE-33CA5A2F6F8F}" srcId="{6C846DE4-5674-477F-8975-AA199EE6E6E2}" destId="{2A0ED887-7613-49F3-85D5-CE572F75DDDF}" srcOrd="0" destOrd="0" parTransId="{668EC259-7144-4697-AE0B-15D98F293FB4}" sibTransId="{D956E8B2-1A30-44C8-8322-094540732378}"/>
    <dgm:cxn modelId="{5A362AB9-2CBC-4A24-B8FA-A0D4A0F633EC}" srcId="{6C846DE4-5674-477F-8975-AA199EE6E6E2}" destId="{C90AF337-F0E0-4A79-AA16-57AD6C2F6766}" srcOrd="2" destOrd="0" parTransId="{7E888D35-3F73-47AE-A81D-E54E2D210218}" sibTransId="{937E72CB-7B64-4B18-B395-1C082E204288}"/>
    <dgm:cxn modelId="{FCCD22C4-B12F-459D-8623-B1D81F3D00E1}" srcId="{6C846DE4-5674-477F-8975-AA199EE6E6E2}" destId="{8F669FD7-A756-4C51-83D5-20BF79ED223D}" srcOrd="1" destOrd="0" parTransId="{E043AD7D-F16E-4E6E-910F-FA2714DCE4D2}" sibTransId="{CBA0AAF5-3A00-4050-A54F-88AE220F59E2}"/>
    <dgm:cxn modelId="{1335FDFF-BA07-4012-922B-14EF03C6419D}" srcId="{6C846DE4-5674-477F-8975-AA199EE6E6E2}" destId="{C6685A3E-C350-4546-B7DD-AE2869AE315B}" srcOrd="4" destOrd="0" parTransId="{EE2F1F66-7C80-4272-8DDF-A7F0CF7451F0}" sibTransId="{4DEC9333-B308-4C97-8CA8-470D86C084E1}"/>
    <dgm:cxn modelId="{41DD1469-EF0F-4823-AEF3-CD960FDE2A2C}" type="presParOf" srcId="{5CEB95DD-F855-4161-8726-7073FFA1F93A}" destId="{A5FE873C-6640-464F-B11B-7D0F08D7D131}" srcOrd="0" destOrd="0" presId="urn:microsoft.com/office/officeart/2005/8/layout/vList2"/>
    <dgm:cxn modelId="{49A01E33-FB8E-4A05-8849-DD952326A880}" type="presParOf" srcId="{5CEB95DD-F855-4161-8726-7073FFA1F93A}" destId="{AFB58A35-55D6-43D5-B63C-18D9791FC63D}" srcOrd="1" destOrd="0" presId="urn:microsoft.com/office/officeart/2005/8/layout/vList2"/>
    <dgm:cxn modelId="{FF442BB8-7301-42ED-98D8-6066F3638E55}" type="presParOf" srcId="{5CEB95DD-F855-4161-8726-7073FFA1F93A}" destId="{3004F95D-0314-4BB0-A0F1-A1C2D2F48595}" srcOrd="2" destOrd="0" presId="urn:microsoft.com/office/officeart/2005/8/layout/vList2"/>
    <dgm:cxn modelId="{2DAEBA42-FCD2-465C-BAF1-9A4D1C3D4DF4}" type="presParOf" srcId="{5CEB95DD-F855-4161-8726-7073FFA1F93A}" destId="{56738517-F333-4A81-990F-B2FDA172C2D8}" srcOrd="3" destOrd="0" presId="urn:microsoft.com/office/officeart/2005/8/layout/vList2"/>
    <dgm:cxn modelId="{A61CC5E6-D37E-42CF-BE3E-E4D10B69B899}" type="presParOf" srcId="{5CEB95DD-F855-4161-8726-7073FFA1F93A}" destId="{22B9107F-FD02-40F8-AF89-C515ED85DA6F}" srcOrd="4" destOrd="0" presId="urn:microsoft.com/office/officeart/2005/8/layout/vList2"/>
    <dgm:cxn modelId="{8F8DE15D-322C-42A0-A960-C99B7C77FD79}" type="presParOf" srcId="{5CEB95DD-F855-4161-8726-7073FFA1F93A}" destId="{5EACF13C-196F-4D3F-9793-21076314DD46}" srcOrd="5" destOrd="0" presId="urn:microsoft.com/office/officeart/2005/8/layout/vList2"/>
    <dgm:cxn modelId="{B69350BE-E0DE-4966-8CE7-6441AA41779F}" type="presParOf" srcId="{5CEB95DD-F855-4161-8726-7073FFA1F93A}" destId="{706DFD7B-99C8-47DB-AD5F-4F042A391D61}" srcOrd="6" destOrd="0" presId="urn:microsoft.com/office/officeart/2005/8/layout/vList2"/>
    <dgm:cxn modelId="{19DF3B46-69A6-433C-88E4-F10C809F11FA}" type="presParOf" srcId="{5CEB95DD-F855-4161-8726-7073FFA1F93A}" destId="{C381C3E8-C7EE-4D49-8DA8-DFC3F68F0E21}" srcOrd="7" destOrd="0" presId="urn:microsoft.com/office/officeart/2005/8/layout/vList2"/>
    <dgm:cxn modelId="{54073DBA-1029-4AEB-89AA-4F0389859CC1}" type="presParOf" srcId="{5CEB95DD-F855-4161-8726-7073FFA1F93A}" destId="{9E55DE83-521D-425A-AE94-6B00A3FD230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807D1A-BDCF-42C4-AF42-C0E3FD59181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8D712C1-9272-4338-9703-D6D94DBB5263}">
      <dgm:prSet custT="1"/>
      <dgm:spPr>
        <a:solidFill>
          <a:srgbClr val="FF99FF"/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3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</a:t>
          </a:r>
          <a:endParaRPr lang="en-US" sz="13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E1BB64-E4D3-4D57-9AD1-2317E9010AE3}" type="parTrans" cxnId="{4844DA56-F31A-47EF-A439-63DCA0631760}">
      <dgm:prSet/>
      <dgm:spPr/>
      <dgm:t>
        <a:bodyPr/>
        <a:lstStyle/>
        <a:p>
          <a:endParaRPr lang="en-US"/>
        </a:p>
      </dgm:t>
    </dgm:pt>
    <dgm:pt modelId="{C1407420-8515-4418-B557-E586876549AC}" type="sibTrans" cxnId="{4844DA56-F31A-47EF-A439-63DCA0631760}">
      <dgm:prSet/>
      <dgm:spPr/>
      <dgm:t>
        <a:bodyPr/>
        <a:lstStyle/>
        <a:p>
          <a:endParaRPr lang="en-US"/>
        </a:p>
      </dgm:t>
    </dgm:pt>
    <dgm:pt modelId="{9B14EFA2-0F4A-4DFE-B6CB-63F49BAFE9DA}">
      <dgm:prSet custT="1"/>
      <dgm:spPr>
        <a:solidFill>
          <a:srgbClr val="FF99FF"/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3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</a:t>
          </a:r>
          <a:endParaRPr lang="en-US" sz="13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3DEAE2-DF58-46F5-A2A6-44B912B5832D}" type="parTrans" cxnId="{FCD9C2A1-B345-41C2-B5E5-E5AA79290D91}">
      <dgm:prSet/>
      <dgm:spPr/>
      <dgm:t>
        <a:bodyPr/>
        <a:lstStyle/>
        <a:p>
          <a:endParaRPr lang="en-US"/>
        </a:p>
      </dgm:t>
    </dgm:pt>
    <dgm:pt modelId="{444A1CDF-4A4C-405A-A9B4-18FB4459588A}" type="sibTrans" cxnId="{FCD9C2A1-B345-41C2-B5E5-E5AA79290D91}">
      <dgm:prSet/>
      <dgm:spPr/>
      <dgm:t>
        <a:bodyPr/>
        <a:lstStyle/>
        <a:p>
          <a:endParaRPr lang="en-US"/>
        </a:p>
      </dgm:t>
    </dgm:pt>
    <dgm:pt modelId="{5C6E4CFC-A118-47D9-B6EF-8189E26D21FD}">
      <dgm:prSet/>
      <dgm:spPr>
        <a:solidFill>
          <a:srgbClr val="FF99FF"/>
        </a:solidFill>
        <a:ln>
          <a:solidFill>
            <a:schemeClr val="bg1"/>
          </a:solidFill>
        </a:ln>
      </dgm:spPr>
      <dgm:t>
        <a:bodyPr/>
        <a:lstStyle/>
        <a:p>
          <a:r>
            <a:rPr lang="en-GB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  <a:endParaRPr lang="en-US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47B25D-E766-4251-B767-561540BFFAC0}" type="parTrans" cxnId="{F4DDA0E0-1341-4871-ABDE-1CFB16F34C7F}">
      <dgm:prSet/>
      <dgm:spPr/>
      <dgm:t>
        <a:bodyPr/>
        <a:lstStyle/>
        <a:p>
          <a:endParaRPr lang="en-US"/>
        </a:p>
      </dgm:t>
    </dgm:pt>
    <dgm:pt modelId="{A6676498-7A10-490D-A3C1-5CA10511B74B}" type="sibTrans" cxnId="{F4DDA0E0-1341-4871-ABDE-1CFB16F34C7F}">
      <dgm:prSet/>
      <dgm:spPr/>
      <dgm:t>
        <a:bodyPr/>
        <a:lstStyle/>
        <a:p>
          <a:endParaRPr lang="en-US"/>
        </a:p>
      </dgm:t>
    </dgm:pt>
    <dgm:pt modelId="{18EAA134-80BC-42B9-9A26-A87C777EC74F}">
      <dgm:prSet custT="1"/>
      <dgm:spPr>
        <a:solidFill>
          <a:srgbClr val="FF99FF">
            <a:alpha val="90000"/>
          </a:srgbClr>
        </a:solidFill>
        <a:ln>
          <a:solidFill>
            <a:schemeClr val="bg1"/>
          </a:solidFill>
        </a:ln>
      </dgm:spPr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The UK beauty industry has stable demand and continues to grow.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0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</a:pPr>
          <a:endParaRPr lang="en-US" sz="1000" dirty="0"/>
        </a:p>
      </dgm:t>
    </dgm:pt>
    <dgm:pt modelId="{BD61D388-57D5-4D85-AAA1-D71B51065526}" type="parTrans" cxnId="{46377FAF-B60F-471D-B520-F7F8C4AFDDB7}">
      <dgm:prSet/>
      <dgm:spPr/>
      <dgm:t>
        <a:bodyPr/>
        <a:lstStyle/>
        <a:p>
          <a:endParaRPr lang="en-US"/>
        </a:p>
      </dgm:t>
    </dgm:pt>
    <dgm:pt modelId="{4C5A97DD-4523-4806-A0F5-62355C7B6394}" type="sibTrans" cxnId="{46377FAF-B60F-471D-B520-F7F8C4AFDDB7}">
      <dgm:prSet/>
      <dgm:spPr/>
      <dgm:t>
        <a:bodyPr/>
        <a:lstStyle/>
        <a:p>
          <a:endParaRPr lang="en-US"/>
        </a:p>
      </dgm:t>
    </dgm:pt>
    <dgm:pt modelId="{2093891E-B3F4-4610-BCD7-45631FC03A25}">
      <dgm:prSet custT="1"/>
      <dgm:spPr>
        <a:solidFill>
          <a:srgbClr val="FF99FF">
            <a:alpha val="90000"/>
          </a:srgbClr>
        </a:solidFill>
        <a:ln>
          <a:solidFill>
            <a:schemeClr val="bg1"/>
          </a:solidFill>
        </a:ln>
      </dgm:spPr>
      <dgm:t>
        <a:bodyPr/>
        <a:lstStyle/>
        <a:p>
          <a:pPr algn="l">
            <a:lnSpc>
              <a:spcPct val="150000"/>
            </a:lnSpc>
            <a:buNone/>
          </a:pP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More people are interested in self-care and personal appearance.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3EABF4-1CC5-499B-B16D-0C44AF9F0548}" type="parTrans" cxnId="{49B5635F-5AE7-47E1-B3C0-1E00CAD5B8A6}">
      <dgm:prSet/>
      <dgm:spPr/>
      <dgm:t>
        <a:bodyPr/>
        <a:lstStyle/>
        <a:p>
          <a:endParaRPr lang="en-US"/>
        </a:p>
      </dgm:t>
    </dgm:pt>
    <dgm:pt modelId="{BAEEB4FC-18B5-472D-B0AA-73E9F4DD890C}" type="sibTrans" cxnId="{49B5635F-5AE7-47E1-B3C0-1E00CAD5B8A6}">
      <dgm:prSet/>
      <dgm:spPr/>
      <dgm:t>
        <a:bodyPr/>
        <a:lstStyle/>
        <a:p>
          <a:endParaRPr lang="en-US"/>
        </a:p>
      </dgm:t>
    </dgm:pt>
    <dgm:pt modelId="{74F8B045-DF5E-4F0E-995C-FF23AA50D9B4}">
      <dgm:prSet custT="1"/>
      <dgm:spPr>
        <a:solidFill>
          <a:srgbClr val="FF99FF">
            <a:alpha val="90000"/>
          </a:srgbClr>
        </a:solidFill>
        <a:ln>
          <a:solidFill>
            <a:schemeClr val="bg1"/>
          </a:solidFill>
        </a:ln>
      </dgm:spPr>
      <dgm:t>
        <a:bodyPr/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400">
              <a:latin typeface="Arial" panose="020B0604020202020204" pitchFamily="34" charset="0"/>
              <a:cs typeface="Arial" panose="020B0604020202020204" pitchFamily="34" charset="0"/>
            </a:rPr>
            <a:t>Social media and online booking help beauty businesses attract clients and manage appointments.</a:t>
          </a:r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</a:pPr>
          <a:endParaRPr lang="en-US" sz="1300" dirty="0"/>
        </a:p>
      </dgm:t>
    </dgm:pt>
    <dgm:pt modelId="{E57EAC83-0F49-46D2-9E77-8747F06570BD}" type="parTrans" cxnId="{D80EBC71-8742-4204-8B83-7795500127F4}">
      <dgm:prSet/>
      <dgm:spPr/>
      <dgm:t>
        <a:bodyPr/>
        <a:lstStyle/>
        <a:p>
          <a:endParaRPr lang="en-US"/>
        </a:p>
      </dgm:t>
    </dgm:pt>
    <dgm:pt modelId="{68D45F9B-AE25-43F4-A9D3-2103612DED6E}" type="sibTrans" cxnId="{D80EBC71-8742-4204-8B83-7795500127F4}">
      <dgm:prSet/>
      <dgm:spPr/>
      <dgm:t>
        <a:bodyPr/>
        <a:lstStyle/>
        <a:p>
          <a:endParaRPr lang="en-US"/>
        </a:p>
      </dgm:t>
    </dgm:pt>
    <dgm:pt modelId="{95887CCE-1587-4179-89EE-1E143F720ECA}" type="pres">
      <dgm:prSet presAssocID="{69807D1A-BDCF-42C4-AF42-C0E3FD591816}" presName="linearFlow" presStyleCnt="0">
        <dgm:presLayoutVars>
          <dgm:dir/>
          <dgm:animLvl val="lvl"/>
          <dgm:resizeHandles val="exact"/>
        </dgm:presLayoutVars>
      </dgm:prSet>
      <dgm:spPr/>
    </dgm:pt>
    <dgm:pt modelId="{767AC6C4-9E6F-44B4-82C5-223AA2E83AD9}" type="pres">
      <dgm:prSet presAssocID="{F8D712C1-9272-4338-9703-D6D94DBB5263}" presName="composite" presStyleCnt="0"/>
      <dgm:spPr/>
    </dgm:pt>
    <dgm:pt modelId="{32596876-7F09-4C12-92C1-000F557480BA}" type="pres">
      <dgm:prSet presAssocID="{F8D712C1-9272-4338-9703-D6D94DBB5263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82D56CB7-3530-4A7A-98D0-5EF88661D6E9}" type="pres">
      <dgm:prSet presAssocID="{F8D712C1-9272-4338-9703-D6D94DBB5263}" presName="descendantText" presStyleLbl="alignAcc1" presStyleIdx="0" presStyleCnt="3">
        <dgm:presLayoutVars>
          <dgm:bulletEnabled val="1"/>
        </dgm:presLayoutVars>
      </dgm:prSet>
      <dgm:spPr/>
    </dgm:pt>
    <dgm:pt modelId="{D21490BF-0403-4A50-AB07-D1250080EE4E}" type="pres">
      <dgm:prSet presAssocID="{C1407420-8515-4418-B557-E586876549AC}" presName="sp" presStyleCnt="0"/>
      <dgm:spPr/>
    </dgm:pt>
    <dgm:pt modelId="{FBE8CB0E-4CCE-4135-932D-32446EA556C0}" type="pres">
      <dgm:prSet presAssocID="{9B14EFA2-0F4A-4DFE-B6CB-63F49BAFE9DA}" presName="composite" presStyleCnt="0"/>
      <dgm:spPr/>
    </dgm:pt>
    <dgm:pt modelId="{8EE2563E-EAD7-4195-9DAB-4AFAF873D4B4}" type="pres">
      <dgm:prSet presAssocID="{9B14EFA2-0F4A-4DFE-B6CB-63F49BAFE9DA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9CA827F9-806A-4733-B820-F7A5C6284C94}" type="pres">
      <dgm:prSet presAssocID="{9B14EFA2-0F4A-4DFE-B6CB-63F49BAFE9DA}" presName="descendantText" presStyleLbl="alignAcc1" presStyleIdx="1" presStyleCnt="3">
        <dgm:presLayoutVars>
          <dgm:bulletEnabled val="1"/>
        </dgm:presLayoutVars>
      </dgm:prSet>
      <dgm:spPr/>
    </dgm:pt>
    <dgm:pt modelId="{426134CC-A9A1-4F56-B413-2775FC7F62E9}" type="pres">
      <dgm:prSet presAssocID="{444A1CDF-4A4C-405A-A9B4-18FB4459588A}" presName="sp" presStyleCnt="0"/>
      <dgm:spPr/>
    </dgm:pt>
    <dgm:pt modelId="{A2DBF6F1-D815-4515-A731-200C919D6DFF}" type="pres">
      <dgm:prSet presAssocID="{5C6E4CFC-A118-47D9-B6EF-8189E26D21FD}" presName="composite" presStyleCnt="0"/>
      <dgm:spPr/>
    </dgm:pt>
    <dgm:pt modelId="{E90825DE-36D7-4634-A365-678975624EB6}" type="pres">
      <dgm:prSet presAssocID="{5C6E4CFC-A118-47D9-B6EF-8189E26D21FD}" presName="parentText" presStyleLbl="alignNode1" presStyleIdx="2" presStyleCnt="3" custLinFactNeighborX="-2916" custLinFactNeighborY="-3572">
        <dgm:presLayoutVars>
          <dgm:chMax val="1"/>
          <dgm:bulletEnabled val="1"/>
        </dgm:presLayoutVars>
      </dgm:prSet>
      <dgm:spPr/>
    </dgm:pt>
    <dgm:pt modelId="{5FAACD54-CBB3-4859-9B76-F74CC2294EEB}" type="pres">
      <dgm:prSet presAssocID="{5C6E4CFC-A118-47D9-B6EF-8189E26D21F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49B5635F-5AE7-47E1-B3C0-1E00CAD5B8A6}" srcId="{9B14EFA2-0F4A-4DFE-B6CB-63F49BAFE9DA}" destId="{2093891E-B3F4-4610-BCD7-45631FC03A25}" srcOrd="0" destOrd="0" parTransId="{8B3EABF4-1CC5-499B-B16D-0C44AF9F0548}" sibTransId="{BAEEB4FC-18B5-472D-B0AA-73E9F4DD890C}"/>
    <dgm:cxn modelId="{1EEC8C43-8CE9-4FD4-8E95-4AAC7BEA18EF}" type="presOf" srcId="{2093891E-B3F4-4610-BCD7-45631FC03A25}" destId="{9CA827F9-806A-4733-B820-F7A5C6284C94}" srcOrd="0" destOrd="0" presId="urn:microsoft.com/office/officeart/2005/8/layout/chevron2"/>
    <dgm:cxn modelId="{1F268B70-9D03-410E-B8C3-A273D63BBCE9}" type="presOf" srcId="{5C6E4CFC-A118-47D9-B6EF-8189E26D21FD}" destId="{E90825DE-36D7-4634-A365-678975624EB6}" srcOrd="0" destOrd="0" presId="urn:microsoft.com/office/officeart/2005/8/layout/chevron2"/>
    <dgm:cxn modelId="{D80EBC71-8742-4204-8B83-7795500127F4}" srcId="{5C6E4CFC-A118-47D9-B6EF-8189E26D21FD}" destId="{74F8B045-DF5E-4F0E-995C-FF23AA50D9B4}" srcOrd="0" destOrd="0" parTransId="{E57EAC83-0F49-46D2-9E77-8747F06570BD}" sibTransId="{68D45F9B-AE25-43F4-A9D3-2103612DED6E}"/>
    <dgm:cxn modelId="{CCE35353-6B1C-4799-978F-29DB70B0E202}" type="presOf" srcId="{69807D1A-BDCF-42C4-AF42-C0E3FD591816}" destId="{95887CCE-1587-4179-89EE-1E143F720ECA}" srcOrd="0" destOrd="0" presId="urn:microsoft.com/office/officeart/2005/8/layout/chevron2"/>
    <dgm:cxn modelId="{4844DA56-F31A-47EF-A439-63DCA0631760}" srcId="{69807D1A-BDCF-42C4-AF42-C0E3FD591816}" destId="{F8D712C1-9272-4338-9703-D6D94DBB5263}" srcOrd="0" destOrd="0" parTransId="{A9E1BB64-E4D3-4D57-9AD1-2317E9010AE3}" sibTransId="{C1407420-8515-4418-B557-E586876549AC}"/>
    <dgm:cxn modelId="{FCD9C2A1-B345-41C2-B5E5-E5AA79290D91}" srcId="{69807D1A-BDCF-42C4-AF42-C0E3FD591816}" destId="{9B14EFA2-0F4A-4DFE-B6CB-63F49BAFE9DA}" srcOrd="1" destOrd="0" parTransId="{103DEAE2-DF58-46F5-A2A6-44B912B5832D}" sibTransId="{444A1CDF-4A4C-405A-A9B4-18FB4459588A}"/>
    <dgm:cxn modelId="{690609A2-3EC5-46A4-BA7C-85DC0EAFB2D5}" type="presOf" srcId="{F8D712C1-9272-4338-9703-D6D94DBB5263}" destId="{32596876-7F09-4C12-92C1-000F557480BA}" srcOrd="0" destOrd="0" presId="urn:microsoft.com/office/officeart/2005/8/layout/chevron2"/>
    <dgm:cxn modelId="{46377FAF-B60F-471D-B520-F7F8C4AFDDB7}" srcId="{F8D712C1-9272-4338-9703-D6D94DBB5263}" destId="{18EAA134-80BC-42B9-9A26-A87C777EC74F}" srcOrd="0" destOrd="0" parTransId="{BD61D388-57D5-4D85-AAA1-D71B51065526}" sibTransId="{4C5A97DD-4523-4806-A0F5-62355C7B6394}"/>
    <dgm:cxn modelId="{335C1FB3-D317-4621-ACC7-335E02733DC3}" type="presOf" srcId="{74F8B045-DF5E-4F0E-995C-FF23AA50D9B4}" destId="{5FAACD54-CBB3-4859-9B76-F74CC2294EEB}" srcOrd="0" destOrd="0" presId="urn:microsoft.com/office/officeart/2005/8/layout/chevron2"/>
    <dgm:cxn modelId="{9990B9B6-8874-4B71-89E6-2E1F3682C10B}" type="presOf" srcId="{9B14EFA2-0F4A-4DFE-B6CB-63F49BAFE9DA}" destId="{8EE2563E-EAD7-4195-9DAB-4AFAF873D4B4}" srcOrd="0" destOrd="0" presId="urn:microsoft.com/office/officeart/2005/8/layout/chevron2"/>
    <dgm:cxn modelId="{C37C7FBD-6476-4089-9F75-90A759B0CB9A}" type="presOf" srcId="{18EAA134-80BC-42B9-9A26-A87C777EC74F}" destId="{82D56CB7-3530-4A7A-98D0-5EF88661D6E9}" srcOrd="0" destOrd="0" presId="urn:microsoft.com/office/officeart/2005/8/layout/chevron2"/>
    <dgm:cxn modelId="{F4DDA0E0-1341-4871-ABDE-1CFB16F34C7F}" srcId="{69807D1A-BDCF-42C4-AF42-C0E3FD591816}" destId="{5C6E4CFC-A118-47D9-B6EF-8189E26D21FD}" srcOrd="2" destOrd="0" parTransId="{5B47B25D-E766-4251-B767-561540BFFAC0}" sibTransId="{A6676498-7A10-490D-A3C1-5CA10511B74B}"/>
    <dgm:cxn modelId="{2602C12A-6A40-44DC-AB52-EC1514EA3A49}" type="presParOf" srcId="{95887CCE-1587-4179-89EE-1E143F720ECA}" destId="{767AC6C4-9E6F-44B4-82C5-223AA2E83AD9}" srcOrd="0" destOrd="0" presId="urn:microsoft.com/office/officeart/2005/8/layout/chevron2"/>
    <dgm:cxn modelId="{FF85F25F-954D-413A-A101-DB83605F2E03}" type="presParOf" srcId="{767AC6C4-9E6F-44B4-82C5-223AA2E83AD9}" destId="{32596876-7F09-4C12-92C1-000F557480BA}" srcOrd="0" destOrd="0" presId="urn:microsoft.com/office/officeart/2005/8/layout/chevron2"/>
    <dgm:cxn modelId="{401C4A7B-4ED0-4150-B625-1CEC31A4D9E5}" type="presParOf" srcId="{767AC6C4-9E6F-44B4-82C5-223AA2E83AD9}" destId="{82D56CB7-3530-4A7A-98D0-5EF88661D6E9}" srcOrd="1" destOrd="0" presId="urn:microsoft.com/office/officeart/2005/8/layout/chevron2"/>
    <dgm:cxn modelId="{13AE3058-49A9-4778-9C16-BADB6903BFD9}" type="presParOf" srcId="{95887CCE-1587-4179-89EE-1E143F720ECA}" destId="{D21490BF-0403-4A50-AB07-D1250080EE4E}" srcOrd="1" destOrd="0" presId="urn:microsoft.com/office/officeart/2005/8/layout/chevron2"/>
    <dgm:cxn modelId="{AFB980C5-18DB-4F2A-BC12-509EC51EC16C}" type="presParOf" srcId="{95887CCE-1587-4179-89EE-1E143F720ECA}" destId="{FBE8CB0E-4CCE-4135-932D-32446EA556C0}" srcOrd="2" destOrd="0" presId="urn:microsoft.com/office/officeart/2005/8/layout/chevron2"/>
    <dgm:cxn modelId="{CA75936F-2743-4FE9-ABE6-B8FE3E74DCAA}" type="presParOf" srcId="{FBE8CB0E-4CCE-4135-932D-32446EA556C0}" destId="{8EE2563E-EAD7-4195-9DAB-4AFAF873D4B4}" srcOrd="0" destOrd="0" presId="urn:microsoft.com/office/officeart/2005/8/layout/chevron2"/>
    <dgm:cxn modelId="{698AC268-2762-44C2-87A8-E1F6EB13E923}" type="presParOf" srcId="{FBE8CB0E-4CCE-4135-932D-32446EA556C0}" destId="{9CA827F9-806A-4733-B820-F7A5C6284C94}" srcOrd="1" destOrd="0" presId="urn:microsoft.com/office/officeart/2005/8/layout/chevron2"/>
    <dgm:cxn modelId="{BCED8F75-C88B-4B8B-9C59-61A6042F3208}" type="presParOf" srcId="{95887CCE-1587-4179-89EE-1E143F720ECA}" destId="{426134CC-A9A1-4F56-B413-2775FC7F62E9}" srcOrd="3" destOrd="0" presId="urn:microsoft.com/office/officeart/2005/8/layout/chevron2"/>
    <dgm:cxn modelId="{6B8098DD-9DAE-4307-A54E-33BF0C2E67C2}" type="presParOf" srcId="{95887CCE-1587-4179-89EE-1E143F720ECA}" destId="{A2DBF6F1-D815-4515-A731-200C919D6DFF}" srcOrd="4" destOrd="0" presId="urn:microsoft.com/office/officeart/2005/8/layout/chevron2"/>
    <dgm:cxn modelId="{96A7715B-AE91-42C6-9074-2B4A171AC2E2}" type="presParOf" srcId="{A2DBF6F1-D815-4515-A731-200C919D6DFF}" destId="{E90825DE-36D7-4634-A365-678975624EB6}" srcOrd="0" destOrd="0" presId="urn:microsoft.com/office/officeart/2005/8/layout/chevron2"/>
    <dgm:cxn modelId="{4B4688E0-6031-4DFA-8E9B-C8188D9B2F1D}" type="presParOf" srcId="{A2DBF6F1-D815-4515-A731-200C919D6DFF}" destId="{5FAACD54-CBB3-4859-9B76-F74CC2294EE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8D13F9-BC4E-4928-8F42-AAC9178FB44B}" type="doc">
      <dgm:prSet loTypeId="urn:microsoft.com/office/officeart/2005/8/layout/vList2" loCatId="list" qsTypeId="urn:microsoft.com/office/officeart/2005/8/quickstyle/simple5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39AA61D1-274E-4272-908F-57CA8250B6C1}">
      <dgm:prSet/>
      <dgm:spPr/>
      <dgm:t>
        <a:bodyPr/>
        <a:lstStyle/>
        <a:p>
          <a:pPr algn="ctr"/>
          <a:r>
            <a:rPr lang="en-US" b="1" dirty="0"/>
            <a:t>Social Media Marketing:</a:t>
          </a:r>
        </a:p>
      </dgm:t>
    </dgm:pt>
    <dgm:pt modelId="{870FD484-453E-4471-90B5-01BFAAA850D5}" type="parTrans" cxnId="{F9ED8C2D-064D-4FF4-A7EC-7E74A95CB0DA}">
      <dgm:prSet/>
      <dgm:spPr/>
      <dgm:t>
        <a:bodyPr/>
        <a:lstStyle/>
        <a:p>
          <a:endParaRPr lang="en-US"/>
        </a:p>
      </dgm:t>
    </dgm:pt>
    <dgm:pt modelId="{C01A3F6F-DCC6-407C-8CA6-480FE2EFEC22}" type="sibTrans" cxnId="{F9ED8C2D-064D-4FF4-A7EC-7E74A95CB0DA}">
      <dgm:prSet/>
      <dgm:spPr/>
      <dgm:t>
        <a:bodyPr/>
        <a:lstStyle/>
        <a:p>
          <a:endParaRPr lang="en-US"/>
        </a:p>
      </dgm:t>
    </dgm:pt>
    <dgm:pt modelId="{66288AC4-8AC8-48E0-A455-B14EF3863634}">
      <dgm:prSet/>
      <dgm:spPr/>
      <dgm:t>
        <a:bodyPr/>
        <a:lstStyle/>
        <a:p>
          <a:r>
            <a:rPr lang="en-US" dirty="0"/>
            <a:t>* Instagram and TikTok promotion</a:t>
          </a:r>
        </a:p>
      </dgm:t>
    </dgm:pt>
    <dgm:pt modelId="{67F4D16A-EEB2-4120-81A8-2C3925D3D715}" type="sibTrans" cxnId="{671B65E5-A678-4706-AC70-505FB18E0C38}">
      <dgm:prSet/>
      <dgm:spPr/>
      <dgm:t>
        <a:bodyPr/>
        <a:lstStyle/>
        <a:p>
          <a:endParaRPr lang="en-US"/>
        </a:p>
      </dgm:t>
    </dgm:pt>
    <dgm:pt modelId="{A9746142-E5C2-4EA6-A1DC-ED2FEF080787}" type="parTrans" cxnId="{671B65E5-A678-4706-AC70-505FB18E0C38}">
      <dgm:prSet/>
      <dgm:spPr/>
      <dgm:t>
        <a:bodyPr/>
        <a:lstStyle/>
        <a:p>
          <a:endParaRPr lang="en-US"/>
        </a:p>
      </dgm:t>
    </dgm:pt>
    <dgm:pt modelId="{D2644390-39AA-4C58-935C-C13B8ACA2A95}">
      <dgm:prSet/>
      <dgm:spPr/>
      <dgm:t>
        <a:bodyPr/>
        <a:lstStyle/>
        <a:p>
          <a:r>
            <a:rPr lang="en-US" dirty="0"/>
            <a:t>* Showing treatment results</a:t>
          </a:r>
        </a:p>
      </dgm:t>
    </dgm:pt>
    <dgm:pt modelId="{BF1F92DD-BB19-42B0-BB9C-7255DCD6F7BC}" type="sibTrans" cxnId="{885BEEBE-593D-4B5C-B419-76CB8F09C373}">
      <dgm:prSet/>
      <dgm:spPr/>
      <dgm:t>
        <a:bodyPr/>
        <a:lstStyle/>
        <a:p>
          <a:endParaRPr lang="en-US"/>
        </a:p>
      </dgm:t>
    </dgm:pt>
    <dgm:pt modelId="{9E4CDCC4-56FD-4ABB-9E08-EE506158A284}" type="parTrans" cxnId="{885BEEBE-593D-4B5C-B419-76CB8F09C373}">
      <dgm:prSet/>
      <dgm:spPr/>
      <dgm:t>
        <a:bodyPr/>
        <a:lstStyle/>
        <a:p>
          <a:endParaRPr lang="en-US"/>
        </a:p>
      </dgm:t>
    </dgm:pt>
    <dgm:pt modelId="{0E99BA4F-0661-45F1-96C2-59396E4DD450}">
      <dgm:prSet/>
      <dgm:spPr/>
      <dgm:t>
        <a:bodyPr/>
        <a:lstStyle/>
        <a:p>
          <a:r>
            <a:rPr lang="en-US" dirty="0"/>
            <a:t>* Attracting new customers</a:t>
          </a:r>
        </a:p>
      </dgm:t>
    </dgm:pt>
    <dgm:pt modelId="{4EEEDB5E-9033-4D97-8E0E-C6EBC34CBABB}" type="sibTrans" cxnId="{ADCE52D0-3BF7-4DED-B267-32C500F4647F}">
      <dgm:prSet/>
      <dgm:spPr/>
      <dgm:t>
        <a:bodyPr/>
        <a:lstStyle/>
        <a:p>
          <a:endParaRPr lang="en-US"/>
        </a:p>
      </dgm:t>
    </dgm:pt>
    <dgm:pt modelId="{DFBF3264-D7F2-4E13-9867-D9EC29074712}" type="parTrans" cxnId="{ADCE52D0-3BF7-4DED-B267-32C500F4647F}">
      <dgm:prSet/>
      <dgm:spPr/>
      <dgm:t>
        <a:bodyPr/>
        <a:lstStyle/>
        <a:p>
          <a:endParaRPr lang="en-US"/>
        </a:p>
      </dgm:t>
    </dgm:pt>
    <dgm:pt modelId="{D4F16DDA-076E-49EA-8DB8-F0712528EEFB}">
      <dgm:prSet/>
      <dgm:spPr/>
      <dgm:t>
        <a:bodyPr/>
        <a:lstStyle/>
        <a:p>
          <a:pPr algn="ctr"/>
          <a:r>
            <a:rPr lang="en-US" b="1" dirty="0"/>
            <a:t>Customer Loyalty:</a:t>
          </a:r>
        </a:p>
      </dgm:t>
    </dgm:pt>
    <dgm:pt modelId="{AFB586B8-4B0B-4878-8858-3AD2CD6DA8C1}" type="sibTrans" cxnId="{E16A3A10-D829-4CC9-AF25-1C5AC6E02153}">
      <dgm:prSet/>
      <dgm:spPr/>
      <dgm:t>
        <a:bodyPr/>
        <a:lstStyle/>
        <a:p>
          <a:endParaRPr lang="en-US"/>
        </a:p>
      </dgm:t>
    </dgm:pt>
    <dgm:pt modelId="{963DED30-3C1A-4939-B773-ED5B294AEEBE}" type="parTrans" cxnId="{E16A3A10-D829-4CC9-AF25-1C5AC6E02153}">
      <dgm:prSet/>
      <dgm:spPr/>
      <dgm:t>
        <a:bodyPr/>
        <a:lstStyle/>
        <a:p>
          <a:endParaRPr lang="en-US"/>
        </a:p>
      </dgm:t>
    </dgm:pt>
    <dgm:pt modelId="{C2DDA52C-BFA4-4CC5-8F9F-4217C979733C}">
      <dgm:prSet/>
      <dgm:spPr/>
      <dgm:t>
        <a:bodyPr/>
        <a:lstStyle/>
        <a:p>
          <a:r>
            <a:rPr lang="en-US" dirty="0"/>
            <a:t>*Loyalty programmes</a:t>
          </a:r>
        </a:p>
      </dgm:t>
    </dgm:pt>
    <dgm:pt modelId="{305509E8-F79B-47DA-9F56-0FC5A20AEEF1}" type="sibTrans" cxnId="{D8F7F97F-3261-41EF-93FD-8CE53E7CFB7B}">
      <dgm:prSet/>
      <dgm:spPr/>
      <dgm:t>
        <a:bodyPr/>
        <a:lstStyle/>
        <a:p>
          <a:endParaRPr lang="en-US"/>
        </a:p>
      </dgm:t>
    </dgm:pt>
    <dgm:pt modelId="{7C082E6B-3110-4B9E-8660-823952AA1491}" type="parTrans" cxnId="{D8F7F97F-3261-41EF-93FD-8CE53E7CFB7B}">
      <dgm:prSet/>
      <dgm:spPr/>
      <dgm:t>
        <a:bodyPr/>
        <a:lstStyle/>
        <a:p>
          <a:endParaRPr lang="en-US"/>
        </a:p>
      </dgm:t>
    </dgm:pt>
    <dgm:pt modelId="{2EDE57E4-DED5-4618-AF25-2F86EF2BB812}">
      <dgm:prSet/>
      <dgm:spPr/>
      <dgm:t>
        <a:bodyPr/>
        <a:lstStyle/>
        <a:p>
          <a:r>
            <a:rPr lang="en-US" dirty="0"/>
            <a:t>*Referral incentives</a:t>
          </a:r>
        </a:p>
      </dgm:t>
    </dgm:pt>
    <dgm:pt modelId="{EC492D21-5115-4D04-ABAA-D028E715E375}" type="sibTrans" cxnId="{4871BACB-F02B-418C-9E9D-4752813AD677}">
      <dgm:prSet/>
      <dgm:spPr/>
      <dgm:t>
        <a:bodyPr/>
        <a:lstStyle/>
        <a:p>
          <a:endParaRPr lang="en-US"/>
        </a:p>
      </dgm:t>
    </dgm:pt>
    <dgm:pt modelId="{323666F6-2353-4514-A52B-C65610C3FE90}" type="parTrans" cxnId="{4871BACB-F02B-418C-9E9D-4752813AD677}">
      <dgm:prSet/>
      <dgm:spPr/>
      <dgm:t>
        <a:bodyPr/>
        <a:lstStyle/>
        <a:p>
          <a:endParaRPr lang="en-US"/>
        </a:p>
      </dgm:t>
    </dgm:pt>
    <dgm:pt modelId="{BD536445-52D0-49B5-B965-7972EA7BB0BD}">
      <dgm:prSet/>
      <dgm:spPr/>
      <dgm:t>
        <a:bodyPr/>
        <a:lstStyle/>
        <a:p>
          <a:r>
            <a:rPr lang="en-US" dirty="0"/>
            <a:t>* Encouraging repeat visits</a:t>
          </a:r>
        </a:p>
      </dgm:t>
    </dgm:pt>
    <dgm:pt modelId="{10EB94B7-2422-4675-84CF-9CF4B102C227}" type="sibTrans" cxnId="{65EEA847-C294-4870-8C06-15A17BDB8FD7}">
      <dgm:prSet/>
      <dgm:spPr/>
      <dgm:t>
        <a:bodyPr/>
        <a:lstStyle/>
        <a:p>
          <a:endParaRPr lang="en-US"/>
        </a:p>
      </dgm:t>
    </dgm:pt>
    <dgm:pt modelId="{C9E47189-FE2D-479D-883E-5A52C90BB86E}" type="parTrans" cxnId="{65EEA847-C294-4870-8C06-15A17BDB8FD7}">
      <dgm:prSet/>
      <dgm:spPr/>
      <dgm:t>
        <a:bodyPr/>
        <a:lstStyle/>
        <a:p>
          <a:endParaRPr lang="en-US"/>
        </a:p>
      </dgm:t>
    </dgm:pt>
    <dgm:pt modelId="{D1D56454-1CEF-43E9-B230-27D8A913E5A4}" type="pres">
      <dgm:prSet presAssocID="{528D13F9-BC4E-4928-8F42-AAC9178FB44B}" presName="linear" presStyleCnt="0">
        <dgm:presLayoutVars>
          <dgm:animLvl val="lvl"/>
          <dgm:resizeHandles val="exact"/>
        </dgm:presLayoutVars>
      </dgm:prSet>
      <dgm:spPr/>
    </dgm:pt>
    <dgm:pt modelId="{C251C3C2-6AB4-4DFA-865E-DB49126F4FCF}" type="pres">
      <dgm:prSet presAssocID="{39AA61D1-274E-4272-908F-57CA8250B6C1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255246CB-4F9F-44D6-8C04-8F03B84F18CE}" type="pres">
      <dgm:prSet presAssocID="{C01A3F6F-DCC6-407C-8CA6-480FE2EFEC22}" presName="spacer" presStyleCnt="0"/>
      <dgm:spPr/>
    </dgm:pt>
    <dgm:pt modelId="{4DAC998A-5ABD-4FBA-A160-6EABC161BE0F}" type="pres">
      <dgm:prSet presAssocID="{66288AC4-8AC8-48E0-A455-B14EF3863634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4C67FEC3-6507-4404-B178-F8463F57233D}" type="pres">
      <dgm:prSet presAssocID="{67F4D16A-EEB2-4120-81A8-2C3925D3D715}" presName="spacer" presStyleCnt="0"/>
      <dgm:spPr/>
    </dgm:pt>
    <dgm:pt modelId="{C7D66D53-A496-4A69-838A-AD7C0C5467E2}" type="pres">
      <dgm:prSet presAssocID="{D2644390-39AA-4C58-935C-C13B8ACA2A95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27B0EE83-33F7-4C22-95D2-42D68F59B560}" type="pres">
      <dgm:prSet presAssocID="{BF1F92DD-BB19-42B0-BB9C-7255DCD6F7BC}" presName="spacer" presStyleCnt="0"/>
      <dgm:spPr/>
    </dgm:pt>
    <dgm:pt modelId="{E1F3D367-D1D6-42EF-8FDB-8A12591C5629}" type="pres">
      <dgm:prSet presAssocID="{0E99BA4F-0661-45F1-96C2-59396E4DD450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612F59BA-CF5A-43CA-AAC4-F5D4E22EAA09}" type="pres">
      <dgm:prSet presAssocID="{4EEEDB5E-9033-4D97-8E0E-C6EBC34CBABB}" presName="spacer" presStyleCnt="0"/>
      <dgm:spPr/>
    </dgm:pt>
    <dgm:pt modelId="{9266CD7E-4397-47C8-A899-59ACC8213E31}" type="pres">
      <dgm:prSet presAssocID="{D4F16DDA-076E-49EA-8DB8-F0712528EEFB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76EA07E4-1525-4877-A984-EAED79085B9E}" type="pres">
      <dgm:prSet presAssocID="{AFB586B8-4B0B-4878-8858-3AD2CD6DA8C1}" presName="spacer" presStyleCnt="0"/>
      <dgm:spPr/>
    </dgm:pt>
    <dgm:pt modelId="{949FF486-7EE9-4E1D-98E5-6F54A0CAFD9B}" type="pres">
      <dgm:prSet presAssocID="{C2DDA52C-BFA4-4CC5-8F9F-4217C979733C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B766311-4DFF-49F2-A99A-C438B32D9553}" type="pres">
      <dgm:prSet presAssocID="{305509E8-F79B-47DA-9F56-0FC5A20AEEF1}" presName="spacer" presStyleCnt="0"/>
      <dgm:spPr/>
    </dgm:pt>
    <dgm:pt modelId="{CC3C5EF5-4A58-4492-9C33-ED2B722EAF9C}" type="pres">
      <dgm:prSet presAssocID="{2EDE57E4-DED5-4618-AF25-2F86EF2BB812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EA96FDC2-063F-4D54-8586-C367EB382AA9}" type="pres">
      <dgm:prSet presAssocID="{EC492D21-5115-4D04-ABAA-D028E715E375}" presName="spacer" presStyleCnt="0"/>
      <dgm:spPr/>
    </dgm:pt>
    <dgm:pt modelId="{62F8D2F0-8BF2-43BA-970C-5F7D1BD39E1A}" type="pres">
      <dgm:prSet presAssocID="{BD536445-52D0-49B5-B965-7972EA7BB0BD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E16A3A10-D829-4CC9-AF25-1C5AC6E02153}" srcId="{528D13F9-BC4E-4928-8F42-AAC9178FB44B}" destId="{D4F16DDA-076E-49EA-8DB8-F0712528EEFB}" srcOrd="4" destOrd="0" parTransId="{963DED30-3C1A-4939-B773-ED5B294AEEBE}" sibTransId="{AFB586B8-4B0B-4878-8858-3AD2CD6DA8C1}"/>
    <dgm:cxn modelId="{3B364F27-61FA-48B0-A060-C80B7646BB88}" type="presOf" srcId="{528D13F9-BC4E-4928-8F42-AAC9178FB44B}" destId="{D1D56454-1CEF-43E9-B230-27D8A913E5A4}" srcOrd="0" destOrd="0" presId="urn:microsoft.com/office/officeart/2005/8/layout/vList2"/>
    <dgm:cxn modelId="{F9ED8C2D-064D-4FF4-A7EC-7E74A95CB0DA}" srcId="{528D13F9-BC4E-4928-8F42-AAC9178FB44B}" destId="{39AA61D1-274E-4272-908F-57CA8250B6C1}" srcOrd="0" destOrd="0" parTransId="{870FD484-453E-4471-90B5-01BFAAA850D5}" sibTransId="{C01A3F6F-DCC6-407C-8CA6-480FE2EFEC22}"/>
    <dgm:cxn modelId="{EA964038-6F73-4BBC-8B8B-9BE9A713A4D7}" type="presOf" srcId="{39AA61D1-274E-4272-908F-57CA8250B6C1}" destId="{C251C3C2-6AB4-4DFA-865E-DB49126F4FCF}" srcOrd="0" destOrd="0" presId="urn:microsoft.com/office/officeart/2005/8/layout/vList2"/>
    <dgm:cxn modelId="{65EEA847-C294-4870-8C06-15A17BDB8FD7}" srcId="{528D13F9-BC4E-4928-8F42-AAC9178FB44B}" destId="{BD536445-52D0-49B5-B965-7972EA7BB0BD}" srcOrd="7" destOrd="0" parTransId="{C9E47189-FE2D-479D-883E-5A52C90BB86E}" sibTransId="{10EB94B7-2422-4675-84CF-9CF4B102C227}"/>
    <dgm:cxn modelId="{D8F7F97F-3261-41EF-93FD-8CE53E7CFB7B}" srcId="{528D13F9-BC4E-4928-8F42-AAC9178FB44B}" destId="{C2DDA52C-BFA4-4CC5-8F9F-4217C979733C}" srcOrd="5" destOrd="0" parTransId="{7C082E6B-3110-4B9E-8660-823952AA1491}" sibTransId="{305509E8-F79B-47DA-9F56-0FC5A20AEEF1}"/>
    <dgm:cxn modelId="{58333D90-28B9-47C6-9A50-BCF38D9DFD7E}" type="presOf" srcId="{C2DDA52C-BFA4-4CC5-8F9F-4217C979733C}" destId="{949FF486-7EE9-4E1D-98E5-6F54A0CAFD9B}" srcOrd="0" destOrd="0" presId="urn:microsoft.com/office/officeart/2005/8/layout/vList2"/>
    <dgm:cxn modelId="{B82C2AB2-647C-497F-8EF1-F9FAF1691E42}" type="presOf" srcId="{D2644390-39AA-4C58-935C-C13B8ACA2A95}" destId="{C7D66D53-A496-4A69-838A-AD7C0C5467E2}" srcOrd="0" destOrd="0" presId="urn:microsoft.com/office/officeart/2005/8/layout/vList2"/>
    <dgm:cxn modelId="{654D5FB9-F50C-49ED-A9FE-DE000B9B743B}" type="presOf" srcId="{D4F16DDA-076E-49EA-8DB8-F0712528EEFB}" destId="{9266CD7E-4397-47C8-A899-59ACC8213E31}" srcOrd="0" destOrd="0" presId="urn:microsoft.com/office/officeart/2005/8/layout/vList2"/>
    <dgm:cxn modelId="{885BEEBE-593D-4B5C-B419-76CB8F09C373}" srcId="{528D13F9-BC4E-4928-8F42-AAC9178FB44B}" destId="{D2644390-39AA-4C58-935C-C13B8ACA2A95}" srcOrd="2" destOrd="0" parTransId="{9E4CDCC4-56FD-4ABB-9E08-EE506158A284}" sibTransId="{BF1F92DD-BB19-42B0-BB9C-7255DCD6F7BC}"/>
    <dgm:cxn modelId="{E5EB0AC4-925A-4763-8857-18C7C628022E}" type="presOf" srcId="{2EDE57E4-DED5-4618-AF25-2F86EF2BB812}" destId="{CC3C5EF5-4A58-4492-9C33-ED2B722EAF9C}" srcOrd="0" destOrd="0" presId="urn:microsoft.com/office/officeart/2005/8/layout/vList2"/>
    <dgm:cxn modelId="{4871BACB-F02B-418C-9E9D-4752813AD677}" srcId="{528D13F9-BC4E-4928-8F42-AAC9178FB44B}" destId="{2EDE57E4-DED5-4618-AF25-2F86EF2BB812}" srcOrd="6" destOrd="0" parTransId="{323666F6-2353-4514-A52B-C65610C3FE90}" sibTransId="{EC492D21-5115-4D04-ABAA-D028E715E375}"/>
    <dgm:cxn modelId="{73D34CCC-0A3B-4935-886F-6E7AB2BD75A4}" type="presOf" srcId="{0E99BA4F-0661-45F1-96C2-59396E4DD450}" destId="{E1F3D367-D1D6-42EF-8FDB-8A12591C5629}" srcOrd="0" destOrd="0" presId="urn:microsoft.com/office/officeart/2005/8/layout/vList2"/>
    <dgm:cxn modelId="{ADCE52D0-3BF7-4DED-B267-32C500F4647F}" srcId="{528D13F9-BC4E-4928-8F42-AAC9178FB44B}" destId="{0E99BA4F-0661-45F1-96C2-59396E4DD450}" srcOrd="3" destOrd="0" parTransId="{DFBF3264-D7F2-4E13-9867-D9EC29074712}" sibTransId="{4EEEDB5E-9033-4D97-8E0E-C6EBC34CBABB}"/>
    <dgm:cxn modelId="{671B65E5-A678-4706-AC70-505FB18E0C38}" srcId="{528D13F9-BC4E-4928-8F42-AAC9178FB44B}" destId="{66288AC4-8AC8-48E0-A455-B14EF3863634}" srcOrd="1" destOrd="0" parTransId="{A9746142-E5C2-4EA6-A1DC-ED2FEF080787}" sibTransId="{67F4D16A-EEB2-4120-81A8-2C3925D3D715}"/>
    <dgm:cxn modelId="{4579B4F4-E4BA-4DCE-8698-F53E0EC907E6}" type="presOf" srcId="{66288AC4-8AC8-48E0-A455-B14EF3863634}" destId="{4DAC998A-5ABD-4FBA-A160-6EABC161BE0F}" srcOrd="0" destOrd="0" presId="urn:microsoft.com/office/officeart/2005/8/layout/vList2"/>
    <dgm:cxn modelId="{D93D0DFB-8F1A-4864-B753-003CFC9B2CEA}" type="presOf" srcId="{BD536445-52D0-49B5-B965-7972EA7BB0BD}" destId="{62F8D2F0-8BF2-43BA-970C-5F7D1BD39E1A}" srcOrd="0" destOrd="0" presId="urn:microsoft.com/office/officeart/2005/8/layout/vList2"/>
    <dgm:cxn modelId="{20DD1C27-4636-461F-A274-A0E83FB7B39B}" type="presParOf" srcId="{D1D56454-1CEF-43E9-B230-27D8A913E5A4}" destId="{C251C3C2-6AB4-4DFA-865E-DB49126F4FCF}" srcOrd="0" destOrd="0" presId="urn:microsoft.com/office/officeart/2005/8/layout/vList2"/>
    <dgm:cxn modelId="{20E3AF97-A7BA-4020-9DFD-05FBCD07E354}" type="presParOf" srcId="{D1D56454-1CEF-43E9-B230-27D8A913E5A4}" destId="{255246CB-4F9F-44D6-8C04-8F03B84F18CE}" srcOrd="1" destOrd="0" presId="urn:microsoft.com/office/officeart/2005/8/layout/vList2"/>
    <dgm:cxn modelId="{E0EDC5B1-F12C-4AF2-A924-E133E50829A8}" type="presParOf" srcId="{D1D56454-1CEF-43E9-B230-27D8A913E5A4}" destId="{4DAC998A-5ABD-4FBA-A160-6EABC161BE0F}" srcOrd="2" destOrd="0" presId="urn:microsoft.com/office/officeart/2005/8/layout/vList2"/>
    <dgm:cxn modelId="{48B754E5-161C-40EA-ACF1-BA3C33918FB4}" type="presParOf" srcId="{D1D56454-1CEF-43E9-B230-27D8A913E5A4}" destId="{4C67FEC3-6507-4404-B178-F8463F57233D}" srcOrd="3" destOrd="0" presId="urn:microsoft.com/office/officeart/2005/8/layout/vList2"/>
    <dgm:cxn modelId="{A014149D-B646-44BF-8F1D-17C9EF41B0A6}" type="presParOf" srcId="{D1D56454-1CEF-43E9-B230-27D8A913E5A4}" destId="{C7D66D53-A496-4A69-838A-AD7C0C5467E2}" srcOrd="4" destOrd="0" presId="urn:microsoft.com/office/officeart/2005/8/layout/vList2"/>
    <dgm:cxn modelId="{B3DF825C-B9A3-4F67-97B7-8810DCD113BB}" type="presParOf" srcId="{D1D56454-1CEF-43E9-B230-27D8A913E5A4}" destId="{27B0EE83-33F7-4C22-95D2-42D68F59B560}" srcOrd="5" destOrd="0" presId="urn:microsoft.com/office/officeart/2005/8/layout/vList2"/>
    <dgm:cxn modelId="{2FC0AEEA-164C-4169-A99E-B5257DB906F8}" type="presParOf" srcId="{D1D56454-1CEF-43E9-B230-27D8A913E5A4}" destId="{E1F3D367-D1D6-42EF-8FDB-8A12591C5629}" srcOrd="6" destOrd="0" presId="urn:microsoft.com/office/officeart/2005/8/layout/vList2"/>
    <dgm:cxn modelId="{B39B42ED-946D-44DD-BDF6-265C61C612BD}" type="presParOf" srcId="{D1D56454-1CEF-43E9-B230-27D8A913E5A4}" destId="{612F59BA-CF5A-43CA-AAC4-F5D4E22EAA09}" srcOrd="7" destOrd="0" presId="urn:microsoft.com/office/officeart/2005/8/layout/vList2"/>
    <dgm:cxn modelId="{76C462F8-8764-4DA8-A6C9-EDCFE44BBB05}" type="presParOf" srcId="{D1D56454-1CEF-43E9-B230-27D8A913E5A4}" destId="{9266CD7E-4397-47C8-A899-59ACC8213E31}" srcOrd="8" destOrd="0" presId="urn:microsoft.com/office/officeart/2005/8/layout/vList2"/>
    <dgm:cxn modelId="{6F7CC207-C9B5-4ABF-A03E-4326397503BB}" type="presParOf" srcId="{D1D56454-1CEF-43E9-B230-27D8A913E5A4}" destId="{76EA07E4-1525-4877-A984-EAED79085B9E}" srcOrd="9" destOrd="0" presId="urn:microsoft.com/office/officeart/2005/8/layout/vList2"/>
    <dgm:cxn modelId="{1C6AFB46-E85F-4B55-8901-6CFE9DD5C4C9}" type="presParOf" srcId="{D1D56454-1CEF-43E9-B230-27D8A913E5A4}" destId="{949FF486-7EE9-4E1D-98E5-6F54A0CAFD9B}" srcOrd="10" destOrd="0" presId="urn:microsoft.com/office/officeart/2005/8/layout/vList2"/>
    <dgm:cxn modelId="{FB6002DA-29DF-49F9-A52D-49356248AE1F}" type="presParOf" srcId="{D1D56454-1CEF-43E9-B230-27D8A913E5A4}" destId="{EB766311-4DFF-49F2-A99A-C438B32D9553}" srcOrd="11" destOrd="0" presId="urn:microsoft.com/office/officeart/2005/8/layout/vList2"/>
    <dgm:cxn modelId="{3D360837-E148-46D1-83BB-0878CAD124E3}" type="presParOf" srcId="{D1D56454-1CEF-43E9-B230-27D8A913E5A4}" destId="{CC3C5EF5-4A58-4492-9C33-ED2B722EAF9C}" srcOrd="12" destOrd="0" presId="urn:microsoft.com/office/officeart/2005/8/layout/vList2"/>
    <dgm:cxn modelId="{9CA255AC-DAD9-4F18-A302-0524F9B8D7D0}" type="presParOf" srcId="{D1D56454-1CEF-43E9-B230-27D8A913E5A4}" destId="{EA96FDC2-063F-4D54-8586-C367EB382AA9}" srcOrd="13" destOrd="0" presId="urn:microsoft.com/office/officeart/2005/8/layout/vList2"/>
    <dgm:cxn modelId="{84A6DBE4-285E-4A8E-BD10-1BCBB8455721}" type="presParOf" srcId="{D1D56454-1CEF-43E9-B230-27D8A913E5A4}" destId="{62F8D2F0-8BF2-43BA-970C-5F7D1BD39E1A}" srcOrd="14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3D85835-1D02-475F-86AD-57E3858E620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9A148AB8-F65C-4897-9C11-CECB2FD7417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 funding required: £7,500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F688A1-1C88-47B5-BE84-2AF26B12F307}" type="parTrans" cxnId="{BA1D3592-7F82-47F3-91F5-D82F7785D920}">
      <dgm:prSet/>
      <dgm:spPr/>
      <dgm:t>
        <a:bodyPr/>
        <a:lstStyle/>
        <a:p>
          <a:endParaRPr lang="en-US"/>
        </a:p>
      </dgm:t>
    </dgm:pt>
    <dgm:pt modelId="{62D8E614-6EC3-404C-A82A-E3A9EFB7E3B1}" type="sibTrans" cxnId="{BA1D3592-7F82-47F3-91F5-D82F7785D92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2F164E0-07C5-461F-85A1-D6498584FF6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investment will be used for:</a:t>
          </a:r>
          <a:endParaRPr lang="en-US" sz="16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8B5BC0-B2A2-49AE-8AB6-9EEA6D9AE4A2}" type="parTrans" cxnId="{3091881F-8AF0-4627-811C-31607D9F2460}">
      <dgm:prSet/>
      <dgm:spPr/>
      <dgm:t>
        <a:bodyPr/>
        <a:lstStyle/>
        <a:p>
          <a:endParaRPr lang="en-US"/>
        </a:p>
      </dgm:t>
    </dgm:pt>
    <dgm:pt modelId="{158B2C86-6FA5-4C98-93AC-CF8BA7E3D44C}" type="sibTrans" cxnId="{3091881F-8AF0-4627-811C-31607D9F246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C1A344-999A-4321-B5E8-9FF62E800D29}">
      <dgm:prSet custT="1"/>
      <dgm:spPr/>
      <dgm:t>
        <a:bodyPr anchor="b"/>
        <a:lstStyle/>
        <a:p>
          <a:pPr>
            <a:lnSpc>
              <a:spcPct val="100000"/>
            </a:lnSpc>
          </a:pPr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• Equipment and furniture</a:t>
          </a:r>
          <a:b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• Studio setup and decoration</a:t>
          </a:r>
          <a:b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• Marketing and promotion</a:t>
          </a:r>
          <a:b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• Beauty products and supplies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1245ED-38EA-49A8-8808-7553311D3365}" type="parTrans" cxnId="{2D1F85D0-74C8-4393-A44B-440462FF0D93}">
      <dgm:prSet/>
      <dgm:spPr/>
      <dgm:t>
        <a:bodyPr/>
        <a:lstStyle/>
        <a:p>
          <a:endParaRPr lang="en-US"/>
        </a:p>
      </dgm:t>
    </dgm:pt>
    <dgm:pt modelId="{ADD9BBBC-990C-4E9E-8BE4-4B6B60E15F9A}" type="sibTrans" cxnId="{2D1F85D0-74C8-4393-A44B-440462FF0D9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FCD275F-6378-4BBE-8C28-3EEE6E35C488}">
      <dgm:prSet custT="1"/>
      <dgm:spPr/>
      <dgm:t>
        <a:bodyPr anchor="t"/>
        <a:lstStyle/>
        <a:p>
          <a:pPr>
            <a:lnSpc>
              <a:spcPct val="100000"/>
            </a:lnSpc>
          </a:pPr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Break-even</a:t>
          </a:r>
          <a:r>
            <a:rPr lang="en-GB" sz="2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is expected within six months.</a:t>
          </a:r>
          <a:endParaRPr lang="en-US" sz="1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7B8689-1A2E-45A3-86BA-FAFC3E3CE5AF}" type="parTrans" cxnId="{9F795558-DFC5-4610-85E6-314395432983}">
      <dgm:prSet/>
      <dgm:spPr/>
      <dgm:t>
        <a:bodyPr/>
        <a:lstStyle/>
        <a:p>
          <a:endParaRPr lang="en-US"/>
        </a:p>
      </dgm:t>
    </dgm:pt>
    <dgm:pt modelId="{28916BA1-0A87-4650-AFBE-5C5189380206}" type="sibTrans" cxnId="{9F795558-DFC5-4610-85E6-314395432983}">
      <dgm:prSet/>
      <dgm:spPr/>
      <dgm:t>
        <a:bodyPr/>
        <a:lstStyle/>
        <a:p>
          <a:endParaRPr lang="en-US"/>
        </a:p>
      </dgm:t>
    </dgm:pt>
    <dgm:pt modelId="{F3D4CBA6-E253-4DD5-BA6A-0D38911B3C57}" type="pres">
      <dgm:prSet presAssocID="{D3D85835-1D02-475F-86AD-57E3858E620B}" presName="root" presStyleCnt="0">
        <dgm:presLayoutVars>
          <dgm:dir/>
          <dgm:resizeHandles val="exact"/>
        </dgm:presLayoutVars>
      </dgm:prSet>
      <dgm:spPr/>
    </dgm:pt>
    <dgm:pt modelId="{B7C60B86-EA0D-48FC-8F2B-7E8A65D87359}" type="pres">
      <dgm:prSet presAssocID="{9A148AB8-F65C-4897-9C11-CECB2FD74173}" presName="compNode" presStyleCnt="0"/>
      <dgm:spPr/>
    </dgm:pt>
    <dgm:pt modelId="{099BF4FE-D7D9-4BDE-9A08-816DAD5846A5}" type="pres">
      <dgm:prSet presAssocID="{9A148AB8-F65C-4897-9C11-CECB2FD74173}" presName="bgRect" presStyleLbl="bgShp" presStyleIdx="0" presStyleCnt="4"/>
      <dgm:spPr>
        <a:solidFill>
          <a:srgbClr val="F4E0E0"/>
        </a:solidFill>
      </dgm:spPr>
    </dgm:pt>
    <dgm:pt modelId="{86E2904C-410B-4DEA-B3FE-34E0F386D4EB}" type="pres">
      <dgm:prSet presAssocID="{9A148AB8-F65C-4897-9C11-CECB2FD7417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3BD18FE-B1D4-458A-89EA-B2BE2EB9BA09}" type="pres">
      <dgm:prSet presAssocID="{9A148AB8-F65C-4897-9C11-CECB2FD74173}" presName="spaceRect" presStyleCnt="0"/>
      <dgm:spPr/>
    </dgm:pt>
    <dgm:pt modelId="{A1D94B43-93BA-4D98-AD56-2EB4D02ED42B}" type="pres">
      <dgm:prSet presAssocID="{9A148AB8-F65C-4897-9C11-CECB2FD74173}" presName="parTx" presStyleLbl="revTx" presStyleIdx="0" presStyleCnt="4">
        <dgm:presLayoutVars>
          <dgm:chMax val="0"/>
          <dgm:chPref val="0"/>
        </dgm:presLayoutVars>
      </dgm:prSet>
      <dgm:spPr/>
    </dgm:pt>
    <dgm:pt modelId="{DBF28730-0694-41C9-8F91-B140572DDBEF}" type="pres">
      <dgm:prSet presAssocID="{62D8E614-6EC3-404C-A82A-E3A9EFB7E3B1}" presName="sibTrans" presStyleCnt="0"/>
      <dgm:spPr/>
    </dgm:pt>
    <dgm:pt modelId="{C00CE13C-8085-4591-A971-009E4176987E}" type="pres">
      <dgm:prSet presAssocID="{B2F164E0-07C5-461F-85A1-D6498584FF69}" presName="compNode" presStyleCnt="0"/>
      <dgm:spPr/>
    </dgm:pt>
    <dgm:pt modelId="{644C6423-1438-41AB-93DE-8B889639343F}" type="pres">
      <dgm:prSet presAssocID="{B2F164E0-07C5-461F-85A1-D6498584FF69}" presName="bgRect" presStyleLbl="bgShp" presStyleIdx="1" presStyleCnt="4"/>
      <dgm:spPr>
        <a:solidFill>
          <a:srgbClr val="F4E0E0"/>
        </a:solidFill>
      </dgm:spPr>
    </dgm:pt>
    <dgm:pt modelId="{7717EBC6-AD2A-4744-A5C1-070E01BF817B}" type="pres">
      <dgm:prSet presAssocID="{B2F164E0-07C5-461F-85A1-D6498584FF6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B4102C3C-8374-493E-B0F4-E2501341E9D3}" type="pres">
      <dgm:prSet presAssocID="{B2F164E0-07C5-461F-85A1-D6498584FF69}" presName="spaceRect" presStyleCnt="0"/>
      <dgm:spPr/>
    </dgm:pt>
    <dgm:pt modelId="{F66875C8-4871-4D99-94C4-9F0BB77DC350}" type="pres">
      <dgm:prSet presAssocID="{B2F164E0-07C5-461F-85A1-D6498584FF69}" presName="parTx" presStyleLbl="revTx" presStyleIdx="1" presStyleCnt="4">
        <dgm:presLayoutVars>
          <dgm:chMax val="0"/>
          <dgm:chPref val="0"/>
        </dgm:presLayoutVars>
      </dgm:prSet>
      <dgm:spPr/>
    </dgm:pt>
    <dgm:pt modelId="{5B86E3C0-20E1-4DB5-9441-E8881257A69B}" type="pres">
      <dgm:prSet presAssocID="{158B2C86-6FA5-4C98-93AC-CF8BA7E3D44C}" presName="sibTrans" presStyleCnt="0"/>
      <dgm:spPr/>
    </dgm:pt>
    <dgm:pt modelId="{5676F7EA-C0A3-480D-9C7F-4B17A7E80B4A}" type="pres">
      <dgm:prSet presAssocID="{BBC1A344-999A-4321-B5E8-9FF62E800D29}" presName="compNode" presStyleCnt="0"/>
      <dgm:spPr/>
    </dgm:pt>
    <dgm:pt modelId="{3FCF10B6-AE71-4838-9E17-E26CB75BD320}" type="pres">
      <dgm:prSet presAssocID="{BBC1A344-999A-4321-B5E8-9FF62E800D29}" presName="bgRect" presStyleLbl="bgShp" presStyleIdx="2" presStyleCnt="4"/>
      <dgm:spPr>
        <a:solidFill>
          <a:srgbClr val="F4E0E0"/>
        </a:solidFill>
      </dgm:spPr>
    </dgm:pt>
    <dgm:pt modelId="{B72E8E57-8280-4CEF-BB9F-0BD0DB2EC69B}" type="pres">
      <dgm:prSet presAssocID="{BBC1A344-999A-4321-B5E8-9FF62E800D2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ger"/>
        </a:ext>
      </dgm:extLst>
    </dgm:pt>
    <dgm:pt modelId="{A15E4BE3-D93A-4FBE-AC3D-334F1D1EBFEE}" type="pres">
      <dgm:prSet presAssocID="{BBC1A344-999A-4321-B5E8-9FF62E800D29}" presName="spaceRect" presStyleCnt="0"/>
      <dgm:spPr/>
    </dgm:pt>
    <dgm:pt modelId="{D10EC3D1-7B23-463E-B70B-CBB5FBC24A96}" type="pres">
      <dgm:prSet presAssocID="{BBC1A344-999A-4321-B5E8-9FF62E800D29}" presName="parTx" presStyleLbl="revTx" presStyleIdx="2" presStyleCnt="4">
        <dgm:presLayoutVars>
          <dgm:chMax val="0"/>
          <dgm:chPref val="0"/>
        </dgm:presLayoutVars>
      </dgm:prSet>
      <dgm:spPr/>
    </dgm:pt>
    <dgm:pt modelId="{8A6C116E-AEBE-460F-8A31-D7036C6D45B0}" type="pres">
      <dgm:prSet presAssocID="{ADD9BBBC-990C-4E9E-8BE4-4B6B60E15F9A}" presName="sibTrans" presStyleCnt="0"/>
      <dgm:spPr/>
    </dgm:pt>
    <dgm:pt modelId="{FF5B1306-DB42-4376-B8EC-975554EF5AE1}" type="pres">
      <dgm:prSet presAssocID="{9FCD275F-6378-4BBE-8C28-3EEE6E35C488}" presName="compNode" presStyleCnt="0"/>
      <dgm:spPr/>
    </dgm:pt>
    <dgm:pt modelId="{E08122F3-60EF-4823-8BA6-CE4D97830478}" type="pres">
      <dgm:prSet presAssocID="{9FCD275F-6378-4BBE-8C28-3EEE6E35C488}" presName="bgRect" presStyleLbl="bgShp" presStyleIdx="3" presStyleCnt="4"/>
      <dgm:spPr>
        <a:solidFill>
          <a:srgbClr val="F4E0E0"/>
        </a:solidFill>
      </dgm:spPr>
    </dgm:pt>
    <dgm:pt modelId="{04952170-C6FA-4EFA-AA77-0C7AED945702}" type="pres">
      <dgm:prSet presAssocID="{9FCD275F-6378-4BBE-8C28-3EEE6E35C48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98C21462-C671-4F53-A26D-360B704EBD21}" type="pres">
      <dgm:prSet presAssocID="{9FCD275F-6378-4BBE-8C28-3EEE6E35C488}" presName="spaceRect" presStyleCnt="0"/>
      <dgm:spPr/>
    </dgm:pt>
    <dgm:pt modelId="{BDBA4E55-ACD5-40F6-8E24-65AACCEC05A4}" type="pres">
      <dgm:prSet presAssocID="{9FCD275F-6378-4BBE-8C28-3EEE6E35C48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091881F-8AF0-4627-811C-31607D9F2460}" srcId="{D3D85835-1D02-475F-86AD-57E3858E620B}" destId="{B2F164E0-07C5-461F-85A1-D6498584FF69}" srcOrd="1" destOrd="0" parTransId="{858B5BC0-B2A2-49AE-8AB6-9EEA6D9AE4A2}" sibTransId="{158B2C86-6FA5-4C98-93AC-CF8BA7E3D44C}"/>
    <dgm:cxn modelId="{23ED083A-1F34-464A-867A-504DD5215A74}" type="presOf" srcId="{D3D85835-1D02-475F-86AD-57E3858E620B}" destId="{F3D4CBA6-E253-4DD5-BA6A-0D38911B3C57}" srcOrd="0" destOrd="0" presId="urn:microsoft.com/office/officeart/2018/2/layout/IconVerticalSolidList"/>
    <dgm:cxn modelId="{50A1EF6A-CAF8-4938-8F96-6889365AE103}" type="presOf" srcId="{9A148AB8-F65C-4897-9C11-CECB2FD74173}" destId="{A1D94B43-93BA-4D98-AD56-2EB4D02ED42B}" srcOrd="0" destOrd="0" presId="urn:microsoft.com/office/officeart/2018/2/layout/IconVerticalSolidList"/>
    <dgm:cxn modelId="{9F795558-DFC5-4610-85E6-314395432983}" srcId="{D3D85835-1D02-475F-86AD-57E3858E620B}" destId="{9FCD275F-6378-4BBE-8C28-3EEE6E35C488}" srcOrd="3" destOrd="0" parTransId="{F97B8689-1A2E-45A3-86BA-FAFC3E3CE5AF}" sibTransId="{28916BA1-0A87-4650-AFBE-5C5189380206}"/>
    <dgm:cxn modelId="{BA1D3592-7F82-47F3-91F5-D82F7785D920}" srcId="{D3D85835-1D02-475F-86AD-57E3858E620B}" destId="{9A148AB8-F65C-4897-9C11-CECB2FD74173}" srcOrd="0" destOrd="0" parTransId="{30F688A1-1C88-47B5-BE84-2AF26B12F307}" sibTransId="{62D8E614-6EC3-404C-A82A-E3A9EFB7E3B1}"/>
    <dgm:cxn modelId="{D88236A1-74D5-46ED-BA34-35A462C6D7E2}" type="presOf" srcId="{9FCD275F-6378-4BBE-8C28-3EEE6E35C488}" destId="{BDBA4E55-ACD5-40F6-8E24-65AACCEC05A4}" srcOrd="0" destOrd="0" presId="urn:microsoft.com/office/officeart/2018/2/layout/IconVerticalSolidList"/>
    <dgm:cxn modelId="{052C48CA-1A30-4087-A9A3-30E63E692EAF}" type="presOf" srcId="{B2F164E0-07C5-461F-85A1-D6498584FF69}" destId="{F66875C8-4871-4D99-94C4-9F0BB77DC350}" srcOrd="0" destOrd="0" presId="urn:microsoft.com/office/officeart/2018/2/layout/IconVerticalSolidList"/>
    <dgm:cxn modelId="{2D1F85D0-74C8-4393-A44B-440462FF0D93}" srcId="{D3D85835-1D02-475F-86AD-57E3858E620B}" destId="{BBC1A344-999A-4321-B5E8-9FF62E800D29}" srcOrd="2" destOrd="0" parTransId="{E61245ED-38EA-49A8-8808-7553311D3365}" sibTransId="{ADD9BBBC-990C-4E9E-8BE4-4B6B60E15F9A}"/>
    <dgm:cxn modelId="{0CB3C6FB-E087-4DFB-8C58-FCB53E5944AC}" type="presOf" srcId="{BBC1A344-999A-4321-B5E8-9FF62E800D29}" destId="{D10EC3D1-7B23-463E-B70B-CBB5FBC24A96}" srcOrd="0" destOrd="0" presId="urn:microsoft.com/office/officeart/2018/2/layout/IconVerticalSolidList"/>
    <dgm:cxn modelId="{706BB05F-EEDF-4505-8621-0D44CEF392D9}" type="presParOf" srcId="{F3D4CBA6-E253-4DD5-BA6A-0D38911B3C57}" destId="{B7C60B86-EA0D-48FC-8F2B-7E8A65D87359}" srcOrd="0" destOrd="0" presId="urn:microsoft.com/office/officeart/2018/2/layout/IconVerticalSolidList"/>
    <dgm:cxn modelId="{D9F5C2E0-34EB-47C7-B92E-3450CD8079EE}" type="presParOf" srcId="{B7C60B86-EA0D-48FC-8F2B-7E8A65D87359}" destId="{099BF4FE-D7D9-4BDE-9A08-816DAD5846A5}" srcOrd="0" destOrd="0" presId="urn:microsoft.com/office/officeart/2018/2/layout/IconVerticalSolidList"/>
    <dgm:cxn modelId="{0EA9BC1C-B2EB-41E5-A476-AB8A4A6A3796}" type="presParOf" srcId="{B7C60B86-EA0D-48FC-8F2B-7E8A65D87359}" destId="{86E2904C-410B-4DEA-B3FE-34E0F386D4EB}" srcOrd="1" destOrd="0" presId="urn:microsoft.com/office/officeart/2018/2/layout/IconVerticalSolidList"/>
    <dgm:cxn modelId="{B0C89FC2-0AD9-41ED-AE20-49A35BA5201E}" type="presParOf" srcId="{B7C60B86-EA0D-48FC-8F2B-7E8A65D87359}" destId="{63BD18FE-B1D4-458A-89EA-B2BE2EB9BA09}" srcOrd="2" destOrd="0" presId="urn:microsoft.com/office/officeart/2018/2/layout/IconVerticalSolidList"/>
    <dgm:cxn modelId="{72A34896-458E-4689-A960-AA2C01F82565}" type="presParOf" srcId="{B7C60B86-EA0D-48FC-8F2B-7E8A65D87359}" destId="{A1D94B43-93BA-4D98-AD56-2EB4D02ED42B}" srcOrd="3" destOrd="0" presId="urn:microsoft.com/office/officeart/2018/2/layout/IconVerticalSolidList"/>
    <dgm:cxn modelId="{19320C84-D9B0-490E-9D07-CEBAF8256D9E}" type="presParOf" srcId="{F3D4CBA6-E253-4DD5-BA6A-0D38911B3C57}" destId="{DBF28730-0694-41C9-8F91-B140572DDBEF}" srcOrd="1" destOrd="0" presId="urn:microsoft.com/office/officeart/2018/2/layout/IconVerticalSolidList"/>
    <dgm:cxn modelId="{CCDB9E94-9FF4-4037-8CF7-1A3ED2B24616}" type="presParOf" srcId="{F3D4CBA6-E253-4DD5-BA6A-0D38911B3C57}" destId="{C00CE13C-8085-4591-A971-009E4176987E}" srcOrd="2" destOrd="0" presId="urn:microsoft.com/office/officeart/2018/2/layout/IconVerticalSolidList"/>
    <dgm:cxn modelId="{9903AF24-196A-4941-B17A-5C86CBB59952}" type="presParOf" srcId="{C00CE13C-8085-4591-A971-009E4176987E}" destId="{644C6423-1438-41AB-93DE-8B889639343F}" srcOrd="0" destOrd="0" presId="urn:microsoft.com/office/officeart/2018/2/layout/IconVerticalSolidList"/>
    <dgm:cxn modelId="{EE3B4308-FAC5-4CCA-9633-2F6F27D9D639}" type="presParOf" srcId="{C00CE13C-8085-4591-A971-009E4176987E}" destId="{7717EBC6-AD2A-4744-A5C1-070E01BF817B}" srcOrd="1" destOrd="0" presId="urn:microsoft.com/office/officeart/2018/2/layout/IconVerticalSolidList"/>
    <dgm:cxn modelId="{E22C2191-9BB2-4296-949C-BE86F2EDBDA0}" type="presParOf" srcId="{C00CE13C-8085-4591-A971-009E4176987E}" destId="{B4102C3C-8374-493E-B0F4-E2501341E9D3}" srcOrd="2" destOrd="0" presId="urn:microsoft.com/office/officeart/2018/2/layout/IconVerticalSolidList"/>
    <dgm:cxn modelId="{0601E0AA-B853-45C0-BF6E-D5E1C6605765}" type="presParOf" srcId="{C00CE13C-8085-4591-A971-009E4176987E}" destId="{F66875C8-4871-4D99-94C4-9F0BB77DC350}" srcOrd="3" destOrd="0" presId="urn:microsoft.com/office/officeart/2018/2/layout/IconVerticalSolidList"/>
    <dgm:cxn modelId="{8D7EDB0B-A907-4CF9-BC36-134CF8C52326}" type="presParOf" srcId="{F3D4CBA6-E253-4DD5-BA6A-0D38911B3C57}" destId="{5B86E3C0-20E1-4DB5-9441-E8881257A69B}" srcOrd="3" destOrd="0" presId="urn:microsoft.com/office/officeart/2018/2/layout/IconVerticalSolidList"/>
    <dgm:cxn modelId="{4107A360-7FE2-4D4C-A7BD-855B921A1B8F}" type="presParOf" srcId="{F3D4CBA6-E253-4DD5-BA6A-0D38911B3C57}" destId="{5676F7EA-C0A3-480D-9C7F-4B17A7E80B4A}" srcOrd="4" destOrd="0" presId="urn:microsoft.com/office/officeart/2018/2/layout/IconVerticalSolidList"/>
    <dgm:cxn modelId="{D5A5AC3E-C57B-448A-B0F9-1A2ABC773192}" type="presParOf" srcId="{5676F7EA-C0A3-480D-9C7F-4B17A7E80B4A}" destId="{3FCF10B6-AE71-4838-9E17-E26CB75BD320}" srcOrd="0" destOrd="0" presId="urn:microsoft.com/office/officeart/2018/2/layout/IconVerticalSolidList"/>
    <dgm:cxn modelId="{55FA1EF2-CBC4-4EE1-9665-B1FD68D99B34}" type="presParOf" srcId="{5676F7EA-C0A3-480D-9C7F-4B17A7E80B4A}" destId="{B72E8E57-8280-4CEF-BB9F-0BD0DB2EC69B}" srcOrd="1" destOrd="0" presId="urn:microsoft.com/office/officeart/2018/2/layout/IconVerticalSolidList"/>
    <dgm:cxn modelId="{6ED7E145-B95F-4960-A87B-51C40AFB10E1}" type="presParOf" srcId="{5676F7EA-C0A3-480D-9C7F-4B17A7E80B4A}" destId="{A15E4BE3-D93A-4FBE-AC3D-334F1D1EBFEE}" srcOrd="2" destOrd="0" presId="urn:microsoft.com/office/officeart/2018/2/layout/IconVerticalSolidList"/>
    <dgm:cxn modelId="{C971CE3B-B67C-4CA3-AE6A-175DDAE3C521}" type="presParOf" srcId="{5676F7EA-C0A3-480D-9C7F-4B17A7E80B4A}" destId="{D10EC3D1-7B23-463E-B70B-CBB5FBC24A96}" srcOrd="3" destOrd="0" presId="urn:microsoft.com/office/officeart/2018/2/layout/IconVerticalSolidList"/>
    <dgm:cxn modelId="{041B5E3A-33C3-442C-A47D-F750CB29EEA7}" type="presParOf" srcId="{F3D4CBA6-E253-4DD5-BA6A-0D38911B3C57}" destId="{8A6C116E-AEBE-460F-8A31-D7036C6D45B0}" srcOrd="5" destOrd="0" presId="urn:microsoft.com/office/officeart/2018/2/layout/IconVerticalSolidList"/>
    <dgm:cxn modelId="{67D197BF-EA32-44FE-8920-1C9C72EF916B}" type="presParOf" srcId="{F3D4CBA6-E253-4DD5-BA6A-0D38911B3C57}" destId="{FF5B1306-DB42-4376-B8EC-975554EF5AE1}" srcOrd="6" destOrd="0" presId="urn:microsoft.com/office/officeart/2018/2/layout/IconVerticalSolidList"/>
    <dgm:cxn modelId="{86927572-447F-4AC9-8DF4-B712D54AC0AF}" type="presParOf" srcId="{FF5B1306-DB42-4376-B8EC-975554EF5AE1}" destId="{E08122F3-60EF-4823-8BA6-CE4D97830478}" srcOrd="0" destOrd="0" presId="urn:microsoft.com/office/officeart/2018/2/layout/IconVerticalSolidList"/>
    <dgm:cxn modelId="{776112CE-992A-4A47-903D-C4F392418CF2}" type="presParOf" srcId="{FF5B1306-DB42-4376-B8EC-975554EF5AE1}" destId="{04952170-C6FA-4EFA-AA77-0C7AED945702}" srcOrd="1" destOrd="0" presId="urn:microsoft.com/office/officeart/2018/2/layout/IconVerticalSolidList"/>
    <dgm:cxn modelId="{F5FD815D-D7CC-45EF-8A81-1EA6C20CE665}" type="presParOf" srcId="{FF5B1306-DB42-4376-B8EC-975554EF5AE1}" destId="{98C21462-C671-4F53-A26D-360B704EBD21}" srcOrd="2" destOrd="0" presId="urn:microsoft.com/office/officeart/2018/2/layout/IconVerticalSolidList"/>
    <dgm:cxn modelId="{43FFE297-872A-41E1-A35E-89E6398D3BA3}" type="presParOf" srcId="{FF5B1306-DB42-4376-B8EC-975554EF5AE1}" destId="{BDBA4E55-ACD5-40F6-8E24-65AACCEC05A4}" srcOrd="3" destOrd="0" presId="urn:microsoft.com/office/officeart/2018/2/layout/IconVerticalSolidList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FE873C-6640-464F-B11B-7D0F08D7D131}">
      <dsp:nvSpPr>
        <dsp:cNvPr id="0" name=""/>
        <dsp:cNvSpPr/>
      </dsp:nvSpPr>
      <dsp:spPr>
        <a:xfrm>
          <a:off x="0" y="22540"/>
          <a:ext cx="4106450" cy="6060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Brazilian-inspired beauty studio located in Bearwood, Birmingham</a:t>
          </a:r>
        </a:p>
      </dsp:txBody>
      <dsp:txXfrm>
        <a:off x="29585" y="52125"/>
        <a:ext cx="4047280" cy="546890"/>
      </dsp:txXfrm>
    </dsp:sp>
    <dsp:sp modelId="{3004F95D-0314-4BB0-A0F1-A1C2D2F48595}">
      <dsp:nvSpPr>
        <dsp:cNvPr id="0" name=""/>
        <dsp:cNvSpPr/>
      </dsp:nvSpPr>
      <dsp:spPr>
        <a:xfrm>
          <a:off x="0" y="648760"/>
          <a:ext cx="4106450" cy="6060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Specialising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in eyebrow design and eyelash extensions</a:t>
          </a:r>
        </a:p>
      </dsp:txBody>
      <dsp:txXfrm>
        <a:off x="29585" y="678345"/>
        <a:ext cx="4047280" cy="546890"/>
      </dsp:txXfrm>
    </dsp:sp>
    <dsp:sp modelId="{22B9107F-FD02-40F8-AF89-C515ED85DA6F}">
      <dsp:nvSpPr>
        <dsp:cNvPr id="0" name=""/>
        <dsp:cNvSpPr/>
      </dsp:nvSpPr>
      <dsp:spPr>
        <a:xfrm>
          <a:off x="0" y="1274981"/>
          <a:ext cx="4106450" cy="6060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Unique selling point: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specialised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Brazilian techniques</a:t>
          </a:r>
        </a:p>
      </dsp:txBody>
      <dsp:txXfrm>
        <a:off x="29585" y="1304566"/>
        <a:ext cx="4047280" cy="546890"/>
      </dsp:txXfrm>
    </dsp:sp>
    <dsp:sp modelId="{706DFD7B-99C8-47DB-AD5F-4F042A391D61}">
      <dsp:nvSpPr>
        <dsp:cNvPr id="0" name=""/>
        <dsp:cNvSpPr/>
      </dsp:nvSpPr>
      <dsp:spPr>
        <a:xfrm>
          <a:off x="0" y="1901201"/>
          <a:ext cx="4106450" cy="6060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Personalised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treatments with high hygiene standards</a:t>
          </a:r>
        </a:p>
      </dsp:txBody>
      <dsp:txXfrm>
        <a:off x="29585" y="1930786"/>
        <a:ext cx="4047280" cy="546890"/>
      </dsp:txXfrm>
    </dsp:sp>
    <dsp:sp modelId="{9E55DE83-521D-425A-AE94-6B00A3FD230D}">
      <dsp:nvSpPr>
        <dsp:cNvPr id="0" name=""/>
        <dsp:cNvSpPr/>
      </dsp:nvSpPr>
      <dsp:spPr>
        <a:xfrm>
          <a:off x="0" y="2527421"/>
          <a:ext cx="4106450" cy="6060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Legal structure: sole trader, owner-managed business</a:t>
          </a:r>
        </a:p>
      </dsp:txBody>
      <dsp:txXfrm>
        <a:off x="29585" y="2557006"/>
        <a:ext cx="4047280" cy="5468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596876-7F09-4C12-92C1-000F557480BA}">
      <dsp:nvSpPr>
        <dsp:cNvPr id="0" name=""/>
        <dsp:cNvSpPr/>
      </dsp:nvSpPr>
      <dsp:spPr>
        <a:xfrm rot="5400000">
          <a:off x="-246832" y="249149"/>
          <a:ext cx="1645552" cy="1151886"/>
        </a:xfrm>
        <a:prstGeom prst="chevron">
          <a:avLst/>
        </a:prstGeom>
        <a:solidFill>
          <a:srgbClr val="FF99FF"/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</a:t>
          </a:r>
          <a:endParaRPr lang="en-US" sz="13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578259"/>
        <a:ext cx="1151886" cy="493666"/>
      </dsp:txXfrm>
    </dsp:sp>
    <dsp:sp modelId="{82D56CB7-3530-4A7A-98D0-5EF88661D6E9}">
      <dsp:nvSpPr>
        <dsp:cNvPr id="0" name=""/>
        <dsp:cNvSpPr/>
      </dsp:nvSpPr>
      <dsp:spPr>
        <a:xfrm rot="5400000">
          <a:off x="2205498" y="-1051295"/>
          <a:ext cx="1069609" cy="3176832"/>
        </a:xfrm>
        <a:prstGeom prst="round2SameRect">
          <a:avLst/>
        </a:prstGeom>
        <a:solidFill>
          <a:srgbClr val="FF99FF">
            <a:alpha val="90000"/>
          </a:srgb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The UK beauty industry has stable demand and continues to grow.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</a:pPr>
          <a:endParaRPr lang="en-US" sz="1000" kern="1200" dirty="0"/>
        </a:p>
      </dsp:txBody>
      <dsp:txXfrm rot="-5400000">
        <a:off x="1151887" y="54530"/>
        <a:ext cx="3124618" cy="965181"/>
      </dsp:txXfrm>
    </dsp:sp>
    <dsp:sp modelId="{8EE2563E-EAD7-4195-9DAB-4AFAF873D4B4}">
      <dsp:nvSpPr>
        <dsp:cNvPr id="0" name=""/>
        <dsp:cNvSpPr/>
      </dsp:nvSpPr>
      <dsp:spPr>
        <a:xfrm rot="5400000">
          <a:off x="-246832" y="1701145"/>
          <a:ext cx="1645552" cy="1151886"/>
        </a:xfrm>
        <a:prstGeom prst="chevron">
          <a:avLst/>
        </a:prstGeom>
        <a:solidFill>
          <a:srgbClr val="FF99FF"/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</a:t>
          </a:r>
          <a:endParaRPr lang="en-US" sz="13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2030255"/>
        <a:ext cx="1151886" cy="493666"/>
      </dsp:txXfrm>
    </dsp:sp>
    <dsp:sp modelId="{9CA827F9-806A-4733-B820-F7A5C6284C94}">
      <dsp:nvSpPr>
        <dsp:cNvPr id="0" name=""/>
        <dsp:cNvSpPr/>
      </dsp:nvSpPr>
      <dsp:spPr>
        <a:xfrm rot="5400000">
          <a:off x="2205498" y="400701"/>
          <a:ext cx="1069609" cy="3176832"/>
        </a:xfrm>
        <a:prstGeom prst="round2SameRect">
          <a:avLst/>
        </a:prstGeom>
        <a:solidFill>
          <a:srgbClr val="FF99FF">
            <a:alpha val="90000"/>
          </a:srgb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15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More people are interested in self-care and personal appearance.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151887" y="1506526"/>
        <a:ext cx="3124618" cy="965181"/>
      </dsp:txXfrm>
    </dsp:sp>
    <dsp:sp modelId="{E90825DE-36D7-4634-A365-678975624EB6}">
      <dsp:nvSpPr>
        <dsp:cNvPr id="0" name=""/>
        <dsp:cNvSpPr/>
      </dsp:nvSpPr>
      <dsp:spPr>
        <a:xfrm rot="5400000">
          <a:off x="-246832" y="3094362"/>
          <a:ext cx="1645552" cy="1151886"/>
        </a:xfrm>
        <a:prstGeom prst="chevron">
          <a:avLst/>
        </a:prstGeom>
        <a:solidFill>
          <a:srgbClr val="FF99FF"/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  <a:endParaRPr lang="en-US" sz="13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1" y="3423472"/>
        <a:ext cx="1151886" cy="493666"/>
      </dsp:txXfrm>
    </dsp:sp>
    <dsp:sp modelId="{5FAACD54-CBB3-4859-9B76-F74CC2294EEB}">
      <dsp:nvSpPr>
        <dsp:cNvPr id="0" name=""/>
        <dsp:cNvSpPr/>
      </dsp:nvSpPr>
      <dsp:spPr>
        <a:xfrm rot="5400000">
          <a:off x="2205498" y="1852697"/>
          <a:ext cx="1069609" cy="3176832"/>
        </a:xfrm>
        <a:prstGeom prst="round2SameRect">
          <a:avLst/>
        </a:prstGeom>
        <a:solidFill>
          <a:srgbClr val="FF99FF">
            <a:alpha val="90000"/>
          </a:srgb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8890" rIns="8890" bIns="889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Social media and online booking help beauty businesses attract clients and manage appointments.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0" algn="ctr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</a:pPr>
          <a:endParaRPr lang="en-US" sz="1300" kern="1200" dirty="0"/>
        </a:p>
      </dsp:txBody>
      <dsp:txXfrm rot="-5400000">
        <a:off x="1151887" y="2958522"/>
        <a:ext cx="3124618" cy="9651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51C3C2-6AB4-4DFA-865E-DB49126F4FCF}">
      <dsp:nvSpPr>
        <dsp:cNvPr id="0" name=""/>
        <dsp:cNvSpPr/>
      </dsp:nvSpPr>
      <dsp:spPr>
        <a:xfrm>
          <a:off x="0" y="105423"/>
          <a:ext cx="3162748" cy="3837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Social Media Marketing:</a:t>
          </a:r>
        </a:p>
      </dsp:txBody>
      <dsp:txXfrm>
        <a:off x="18734" y="124157"/>
        <a:ext cx="3125280" cy="346292"/>
      </dsp:txXfrm>
    </dsp:sp>
    <dsp:sp modelId="{4DAC998A-5ABD-4FBA-A160-6EABC161BE0F}">
      <dsp:nvSpPr>
        <dsp:cNvPr id="0" name=""/>
        <dsp:cNvSpPr/>
      </dsp:nvSpPr>
      <dsp:spPr>
        <a:xfrm>
          <a:off x="0" y="535263"/>
          <a:ext cx="3162748" cy="3837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* Instagram and TikTok promotion</a:t>
          </a:r>
        </a:p>
      </dsp:txBody>
      <dsp:txXfrm>
        <a:off x="18734" y="553997"/>
        <a:ext cx="3125280" cy="346292"/>
      </dsp:txXfrm>
    </dsp:sp>
    <dsp:sp modelId="{C7D66D53-A496-4A69-838A-AD7C0C5467E2}">
      <dsp:nvSpPr>
        <dsp:cNvPr id="0" name=""/>
        <dsp:cNvSpPr/>
      </dsp:nvSpPr>
      <dsp:spPr>
        <a:xfrm>
          <a:off x="0" y="965103"/>
          <a:ext cx="3162748" cy="3837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* Showing treatment results</a:t>
          </a:r>
        </a:p>
      </dsp:txBody>
      <dsp:txXfrm>
        <a:off x="18734" y="983837"/>
        <a:ext cx="3125280" cy="346292"/>
      </dsp:txXfrm>
    </dsp:sp>
    <dsp:sp modelId="{E1F3D367-D1D6-42EF-8FDB-8A12591C5629}">
      <dsp:nvSpPr>
        <dsp:cNvPr id="0" name=""/>
        <dsp:cNvSpPr/>
      </dsp:nvSpPr>
      <dsp:spPr>
        <a:xfrm>
          <a:off x="0" y="1394943"/>
          <a:ext cx="3162748" cy="3837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* Attracting new customers</a:t>
          </a:r>
        </a:p>
      </dsp:txBody>
      <dsp:txXfrm>
        <a:off x="18734" y="1413677"/>
        <a:ext cx="3125280" cy="346292"/>
      </dsp:txXfrm>
    </dsp:sp>
    <dsp:sp modelId="{9266CD7E-4397-47C8-A899-59ACC8213E31}">
      <dsp:nvSpPr>
        <dsp:cNvPr id="0" name=""/>
        <dsp:cNvSpPr/>
      </dsp:nvSpPr>
      <dsp:spPr>
        <a:xfrm>
          <a:off x="0" y="1824783"/>
          <a:ext cx="3162748" cy="3837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Customer Loyalty:</a:t>
          </a:r>
        </a:p>
      </dsp:txBody>
      <dsp:txXfrm>
        <a:off x="18734" y="1843517"/>
        <a:ext cx="3125280" cy="346292"/>
      </dsp:txXfrm>
    </dsp:sp>
    <dsp:sp modelId="{949FF486-7EE9-4E1D-98E5-6F54A0CAFD9B}">
      <dsp:nvSpPr>
        <dsp:cNvPr id="0" name=""/>
        <dsp:cNvSpPr/>
      </dsp:nvSpPr>
      <dsp:spPr>
        <a:xfrm>
          <a:off x="0" y="2254623"/>
          <a:ext cx="3162748" cy="3837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*Loyalty programmes</a:t>
          </a:r>
        </a:p>
      </dsp:txBody>
      <dsp:txXfrm>
        <a:off x="18734" y="2273357"/>
        <a:ext cx="3125280" cy="346292"/>
      </dsp:txXfrm>
    </dsp:sp>
    <dsp:sp modelId="{CC3C5EF5-4A58-4492-9C33-ED2B722EAF9C}">
      <dsp:nvSpPr>
        <dsp:cNvPr id="0" name=""/>
        <dsp:cNvSpPr/>
      </dsp:nvSpPr>
      <dsp:spPr>
        <a:xfrm>
          <a:off x="0" y="2684463"/>
          <a:ext cx="3162748" cy="3837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*Referral incentives</a:t>
          </a:r>
        </a:p>
      </dsp:txBody>
      <dsp:txXfrm>
        <a:off x="18734" y="2703197"/>
        <a:ext cx="3125280" cy="346292"/>
      </dsp:txXfrm>
    </dsp:sp>
    <dsp:sp modelId="{62F8D2F0-8BF2-43BA-970C-5F7D1BD39E1A}">
      <dsp:nvSpPr>
        <dsp:cNvPr id="0" name=""/>
        <dsp:cNvSpPr/>
      </dsp:nvSpPr>
      <dsp:spPr>
        <a:xfrm>
          <a:off x="0" y="3114303"/>
          <a:ext cx="3162748" cy="3837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* Encouraging repeat visits</a:t>
          </a:r>
        </a:p>
      </dsp:txBody>
      <dsp:txXfrm>
        <a:off x="18734" y="3133037"/>
        <a:ext cx="3125280" cy="3462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9BF4FE-D7D9-4BDE-9A08-816DAD5846A5}">
      <dsp:nvSpPr>
        <dsp:cNvPr id="0" name=""/>
        <dsp:cNvSpPr/>
      </dsp:nvSpPr>
      <dsp:spPr>
        <a:xfrm>
          <a:off x="0" y="2718"/>
          <a:ext cx="4580389" cy="802848"/>
        </a:xfrm>
        <a:prstGeom prst="roundRect">
          <a:avLst>
            <a:gd name="adj" fmla="val 10000"/>
          </a:avLst>
        </a:prstGeom>
        <a:solidFill>
          <a:srgbClr val="F4E0E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2904C-410B-4DEA-B3FE-34E0F386D4EB}">
      <dsp:nvSpPr>
        <dsp:cNvPr id="0" name=""/>
        <dsp:cNvSpPr/>
      </dsp:nvSpPr>
      <dsp:spPr>
        <a:xfrm>
          <a:off x="242861" y="183359"/>
          <a:ext cx="441998" cy="4415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D94B43-93BA-4D98-AD56-2EB4D02ED42B}">
      <dsp:nvSpPr>
        <dsp:cNvPr id="0" name=""/>
        <dsp:cNvSpPr/>
      </dsp:nvSpPr>
      <dsp:spPr>
        <a:xfrm>
          <a:off x="927721" y="2718"/>
          <a:ext cx="3267314" cy="95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00" tIns="100900" rIns="100900" bIns="10090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Total funding required: £7,500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27721" y="2718"/>
        <a:ext cx="3267314" cy="953382"/>
      </dsp:txXfrm>
    </dsp:sp>
    <dsp:sp modelId="{644C6423-1438-41AB-93DE-8B889639343F}">
      <dsp:nvSpPr>
        <dsp:cNvPr id="0" name=""/>
        <dsp:cNvSpPr/>
      </dsp:nvSpPr>
      <dsp:spPr>
        <a:xfrm>
          <a:off x="0" y="1167963"/>
          <a:ext cx="4580389" cy="802848"/>
        </a:xfrm>
        <a:prstGeom prst="roundRect">
          <a:avLst>
            <a:gd name="adj" fmla="val 10000"/>
          </a:avLst>
        </a:prstGeom>
        <a:solidFill>
          <a:srgbClr val="F4E0E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17EBC6-AD2A-4744-A5C1-070E01BF817B}">
      <dsp:nvSpPr>
        <dsp:cNvPr id="0" name=""/>
        <dsp:cNvSpPr/>
      </dsp:nvSpPr>
      <dsp:spPr>
        <a:xfrm>
          <a:off x="242861" y="1348604"/>
          <a:ext cx="441998" cy="4415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875C8-4871-4D99-94C4-9F0BB77DC350}">
      <dsp:nvSpPr>
        <dsp:cNvPr id="0" name=""/>
        <dsp:cNvSpPr/>
      </dsp:nvSpPr>
      <dsp:spPr>
        <a:xfrm>
          <a:off x="927721" y="1167963"/>
          <a:ext cx="3267314" cy="95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00" tIns="100900" rIns="100900" bIns="10090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investment will be used for:</a:t>
          </a:r>
          <a:endParaRPr lang="en-US" sz="16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27721" y="1167963"/>
        <a:ext cx="3267314" cy="953382"/>
      </dsp:txXfrm>
    </dsp:sp>
    <dsp:sp modelId="{3FCF10B6-AE71-4838-9E17-E26CB75BD320}">
      <dsp:nvSpPr>
        <dsp:cNvPr id="0" name=""/>
        <dsp:cNvSpPr/>
      </dsp:nvSpPr>
      <dsp:spPr>
        <a:xfrm>
          <a:off x="0" y="2333208"/>
          <a:ext cx="4580389" cy="802848"/>
        </a:xfrm>
        <a:prstGeom prst="roundRect">
          <a:avLst>
            <a:gd name="adj" fmla="val 10000"/>
          </a:avLst>
        </a:prstGeom>
        <a:solidFill>
          <a:srgbClr val="F4E0E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2E8E57-8280-4CEF-BB9F-0BD0DB2EC69B}">
      <dsp:nvSpPr>
        <dsp:cNvPr id="0" name=""/>
        <dsp:cNvSpPr/>
      </dsp:nvSpPr>
      <dsp:spPr>
        <a:xfrm>
          <a:off x="242861" y="2513849"/>
          <a:ext cx="441998" cy="4415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EC3D1-7B23-463E-B70B-CBB5FBC24A96}">
      <dsp:nvSpPr>
        <dsp:cNvPr id="0" name=""/>
        <dsp:cNvSpPr/>
      </dsp:nvSpPr>
      <dsp:spPr>
        <a:xfrm>
          <a:off x="927721" y="2333208"/>
          <a:ext cx="3267314" cy="95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00" tIns="100900" rIns="100900" bIns="100900" numCol="1" spcCol="1270" anchor="b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• Equipment and furniture</a:t>
          </a:r>
          <a:b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• Studio setup and decoration</a:t>
          </a:r>
          <a:b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• Marketing and promotion</a:t>
          </a:r>
          <a:b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• Beauty products and supplies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27721" y="2333208"/>
        <a:ext cx="3267314" cy="953382"/>
      </dsp:txXfrm>
    </dsp:sp>
    <dsp:sp modelId="{E08122F3-60EF-4823-8BA6-CE4D97830478}">
      <dsp:nvSpPr>
        <dsp:cNvPr id="0" name=""/>
        <dsp:cNvSpPr/>
      </dsp:nvSpPr>
      <dsp:spPr>
        <a:xfrm>
          <a:off x="0" y="3498453"/>
          <a:ext cx="4580389" cy="802848"/>
        </a:xfrm>
        <a:prstGeom prst="roundRect">
          <a:avLst>
            <a:gd name="adj" fmla="val 10000"/>
          </a:avLst>
        </a:prstGeom>
        <a:solidFill>
          <a:srgbClr val="F4E0E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952170-C6FA-4EFA-AA77-0C7AED945702}">
      <dsp:nvSpPr>
        <dsp:cNvPr id="0" name=""/>
        <dsp:cNvSpPr/>
      </dsp:nvSpPr>
      <dsp:spPr>
        <a:xfrm>
          <a:off x="242861" y="3679094"/>
          <a:ext cx="441998" cy="4415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BA4E55-ACD5-40F6-8E24-65AACCEC05A4}">
      <dsp:nvSpPr>
        <dsp:cNvPr id="0" name=""/>
        <dsp:cNvSpPr/>
      </dsp:nvSpPr>
      <dsp:spPr>
        <a:xfrm>
          <a:off x="927721" y="3498453"/>
          <a:ext cx="3267314" cy="95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900" tIns="100900" rIns="100900" bIns="10090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Break-even</a:t>
          </a: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is expected within six months.</a:t>
          </a:r>
          <a:endParaRPr lang="en-US" sz="1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27721" y="3498453"/>
        <a:ext cx="3267314" cy="953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23D221-B2E7-4B19-8737-150F3FA5D0B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FDD512-6A59-424D-98CB-869EE45C19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719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DD512-6A59-424D-98CB-869EE45C190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7518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DD512-6A59-424D-98CB-869EE45C190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8521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DD512-6A59-424D-98CB-869EE45C190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083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DD512-6A59-424D-98CB-869EE45C190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428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jpe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hyperlink" Target="https://technofaq.org/posts/2020/10/digital-marketing-strategy-a-must-for-every-small-business/" TargetMode="Externa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emmasbeautifulfinds.blogspot.com/2012/09/do-it-yourself.html" TargetMode="External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350" y="685800"/>
            <a:ext cx="81153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80488" y="1439540"/>
            <a:ext cx="6719920" cy="100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200" kern="1200" dirty="0">
                <a:latin typeface="Arial" panose="020B0604020202020204" pitchFamily="34" charset="0"/>
                <a:cs typeface="Arial" panose="020B0604020202020204" pitchFamily="34" charset="0"/>
              </a:rPr>
              <a:t>Studio LU Franco – Business Pitch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12" y="2444376"/>
            <a:ext cx="8118138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2040" y="2768321"/>
            <a:ext cx="6719919" cy="282854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CertHE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Business Skills for the Workplace (Level 4)</a:t>
            </a:r>
            <a:b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Enterprise &amp; Entrepreneurship</a:t>
            </a:r>
            <a:b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LCLM4006</a:t>
            </a:r>
            <a:b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Assessment: Business Pitch Presentation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Luciana de Lara Franco</a:t>
            </a:r>
            <a:b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2431984</a:t>
            </a:r>
            <a:b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Dr. Ejike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Udeogu</a:t>
            </a:r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C45C815-20C0-0D61-DBFD-CC868F7736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7645" y="0"/>
            <a:ext cx="3145872" cy="136740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7" name="Rectangle 96">
            <a:extLst>
              <a:ext uri="{FF2B5EF4-FFF2-40B4-BE49-F238E27FC236}">
                <a16:creationId xmlns:a16="http://schemas.microsoft.com/office/drawing/2014/main" id="{8DF66CB0-1AD6-4D8C-BE70-897ADA64F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24C3B26D-D43F-467B-B943-E20A45E7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350" y="685799"/>
            <a:ext cx="5102038" cy="548640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063256"/>
            <a:ext cx="4653073" cy="1097210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US" sz="32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Idea Overview</a:t>
            </a:r>
          </a:p>
        </p:txBody>
      </p:sp>
      <p:pic>
        <p:nvPicPr>
          <p:cNvPr id="8" name="Picture 7" descr="Stúdio Lash Designer | Design, Room divider, Home decor">
            <a:extLst>
              <a:ext uri="{FF2B5EF4-FFF2-40B4-BE49-F238E27FC236}">
                <a16:creationId xmlns:a16="http://schemas.microsoft.com/office/drawing/2014/main" id="{3705D541-8E38-3CBE-924C-0D121605C8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39" r="45797"/>
          <a:stretch>
            <a:fillRect/>
          </a:stretch>
        </p:blipFill>
        <p:spPr bwMode="auto">
          <a:xfrm>
            <a:off x="5218780" y="685801"/>
            <a:ext cx="3575842" cy="5486399"/>
          </a:xfrm>
          <a:prstGeom prst="rect">
            <a:avLst/>
          </a:prstGeom>
          <a:noFill/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F89DF8-33F0-6F12-0EF0-8A88EFAAD3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6041" y="5726033"/>
            <a:ext cx="1617959" cy="1131968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D885B5C-0832-FBEE-1593-165B25EDFF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5993786"/>
              </p:ext>
            </p:extLst>
          </p:nvPr>
        </p:nvGraphicFramePr>
        <p:xfrm>
          <a:off x="813340" y="2447337"/>
          <a:ext cx="4106450" cy="31560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10AB0D-5FB0-D562-20CF-C8DF284A42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7443" r="11094"/>
          <a:stretch>
            <a:fillRect/>
          </a:stretch>
        </p:blipFill>
        <p:spPr>
          <a:xfrm>
            <a:off x="21" y="10"/>
            <a:ext cx="5872273" cy="6857990"/>
          </a:xfrm>
          <a:prstGeom prst="rect">
            <a:avLst/>
          </a:prstGeom>
        </p:spPr>
      </p:pic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239536" y="0"/>
            <a:ext cx="3904464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54" name="Freeform: Shape 53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1169" y="0"/>
            <a:ext cx="3782831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022759" y="0"/>
            <a:ext cx="189729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1764" y="357700"/>
            <a:ext cx="2725309" cy="1588422"/>
          </a:xfrm>
        </p:spPr>
        <p:txBody>
          <a:bodyPr anchor="b">
            <a:normAutofit/>
          </a:bodyPr>
          <a:lstStyle/>
          <a:p>
            <a:r>
              <a:rPr lang="en-US" sz="3200" b="1">
                <a:latin typeface="Arial" panose="020B0604020202020204" pitchFamily="34" charset="0"/>
                <a:cs typeface="Arial" panose="020B0604020202020204" pitchFamily="34" charset="0"/>
              </a:rPr>
              <a:t>Key External Factors (PESTEL)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ADB5D6C-812D-44D7-3364-6C8C38A815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6793269"/>
              </p:ext>
            </p:extLst>
          </p:nvPr>
        </p:nvGraphicFramePr>
        <p:xfrm>
          <a:off x="4605557" y="2261754"/>
          <a:ext cx="4328719" cy="45541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792593F-7429-4C26-9205-C73F129B8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F4FEC82-D430-4945-8AA9-240D0EF9DD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72000" cy="6857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892" y="327172"/>
            <a:ext cx="4186106" cy="1668782"/>
          </a:xfrm>
        </p:spPr>
        <p:txBody>
          <a:bodyPr anchor="ctr">
            <a:no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Marketing Strategies to Attract Customers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5BA4EAA-C96C-87BA-A1D2-6FBDBE4B8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6892" y="245660"/>
            <a:ext cx="4102216" cy="6442744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08810358-36EF-CF19-0712-1BF881F0A6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9938204"/>
              </p:ext>
            </p:extLst>
          </p:nvPr>
        </p:nvGraphicFramePr>
        <p:xfrm>
          <a:off x="701936" y="2388521"/>
          <a:ext cx="3162748" cy="36034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CBE3092D-4105-4026-9B66-A0011E0CA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3581" y="494106"/>
            <a:ext cx="3779187" cy="1474666"/>
          </a:xfrm>
        </p:spPr>
        <p:txBody>
          <a:bodyPr anchor="ctr"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Funding Requirements</a:t>
            </a:r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D9759409-BDF8-4BFD-9AF3-4B5C04C2A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6350" y="0"/>
            <a:ext cx="405765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8353241-FFFE-E08F-2AEC-D2184D6C0E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52" r="6214" b="2"/>
          <a:stretch>
            <a:fillRect/>
          </a:stretch>
        </p:blipFill>
        <p:spPr>
          <a:xfrm>
            <a:off x="5234729" y="1968772"/>
            <a:ext cx="3800214" cy="292045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DC97BE6-FBD4-F250-ADF5-FB8F0B27D367}"/>
              </a:ext>
            </a:extLst>
          </p:cNvPr>
          <p:cNvSpPr txBox="1"/>
          <p:nvPr/>
        </p:nvSpPr>
        <p:spPr>
          <a:xfrm>
            <a:off x="5763237" y="906011"/>
            <a:ext cx="2743200" cy="989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20" name="Content Placeholder 6">
            <a:extLst>
              <a:ext uri="{FF2B5EF4-FFF2-40B4-BE49-F238E27FC236}">
                <a16:creationId xmlns:a16="http://schemas.microsoft.com/office/drawing/2014/main" id="{DAFDE21B-A4D8-F179-1337-94235C775D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075827"/>
              </p:ext>
            </p:extLst>
          </p:nvPr>
        </p:nvGraphicFramePr>
        <p:xfrm>
          <a:off x="327170" y="2181138"/>
          <a:ext cx="4580389" cy="4454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Rectangle 92">
            <a:extLst>
              <a:ext uri="{FF2B5EF4-FFF2-40B4-BE49-F238E27FC236}">
                <a16:creationId xmlns:a16="http://schemas.microsoft.com/office/drawing/2014/main" id="{69AB23CA-CF96-42B0-847F-37A181DE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" y="0"/>
            <a:ext cx="9143772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682" y="442914"/>
            <a:ext cx="5350811" cy="1331296"/>
          </a:xfrm>
        </p:spPr>
        <p:txBody>
          <a:bodyPr anchor="ctr"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A45FD7F6-BF7B-4588-AE38-90035891A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73017" y="-18918"/>
            <a:ext cx="2685057" cy="3029264"/>
          </a:xfrm>
          <a:custGeom>
            <a:avLst/>
            <a:gdLst>
              <a:gd name="connsiteX0" fmla="*/ 19381 w 3580076"/>
              <a:gd name="connsiteY0" fmla="*/ 0 h 3029264"/>
              <a:gd name="connsiteX1" fmla="*/ 3580076 w 3580076"/>
              <a:gd name="connsiteY1" fmla="*/ 0 h 3029264"/>
              <a:gd name="connsiteX2" fmla="*/ 3580076 w 3580076"/>
              <a:gd name="connsiteY2" fmla="*/ 2559343 h 3029264"/>
              <a:gd name="connsiteX3" fmla="*/ 3556258 w 3580076"/>
              <a:gd name="connsiteY3" fmla="*/ 2578706 h 3029264"/>
              <a:gd name="connsiteX4" fmla="*/ 2887450 w 3580076"/>
              <a:gd name="connsiteY4" fmla="*/ 2826324 h 3029264"/>
              <a:gd name="connsiteX5" fmla="*/ 2575407 w 3580076"/>
              <a:gd name="connsiteY5" fmla="*/ 2906908 h 3029264"/>
              <a:gd name="connsiteX6" fmla="*/ 628491 w 3580076"/>
              <a:gd name="connsiteY6" fmla="*/ 2569492 h 3029264"/>
              <a:gd name="connsiteX7" fmla="*/ 113276 w 3580076"/>
              <a:gd name="connsiteY7" fmla="*/ 1240251 h 3029264"/>
              <a:gd name="connsiteX8" fmla="*/ 83702 w 3580076"/>
              <a:gd name="connsiteY8" fmla="*/ 1041556 h 3029264"/>
              <a:gd name="connsiteX9" fmla="*/ 7347 w 3580076"/>
              <a:gd name="connsiteY9" fmla="*/ 73049 h 3029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80076" h="3029264">
                <a:moveTo>
                  <a:pt x="19381" y="0"/>
                </a:moveTo>
                <a:lnTo>
                  <a:pt x="3580076" y="0"/>
                </a:lnTo>
                <a:lnTo>
                  <a:pt x="3580076" y="2559343"/>
                </a:lnTo>
                <a:lnTo>
                  <a:pt x="3556258" y="2578706"/>
                </a:lnTo>
                <a:cubicBezTo>
                  <a:pt x="3390615" y="2698133"/>
                  <a:pt x="3196665" y="2750327"/>
                  <a:pt x="2887450" y="2826324"/>
                </a:cubicBezTo>
                <a:cubicBezTo>
                  <a:pt x="2787996" y="2850747"/>
                  <a:pt x="2685123" y="2876042"/>
                  <a:pt x="2575407" y="2906908"/>
                </a:cubicBezTo>
                <a:cubicBezTo>
                  <a:pt x="1737105" y="3142655"/>
                  <a:pt x="1154843" y="3041718"/>
                  <a:pt x="628491" y="2569492"/>
                </a:cubicBezTo>
                <a:cubicBezTo>
                  <a:pt x="283045" y="2259569"/>
                  <a:pt x="200247" y="1841949"/>
                  <a:pt x="113276" y="1240251"/>
                </a:cubicBezTo>
                <a:cubicBezTo>
                  <a:pt x="103566" y="1173024"/>
                  <a:pt x="93505" y="1106186"/>
                  <a:pt x="83702" y="1041556"/>
                </a:cubicBezTo>
                <a:cubicBezTo>
                  <a:pt x="30763" y="691052"/>
                  <a:pt x="-19190" y="360006"/>
                  <a:pt x="7347" y="73049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8CAE109-E44B-CF6B-9DF1-614E938C2C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25" r="-4" b="-4"/>
          <a:stretch>
            <a:fillRect/>
          </a:stretch>
        </p:blipFill>
        <p:spPr>
          <a:xfrm>
            <a:off x="4688305" y="3278915"/>
            <a:ext cx="4469769" cy="3560169"/>
          </a:xfrm>
          <a:custGeom>
            <a:avLst/>
            <a:gdLst/>
            <a:ahLst/>
            <a:cxnLst/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</p:spPr>
      </p:pic>
      <p:sp>
        <p:nvSpPr>
          <p:cNvPr id="97" name="Freeform: Shape 96">
            <a:extLst>
              <a:ext uri="{FF2B5EF4-FFF2-40B4-BE49-F238E27FC236}">
                <a16:creationId xmlns:a16="http://schemas.microsoft.com/office/drawing/2014/main" id="{2F05AAE2-453E-4EDA-8961-D9B319978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4117" y="3297832"/>
            <a:ext cx="4469769" cy="3560169"/>
          </a:xfrm>
          <a:custGeom>
            <a:avLst/>
            <a:gdLst>
              <a:gd name="connsiteX0" fmla="*/ 5959692 w 5959692"/>
              <a:gd name="connsiteY0" fmla="*/ 3363787 h 3560169"/>
              <a:gd name="connsiteX1" fmla="*/ 5959692 w 5959692"/>
              <a:gd name="connsiteY1" fmla="*/ 3560169 h 3560169"/>
              <a:gd name="connsiteX2" fmla="*/ 5918326 w 5959692"/>
              <a:gd name="connsiteY2" fmla="*/ 3560169 h 3560169"/>
              <a:gd name="connsiteX3" fmla="*/ 3008109 w 5959692"/>
              <a:gd name="connsiteY3" fmla="*/ 42 h 3560169"/>
              <a:gd name="connsiteX4" fmla="*/ 4702247 w 5959692"/>
              <a:gd name="connsiteY4" fmla="*/ 626282 h 3560169"/>
              <a:gd name="connsiteX5" fmla="*/ 5069411 w 5959692"/>
              <a:gd name="connsiteY5" fmla="*/ 865826 h 3560169"/>
              <a:gd name="connsiteX6" fmla="*/ 5895906 w 5959692"/>
              <a:gd name="connsiteY6" fmla="*/ 1594994 h 3560169"/>
              <a:gd name="connsiteX7" fmla="*/ 5959691 w 5959692"/>
              <a:gd name="connsiteY7" fmla="*/ 1728783 h 3560169"/>
              <a:gd name="connsiteX8" fmla="*/ 5959691 w 5959692"/>
              <a:gd name="connsiteY8" fmla="*/ 2242763 h 3560169"/>
              <a:gd name="connsiteX9" fmla="*/ 5918347 w 5959692"/>
              <a:gd name="connsiteY9" fmla="*/ 2056598 h 3560169"/>
              <a:gd name="connsiteX10" fmla="*/ 5820285 w 5959692"/>
              <a:gd name="connsiteY10" fmla="*/ 1774807 h 3560169"/>
              <a:gd name="connsiteX11" fmla="*/ 4980935 w 5959692"/>
              <a:gd name="connsiteY11" fmla="*/ 946614 h 3560169"/>
              <a:gd name="connsiteX12" fmla="*/ 4635662 w 5959692"/>
              <a:gd name="connsiteY12" fmla="*/ 716464 h 3560169"/>
              <a:gd name="connsiteX13" fmla="*/ 3044280 w 5959692"/>
              <a:gd name="connsiteY13" fmla="*/ 109209 h 3560169"/>
              <a:gd name="connsiteX14" fmla="*/ 2119450 w 5959692"/>
              <a:gd name="connsiteY14" fmla="*/ 300880 h 3560169"/>
              <a:gd name="connsiteX15" fmla="*/ 919412 w 5959692"/>
              <a:gd name="connsiteY15" fmla="*/ 1696777 h 3560169"/>
              <a:gd name="connsiteX16" fmla="*/ 797804 w 5959692"/>
              <a:gd name="connsiteY16" fmla="*/ 1925546 h 3560169"/>
              <a:gd name="connsiteX17" fmla="*/ 287588 w 5959692"/>
              <a:gd name="connsiteY17" fmla="*/ 3069391 h 3560169"/>
              <a:gd name="connsiteX18" fmla="*/ 235658 w 5959692"/>
              <a:gd name="connsiteY18" fmla="*/ 3441477 h 3560169"/>
              <a:gd name="connsiteX19" fmla="*/ 239056 w 5959692"/>
              <a:gd name="connsiteY19" fmla="*/ 3560169 h 3560169"/>
              <a:gd name="connsiteX20" fmla="*/ 635 w 5959692"/>
              <a:gd name="connsiteY20" fmla="*/ 3560169 h 3560169"/>
              <a:gd name="connsiteX21" fmla="*/ 0 w 5959692"/>
              <a:gd name="connsiteY21" fmla="*/ 3534810 h 3560169"/>
              <a:gd name="connsiteX22" fmla="*/ 56896 w 5959692"/>
              <a:gd name="connsiteY22" fmla="*/ 3142342 h 3560169"/>
              <a:gd name="connsiteX23" fmla="*/ 605568 w 5959692"/>
              <a:gd name="connsiteY23" fmla="*/ 1932853 h 3560169"/>
              <a:gd name="connsiteX24" fmla="*/ 736162 w 5959692"/>
              <a:gd name="connsiteY24" fmla="*/ 1690788 h 3560169"/>
              <a:gd name="connsiteX25" fmla="*/ 2021319 w 5959692"/>
              <a:gd name="connsiteY25" fmla="*/ 209863 h 3560169"/>
              <a:gd name="connsiteX26" fmla="*/ 3008109 w 5959692"/>
              <a:gd name="connsiteY26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959692" h="3560169">
                <a:moveTo>
                  <a:pt x="5959692" y="3363787"/>
                </a:moveTo>
                <a:lnTo>
                  <a:pt x="5959692" y="3560169"/>
                </a:lnTo>
                <a:lnTo>
                  <a:pt x="5918326" y="3560169"/>
                </a:lnTo>
                <a:close/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1" y="2242763"/>
                </a:lnTo>
                <a:lnTo>
                  <a:pt x="5918347" y="2056598"/>
                </a:lnTo>
                <a:cubicBezTo>
                  <a:pt x="5891169" y="1960834"/>
                  <a:pt x="5858474" y="1866845"/>
                  <a:pt x="5820285" y="1774807"/>
                </a:cubicBezTo>
                <a:cubicBezTo>
                  <a:pt x="5666444" y="1404038"/>
                  <a:pt x="5439344" y="1244459"/>
                  <a:pt x="4980935" y="946614"/>
                </a:cubicBezTo>
                <a:cubicBezTo>
                  <a:pt x="4870349" y="874793"/>
                  <a:pt x="4755972" y="800460"/>
                  <a:pt x="4635662" y="716464"/>
                </a:cubicBezTo>
                <a:cubicBezTo>
                  <a:pt x="4061110" y="315407"/>
                  <a:pt x="3551697" y="116473"/>
                  <a:pt x="3044280" y="109209"/>
                </a:cubicBezTo>
                <a:cubicBezTo>
                  <a:pt x="2739831" y="104851"/>
                  <a:pt x="2436100" y="169494"/>
                  <a:pt x="2119450" y="300880"/>
                </a:cubicBezTo>
                <a:cubicBezTo>
                  <a:pt x="1565269" y="530823"/>
                  <a:pt x="1284534" y="1002904"/>
                  <a:pt x="919412" y="1696777"/>
                </a:cubicBezTo>
                <a:cubicBezTo>
                  <a:pt x="878625" y="1774305"/>
                  <a:pt x="837580" y="1851211"/>
                  <a:pt x="797804" y="1925546"/>
                </a:cubicBezTo>
                <a:cubicBezTo>
                  <a:pt x="582340" y="2328776"/>
                  <a:pt x="378892" y="2709642"/>
                  <a:pt x="287588" y="3069391"/>
                </a:cubicBezTo>
                <a:cubicBezTo>
                  <a:pt x="254851" y="3198359"/>
                  <a:pt x="237447" y="3321111"/>
                  <a:pt x="235658" y="3441477"/>
                </a:cubicBezTo>
                <a:lnTo>
                  <a:pt x="239056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99" name="Freeform: Shape 98">
            <a:extLst>
              <a:ext uri="{FF2B5EF4-FFF2-40B4-BE49-F238E27FC236}">
                <a16:creationId xmlns:a16="http://schemas.microsoft.com/office/drawing/2014/main" id="{CE2CF453-4871-4F22-8746-957F757DA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7869" y="3124529"/>
            <a:ext cx="4606131" cy="3752389"/>
          </a:xfrm>
          <a:custGeom>
            <a:avLst/>
            <a:gdLst>
              <a:gd name="connsiteX0" fmla="*/ 3215595 w 6141507"/>
              <a:gd name="connsiteY0" fmla="*/ 37 h 3752389"/>
              <a:gd name="connsiteX1" fmla="*/ 5025810 w 6141507"/>
              <a:gd name="connsiteY1" fmla="*/ 667544 h 3752389"/>
              <a:gd name="connsiteX2" fmla="*/ 5418068 w 6141507"/>
              <a:gd name="connsiteY2" fmla="*/ 923043 h 3752389"/>
              <a:gd name="connsiteX3" fmla="*/ 6130109 w 6141507"/>
              <a:gd name="connsiteY3" fmla="*/ 1458777 h 3752389"/>
              <a:gd name="connsiteX4" fmla="*/ 6141506 w 6141507"/>
              <a:gd name="connsiteY4" fmla="*/ 1473047 h 3752389"/>
              <a:gd name="connsiteX5" fmla="*/ 6141507 w 6141507"/>
              <a:gd name="connsiteY5" fmla="*/ 3752389 h 3752389"/>
              <a:gd name="connsiteX6" fmla="*/ 0 w 6141507"/>
              <a:gd name="connsiteY6" fmla="*/ 3752389 h 3752389"/>
              <a:gd name="connsiteX7" fmla="*/ 7127 w 6141507"/>
              <a:gd name="connsiteY7" fmla="*/ 3638865 h 3752389"/>
              <a:gd name="connsiteX8" fmla="*/ 59603 w 6141507"/>
              <a:gd name="connsiteY8" fmla="*/ 3356358 h 3752389"/>
              <a:gd name="connsiteX9" fmla="*/ 646726 w 6141507"/>
              <a:gd name="connsiteY9" fmla="*/ 2064848 h 3752389"/>
              <a:gd name="connsiteX10" fmla="*/ 786444 w 6141507"/>
              <a:gd name="connsiteY10" fmla="*/ 1806355 h 3752389"/>
              <a:gd name="connsiteX11" fmla="*/ 2160845 w 6141507"/>
              <a:gd name="connsiteY11" fmla="*/ 224629 h 3752389"/>
              <a:gd name="connsiteX12" fmla="*/ 3215595 w 6141507"/>
              <a:gd name="connsiteY12" fmla="*/ 37 h 3752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41507" h="3752389">
                <a:moveTo>
                  <a:pt x="3215595" y="37"/>
                </a:moveTo>
                <a:cubicBezTo>
                  <a:pt x="3793727" y="3265"/>
                  <a:pt x="4373168" y="222053"/>
                  <a:pt x="5025810" y="667544"/>
                </a:cubicBezTo>
                <a:cubicBezTo>
                  <a:pt x="5162471" y="760846"/>
                  <a:pt x="5292423" y="843339"/>
                  <a:pt x="5418068" y="923043"/>
                </a:cubicBezTo>
                <a:cubicBezTo>
                  <a:pt x="5743584" y="1129628"/>
                  <a:pt x="5966418" y="1276344"/>
                  <a:pt x="6130109" y="1458777"/>
                </a:cubicBezTo>
                <a:lnTo>
                  <a:pt x="6141506" y="1473047"/>
                </a:lnTo>
                <a:lnTo>
                  <a:pt x="6141507" y="3752389"/>
                </a:lnTo>
                <a:lnTo>
                  <a:pt x="0" y="3752389"/>
                </a:lnTo>
                <a:lnTo>
                  <a:pt x="7127" y="3638865"/>
                </a:lnTo>
                <a:cubicBezTo>
                  <a:pt x="16780" y="3547020"/>
                  <a:pt x="34303" y="3453276"/>
                  <a:pt x="59603" y="3356358"/>
                </a:cubicBezTo>
                <a:cubicBezTo>
                  <a:pt x="165452" y="2950843"/>
                  <a:pt x="399187" y="2520480"/>
                  <a:pt x="646726" y="2064848"/>
                </a:cubicBezTo>
                <a:cubicBezTo>
                  <a:pt x="692424" y="1980851"/>
                  <a:pt x="739580" y="1893951"/>
                  <a:pt x="786444" y="1806355"/>
                </a:cubicBezTo>
                <a:cubicBezTo>
                  <a:pt x="1205972" y="1022363"/>
                  <a:pt x="1528233" y="488656"/>
                  <a:pt x="2160845" y="224629"/>
                </a:cubicBezTo>
                <a:cubicBezTo>
                  <a:pt x="2522310" y="73767"/>
                  <a:pt x="2868717" y="-1899"/>
                  <a:pt x="3215595" y="37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682" y="1966431"/>
            <a:ext cx="4113998" cy="3997807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beauty market in Birmingham is growing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Studio LU Franco has a clear niche in eyebrow and eyelash services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business has low start-up and operating costs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There is strong potential for repeat customers</a:t>
            </a:r>
          </a:p>
          <a:p>
            <a:pPr>
              <a:lnSpc>
                <a:spcPct val="150000"/>
              </a:lnSpc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Studio LU Franco represents a promising future business opportunity.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9F50D8-7D80-6348-C18B-4494DF73AA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729" r="15464" b="3"/>
          <a:stretch>
            <a:fillRect/>
          </a:stretch>
        </p:blipFill>
        <p:spPr>
          <a:xfrm>
            <a:off x="6673596" y="10"/>
            <a:ext cx="2470407" cy="2743202"/>
          </a:xfrm>
          <a:custGeom>
            <a:avLst/>
            <a:gdLst/>
            <a:ahLst/>
            <a:cxnLst/>
            <a:rect l="l" t="t" r="r" b="b"/>
            <a:pathLst>
              <a:path w="3293877" h="2743212">
                <a:moveTo>
                  <a:pt x="37772" y="0"/>
                </a:moveTo>
                <a:lnTo>
                  <a:pt x="3293877" y="0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</p:spPr>
      </p:pic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6A0E0FAE-D6BC-43D5-ACA6-8CDE48477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73477" y="0"/>
            <a:ext cx="2470408" cy="2743212"/>
          </a:xfrm>
          <a:custGeom>
            <a:avLst/>
            <a:gdLst>
              <a:gd name="connsiteX0" fmla="*/ 37772 w 3293877"/>
              <a:gd name="connsiteY0" fmla="*/ 0 h 2743212"/>
              <a:gd name="connsiteX1" fmla="*/ 175506 w 3293877"/>
              <a:gd name="connsiteY1" fmla="*/ 0 h 2743212"/>
              <a:gd name="connsiteX2" fmla="*/ 149226 w 3293877"/>
              <a:gd name="connsiteY2" fmla="*/ 78193 h 2743212"/>
              <a:gd name="connsiteX3" fmla="*/ 122819 w 3293877"/>
              <a:gd name="connsiteY3" fmla="*/ 237010 h 2743212"/>
              <a:gd name="connsiteX4" fmla="*/ 180914 w 3293877"/>
              <a:gd name="connsiteY4" fmla="*/ 1023956 h 2743212"/>
              <a:gd name="connsiteX5" fmla="*/ 203979 w 3293877"/>
              <a:gd name="connsiteY5" fmla="*/ 1185356 h 2743212"/>
              <a:gd name="connsiteX6" fmla="*/ 612631 w 3293877"/>
              <a:gd name="connsiteY6" fmla="*/ 2264082 h 2743212"/>
              <a:gd name="connsiteX7" fmla="*/ 2171849 w 3293877"/>
              <a:gd name="connsiteY7" fmla="*/ 2532019 h 2743212"/>
              <a:gd name="connsiteX8" fmla="*/ 2422184 w 3293877"/>
              <a:gd name="connsiteY8" fmla="*/ 2465509 h 2743212"/>
              <a:gd name="connsiteX9" fmla="*/ 3087206 w 3293877"/>
              <a:gd name="connsiteY9" fmla="*/ 2143537 h 2743212"/>
              <a:gd name="connsiteX10" fmla="*/ 3203783 w 3293877"/>
              <a:gd name="connsiteY10" fmla="*/ 1995541 h 2743212"/>
              <a:gd name="connsiteX11" fmla="*/ 3293877 w 3293877"/>
              <a:gd name="connsiteY11" fmla="*/ 1849554 h 2743212"/>
              <a:gd name="connsiteX12" fmla="*/ 3293877 w 3293877"/>
              <a:gd name="connsiteY12" fmla="*/ 2133887 h 2743212"/>
              <a:gd name="connsiteX13" fmla="*/ 3222757 w 3293877"/>
              <a:gd name="connsiteY13" fmla="*/ 2223039 h 2743212"/>
              <a:gd name="connsiteX14" fmla="*/ 2503136 w 3293877"/>
              <a:gd name="connsiteY14" fmla="*/ 2565392 h 2743212"/>
              <a:gd name="connsiteX15" fmla="*/ 2232111 w 3293877"/>
              <a:gd name="connsiteY15" fmla="*/ 2635826 h 2743212"/>
              <a:gd name="connsiteX16" fmla="*/ 542319 w 3293877"/>
              <a:gd name="connsiteY16" fmla="*/ 2345567 h 2743212"/>
              <a:gd name="connsiteX17" fmla="*/ 96920 w 3293877"/>
              <a:gd name="connsiteY17" fmla="*/ 1191868 h 2743212"/>
              <a:gd name="connsiteX18" fmla="*/ 71529 w 3293877"/>
              <a:gd name="connsiteY18" fmla="*/ 1019346 h 2743212"/>
              <a:gd name="connsiteX19" fmla="*/ 6623 w 3293877"/>
              <a:gd name="connsiteY19" fmla="*/ 178315 h 2743212"/>
              <a:gd name="connsiteX20" fmla="*/ 34833 w 3293877"/>
              <a:gd name="connsiteY20" fmla="*/ 8680 h 2743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293877" h="2743212">
                <a:moveTo>
                  <a:pt x="37772" y="0"/>
                </a:moveTo>
                <a:lnTo>
                  <a:pt x="175506" y="0"/>
                </a:lnTo>
                <a:lnTo>
                  <a:pt x="149226" y="78193"/>
                </a:lnTo>
                <a:cubicBezTo>
                  <a:pt x="136827" y="128527"/>
                  <a:pt x="128121" y="181246"/>
                  <a:pt x="122819" y="237010"/>
                </a:cubicBezTo>
                <a:cubicBezTo>
                  <a:pt x="100634" y="470331"/>
                  <a:pt x="139609" y="739241"/>
                  <a:pt x="180914" y="1023956"/>
                </a:cubicBezTo>
                <a:cubicBezTo>
                  <a:pt x="188562" y="1076454"/>
                  <a:pt x="196412" y="1130747"/>
                  <a:pt x="203979" y="1185356"/>
                </a:cubicBezTo>
                <a:cubicBezTo>
                  <a:pt x="271754" y="1674130"/>
                  <a:pt x="336774" y="2013298"/>
                  <a:pt x="612631" y="2264082"/>
                </a:cubicBezTo>
                <a:cubicBezTo>
                  <a:pt x="1032949" y="2646196"/>
                  <a:pt x="1499262" y="2726349"/>
                  <a:pt x="2171849" y="2532019"/>
                </a:cubicBezTo>
                <a:cubicBezTo>
                  <a:pt x="2259876" y="2506576"/>
                  <a:pt x="2342402" y="2485683"/>
                  <a:pt x="2422184" y="2465509"/>
                </a:cubicBezTo>
                <a:cubicBezTo>
                  <a:pt x="2752924" y="2381814"/>
                  <a:pt x="2919303" y="2333175"/>
                  <a:pt x="3087206" y="2143537"/>
                </a:cubicBezTo>
                <a:cubicBezTo>
                  <a:pt x="3128886" y="2096462"/>
                  <a:pt x="3167762" y="2047097"/>
                  <a:pt x="3203783" y="1995541"/>
                </a:cubicBezTo>
                <a:lnTo>
                  <a:pt x="3293877" y="1849554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350" y="685800"/>
            <a:ext cx="81153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2FE6E6-22AB-D7D7-C4F6-777DF8757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2255884"/>
            <a:ext cx="4593851" cy="23462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b="1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Thank you for listening.</a:t>
            </a:r>
            <a:br>
              <a:rPr lang="en-US" sz="2800" b="1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 I am happy to answer any questions.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35ED9-F449-3805-0C6A-1C5EBEECB0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296" b="18889"/>
          <a:stretch>
            <a:fillRect/>
          </a:stretch>
        </p:blipFill>
        <p:spPr>
          <a:xfrm>
            <a:off x="5108201" y="2741344"/>
            <a:ext cx="3013822" cy="1375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7110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11310</TotalTime>
  <Words>280</Words>
  <Application>Microsoft Office PowerPoint</Application>
  <PresentationFormat>On-screen Show (4:3)</PresentationFormat>
  <Paragraphs>41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Meiryo</vt:lpstr>
      <vt:lpstr>Aptos</vt:lpstr>
      <vt:lpstr>Arial</vt:lpstr>
      <vt:lpstr>Calibri</vt:lpstr>
      <vt:lpstr>Office Theme</vt:lpstr>
      <vt:lpstr>Studio LU Franco – Business Pitch</vt:lpstr>
      <vt:lpstr>Business Idea Overview</vt:lpstr>
      <vt:lpstr>Key External Factors (PESTEL)</vt:lpstr>
      <vt:lpstr>Marketing Strategies to Attract Customers</vt:lpstr>
      <vt:lpstr>Funding Requirements</vt:lpstr>
      <vt:lpstr>Conclusion</vt:lpstr>
      <vt:lpstr>Thank you for listening.  I am happy to answer any questions.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Luciana de Lara Franco</dc:creator>
  <cp:keywords/>
  <dc:description>generated using python-pptx</dc:description>
  <cp:lastModifiedBy>Luciana de Lara Franco</cp:lastModifiedBy>
  <cp:revision>12</cp:revision>
  <dcterms:created xsi:type="dcterms:W3CDTF">2013-01-27T09:14:16Z</dcterms:created>
  <dcterms:modified xsi:type="dcterms:W3CDTF">2026-03-13T03:29:24Z</dcterms:modified>
  <cp:category/>
</cp:coreProperties>
</file>