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6" d="100"/>
          <a:sy n="136" d="100"/>
        </p:scale>
        <p:origin x="-16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10B8-02C1-44ED-B50E-3AE1C7AD7BD8}" type="datetimeFigureOut">
              <a:rPr lang="en-US" smtClean="0"/>
              <a:pPr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2357430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/>
              <a:t>Understanding Film Technique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Cinematography and Editing #3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1643050"/>
            <a:ext cx="311367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b="1" dirty="0" smtClean="0"/>
              <a:t> Cinematography</a:t>
            </a:r>
          </a:p>
          <a:p>
            <a:pPr lvl="1">
              <a:buFont typeface="Arial" pitchFamily="34" charset="0"/>
              <a:buChar char="•"/>
            </a:pPr>
            <a:r>
              <a:rPr lang="en-GB" sz="2800" b="1" dirty="0" smtClean="0"/>
              <a:t> </a:t>
            </a:r>
            <a:r>
              <a:rPr lang="en-GB" sz="2400" b="1" dirty="0" smtClean="0"/>
              <a:t>Telephoto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Deep Focus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Dolly zoom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Establishing shot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Reaction shot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Offscreen space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‘Reveal’</a:t>
            </a:r>
          </a:p>
          <a:p>
            <a:pPr>
              <a:buFont typeface="Arial" pitchFamily="34" charset="0"/>
              <a:buChar char="•"/>
            </a:pPr>
            <a:r>
              <a:rPr lang="en-GB" sz="2800" b="1" dirty="0" smtClean="0"/>
              <a:t> Contexts</a:t>
            </a:r>
          </a:p>
          <a:p>
            <a:pPr lvl="1">
              <a:buFont typeface="Arial" pitchFamily="34" charset="0"/>
              <a:buChar char="•"/>
            </a:pPr>
            <a:r>
              <a:rPr lang="en-GB" sz="2800" b="1" dirty="0" smtClean="0"/>
              <a:t> </a:t>
            </a:r>
            <a:r>
              <a:rPr lang="en-GB" sz="2400" b="1" dirty="0" smtClean="0"/>
              <a:t>Realism</a:t>
            </a:r>
          </a:p>
          <a:p>
            <a:pPr lvl="1">
              <a:buFont typeface="Arial" pitchFamily="34" charset="0"/>
              <a:buChar char="•"/>
            </a:pPr>
            <a:r>
              <a:rPr lang="en-GB" sz="2400" b="1" dirty="0" smtClean="0"/>
              <a:t> Continuity editing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0034" y="357166"/>
            <a:ext cx="18469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La Haine</a:t>
            </a:r>
            <a:endParaRPr lang="en-GB" sz="3600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928670"/>
            <a:ext cx="1616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Kassovitz, 1995</a:t>
            </a:r>
            <a:endParaRPr lang="en-GB" dirty="0"/>
          </a:p>
        </p:txBody>
      </p:sp>
      <p:pic>
        <p:nvPicPr>
          <p:cNvPr id="13" name="Picture 12" descr="Ha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-1"/>
            <a:ext cx="5072066" cy="6861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1071546"/>
            <a:ext cx="4500593" cy="4401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Location shooting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Long shots/long takes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Editing: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Lap dissolve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Jump cut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Contemporary subject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‘Coming of Age’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</a:t>
            </a:r>
            <a:r>
              <a:rPr lang="en-GB" sz="2400" dirty="0" smtClean="0"/>
              <a:t>Auteur theory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Crime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Hollywood and crime?</a:t>
            </a:r>
          </a:p>
          <a:p>
            <a:endParaRPr lang="en-GB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57158" y="214290"/>
            <a:ext cx="2933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The 400 Blows</a:t>
            </a:r>
            <a:endParaRPr lang="en-GB" sz="3600" b="1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785794"/>
            <a:ext cx="150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Truffaut, 1959</a:t>
            </a:r>
            <a:endParaRPr lang="en-GB" dirty="0"/>
          </a:p>
        </p:txBody>
      </p:sp>
      <p:pic>
        <p:nvPicPr>
          <p:cNvPr id="2" name="Picture 1" descr="MV5BYTQ4MjA4NmYtYjRhNi00MTEwLTg0NjgtNjk3ODJlZGU4NjRkL2ltYWdlL2ltYWdlXkEyXkFqcGdeQXVyNjU0OTQ0OTY@._V1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069" y="0"/>
            <a:ext cx="516493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159" y="1000108"/>
            <a:ext cx="42862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Location shooting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Long shots/long takes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Natural lighting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Naturalistic editing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Contemporary subject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Everyday working class life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Wealth/poverty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Social status (and lack of)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Crime in social context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Hollywood and crime?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57158" y="214290"/>
            <a:ext cx="30309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Bicycle Thieves</a:t>
            </a:r>
            <a:endParaRPr lang="en-GB" sz="3600" b="1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58" y="785794"/>
            <a:ext cx="143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De Sica, 1948</a:t>
            </a:r>
            <a:endParaRPr lang="en-GB" dirty="0"/>
          </a:p>
        </p:txBody>
      </p:sp>
      <p:pic>
        <p:nvPicPr>
          <p:cNvPr id="11" name="Picture 10" descr="Ladri3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4423908" y="0"/>
            <a:ext cx="473944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132</Words>
  <Application>Microsoft Macintosh PowerPoint</Application>
  <PresentationFormat>On-screen Show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Understanding Film Technique Cinematography and Editing #3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 Expressionism Weimar Cinema 1920-31</dc:title>
  <dc:creator>Matt</dc:creator>
  <cp:lastModifiedBy>Dr. Susan Drake</cp:lastModifiedBy>
  <cp:revision>19</cp:revision>
  <dcterms:created xsi:type="dcterms:W3CDTF">2016-10-05T07:20:19Z</dcterms:created>
  <dcterms:modified xsi:type="dcterms:W3CDTF">2018-10-15T07:15:51Z</dcterms:modified>
</cp:coreProperties>
</file>