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66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7256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011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523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299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3387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1061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02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76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909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4838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75505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B6537C-C7A0-4B92-BB64-0143410EBB83}" type="datetimeFigureOut">
              <a:rPr lang="en-US" smtClean="0"/>
              <a:t>02-Aug-20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1DA5E-3C30-43FE-8FBA-858C25D36F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89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743200" y="3616656"/>
            <a:ext cx="8366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54" y="2101754"/>
            <a:ext cx="758825" cy="1705971"/>
          </a:xfrm>
          <a:prstGeom prst="rect">
            <a:avLst/>
          </a:prstGeom>
        </p:spPr>
      </p:pic>
      <p:sp>
        <p:nvSpPr>
          <p:cNvPr id="4" name="Text Box 142"/>
          <p:cNvSpPr txBox="1">
            <a:spLocks noChangeArrowheads="1"/>
          </p:cNvSpPr>
          <p:nvPr/>
        </p:nvSpPr>
        <p:spPr bwMode="auto">
          <a:xfrm>
            <a:off x="720204" y="12512580"/>
            <a:ext cx="5597525" cy="47389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smtClean="0">
                <a:ln>
                  <a:noFill/>
                </a:ln>
                <a:solidFill>
                  <a:srgbClr val="5B9BD5"/>
                </a:solidFill>
                <a:effectLst/>
                <a:latin typeface="Calibri" panose="020F0502020204030204" pitchFamily="34" charset="0"/>
                <a:ea typeface="MS Mincho"/>
                <a:cs typeface="Times New Roman" panose="02020603050405020304" pitchFamily="18" charset="0"/>
              </a:rPr>
              <a:t>     </a:t>
            </a:r>
            <a:endParaRPr kumimoji="0" lang="en-US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rgbClr val="5B9BD5"/>
                </a:solidFill>
                <a:effectLst/>
                <a:latin typeface="Calibri" panose="020F0502020204030204" pitchFamily="34" charset="0"/>
                <a:ea typeface="MS Mincho"/>
                <a:cs typeface="Times New Roman" panose="02020603050405020304" pitchFamily="18" charset="0"/>
              </a:rPr>
              <a:t>    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586854" y="1276221"/>
            <a:ext cx="11110734" cy="21082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2200" b="1" i="1" u="none" strike="noStrike" cap="none" normalizeH="0" baseline="0" dirty="0" smtClean="0">
                <a:ln>
                  <a:noFill/>
                </a:ln>
                <a:solidFill>
                  <a:srgbClr val="1F4E79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Themes in the Hotel Industry and Hospitality Area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Investigating themes that are contemporary referring to the sustainability</a:t>
            </a:r>
            <a:r>
              <a:rPr kumimoji="0" lang="en-GB" altLang="en-US" sz="1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of the</a:t>
            </a:r>
            <a:r>
              <a:rPr kumimoji="0" lang="en-GB" alt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hospitality industry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kumimoji="0" lang="en-GB" altLang="en-US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M6X01931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Mihaela</a:t>
            </a: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altLang="en-US" sz="12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Costea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1815099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</a:t>
            </a: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Dale Clarke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Internal Verifier: John Howell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lang="en-GB" altLang="en-US" sz="1100" dirty="0" smtClean="0">
                <a:ea typeface="Calibri" panose="020F0502020204030204" pitchFamily="34" charset="0"/>
                <a:cs typeface="Arial" panose="020B0604020202020204" pitchFamily="34" charset="0"/>
              </a:rPr>
              <a:t>Presentation</a:t>
            </a:r>
            <a:r>
              <a:rPr kumimoji="0" lang="en-GB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GB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Part </a:t>
            </a:r>
            <a:r>
              <a:rPr kumimoji="0" lang="en-GB" altLang="en-US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</a:t>
            </a:r>
            <a:endParaRPr kumimoji="0" lang="en-US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586854" y="334953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586854" y="304473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kumimoji="0" lang="en-GB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kumimoji="0" lang="en-GB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6601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5523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4631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76253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9481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7700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9581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2423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6166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1091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53749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293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43</Words>
  <Application>Microsoft Office PowerPoint</Application>
  <PresentationFormat>Widescreen</PresentationFormat>
  <Paragraphs>12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MS Mincho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Roxie Perfie</dc:creator>
  <cp:lastModifiedBy>Roxie Perfie</cp:lastModifiedBy>
  <cp:revision>6</cp:revision>
  <dcterms:created xsi:type="dcterms:W3CDTF">2020-08-01T15:19:55Z</dcterms:created>
  <dcterms:modified xsi:type="dcterms:W3CDTF">2020-08-02T12:21:07Z</dcterms:modified>
</cp:coreProperties>
</file>