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2544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0280" y="1112569"/>
            <a:ext cx="7886031" cy="5999433"/>
          </a:xfrm>
        </p:spPr>
        <p:txBody>
          <a:bodyPr anchor="b">
            <a:normAutofit/>
          </a:bodyPr>
          <a:lstStyle>
            <a:lvl1pPr algn="ctr">
              <a:defRPr sz="42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280" y="7254240"/>
            <a:ext cx="7886031" cy="4142335"/>
          </a:xfrm>
        </p:spPr>
        <p:txBody>
          <a:bodyPr anchor="t">
            <a:normAutofit/>
          </a:bodyPr>
          <a:lstStyle>
            <a:lvl1pPr marL="0" indent="0" algn="ctr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431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917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80" y="6105304"/>
            <a:ext cx="7886031" cy="3403503"/>
          </a:xfrm>
        </p:spPr>
        <p:txBody>
          <a:bodyPr anchor="b">
            <a:normAutofit/>
          </a:bodyPr>
          <a:lstStyle>
            <a:lvl1pPr algn="r">
              <a:defRPr sz="294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0280" y="9527112"/>
            <a:ext cx="7886031" cy="1863400"/>
          </a:xfrm>
        </p:spPr>
        <p:txBody>
          <a:bodyPr anchor="t">
            <a:normAutofit/>
          </a:bodyPr>
          <a:lstStyle>
            <a:lvl1pPr marL="0" indent="0" algn="r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308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9265" y="3847011"/>
            <a:ext cx="3869327" cy="7525151"/>
          </a:xfrm>
        </p:spPr>
        <p:txBody>
          <a:bodyPr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2610" y="3847010"/>
            <a:ext cx="3873701" cy="7525149"/>
          </a:xfrm>
        </p:spPr>
        <p:txBody>
          <a:bodyPr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49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1622" y="3847010"/>
            <a:ext cx="3566969" cy="1369379"/>
          </a:xfrm>
        </p:spPr>
        <p:txBody>
          <a:bodyPr anchor="b">
            <a:noAutofit/>
          </a:bodyPr>
          <a:lstStyle>
            <a:lvl1pPr marL="0" indent="0">
              <a:buNone/>
              <a:defRPr sz="231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9265" y="5200585"/>
            <a:ext cx="3869327" cy="6189928"/>
          </a:xfrm>
        </p:spPr>
        <p:txBody>
          <a:bodyPr anchor="t"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55657" y="3847011"/>
            <a:ext cx="3590654" cy="1353574"/>
          </a:xfrm>
        </p:spPr>
        <p:txBody>
          <a:bodyPr anchor="b">
            <a:noAutofit/>
          </a:bodyPr>
          <a:lstStyle>
            <a:lvl1pPr marL="0" indent="0">
              <a:buNone/>
              <a:defRPr sz="231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23" y="5200585"/>
            <a:ext cx="3886596" cy="6189928"/>
          </a:xfrm>
        </p:spPr>
        <p:txBody>
          <a:bodyPr anchor="t"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64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3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097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739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5" y="3275866"/>
            <a:ext cx="2865999" cy="2560320"/>
          </a:xfrm>
        </p:spPr>
        <p:txBody>
          <a:bodyPr anchor="b">
            <a:normAutofit/>
          </a:bodyPr>
          <a:lstStyle>
            <a:lvl1pPr algn="l">
              <a:defRPr sz="231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0299" y="1112568"/>
            <a:ext cx="4726012" cy="10277943"/>
          </a:xfrm>
        </p:spPr>
        <p:txBody>
          <a:bodyPr anchor="ctr"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9265" y="5836186"/>
            <a:ext cx="2865999" cy="341376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49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5" y="3543435"/>
            <a:ext cx="4644993" cy="2560320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791214" y="-34138"/>
            <a:ext cx="2625065" cy="12886944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8185" y="6103755"/>
            <a:ext cx="4644993" cy="341376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49832" y="11538510"/>
            <a:ext cx="754427" cy="681567"/>
          </a:xfrm>
        </p:spPr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9265" y="11538510"/>
            <a:ext cx="3890565" cy="681567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25475" y="11538509"/>
            <a:ext cx="320445" cy="614600"/>
          </a:xfrm>
        </p:spPr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3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562" y="8171306"/>
            <a:ext cx="7783657" cy="1694009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63563" y="1859551"/>
            <a:ext cx="7666498" cy="556476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3562" y="9865315"/>
            <a:ext cx="7783657" cy="1525197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3562" y="11538510"/>
            <a:ext cx="5604142" cy="681567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899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1112567"/>
            <a:ext cx="7887048" cy="5857193"/>
          </a:xfrm>
        </p:spPr>
        <p:txBody>
          <a:bodyPr anchor="ctr">
            <a:normAutofit/>
          </a:bodyPr>
          <a:lstStyle>
            <a:lvl1pPr algn="l">
              <a:defRPr sz="294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8107680"/>
            <a:ext cx="7887048" cy="3282832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624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13009" y="160584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83264" y="5573723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190" y="1112568"/>
            <a:ext cx="7322821" cy="5682281"/>
          </a:xfrm>
        </p:spPr>
        <p:txBody>
          <a:bodyPr anchor="ctr">
            <a:normAutofit/>
          </a:bodyPr>
          <a:lstStyle>
            <a:lvl1pPr algn="l">
              <a:defRPr sz="294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19258" y="6814465"/>
            <a:ext cx="6962684" cy="7112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70"/>
            </a:lvl1pPr>
            <a:lvl2pPr marL="480060" indent="0">
              <a:buFontTx/>
              <a:buNone/>
              <a:defRPr/>
            </a:lvl2pPr>
            <a:lvl3pPr marL="960120" indent="0">
              <a:buFontTx/>
              <a:buNone/>
              <a:defRPr/>
            </a:lvl3pPr>
            <a:lvl4pPr marL="1440180" indent="0">
              <a:buFontTx/>
              <a:buNone/>
              <a:defRPr/>
            </a:lvl4pPr>
            <a:lvl5pPr marL="19202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5" y="8663585"/>
            <a:ext cx="7887047" cy="27025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700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6726657"/>
            <a:ext cx="7887955" cy="2741760"/>
          </a:xfrm>
        </p:spPr>
        <p:txBody>
          <a:bodyPr anchor="b">
            <a:normAutofit/>
          </a:bodyPr>
          <a:lstStyle>
            <a:lvl1pPr algn="l">
              <a:defRPr sz="294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2066" y="9468417"/>
            <a:ext cx="7887956" cy="1922095"/>
          </a:xfrm>
        </p:spPr>
        <p:txBody>
          <a:bodyPr anchor="t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805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613009" y="140718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81934" y="5375063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190" y="1112568"/>
            <a:ext cx="7322821" cy="5309489"/>
          </a:xfrm>
        </p:spPr>
        <p:txBody>
          <a:bodyPr anchor="ctr">
            <a:normAutofit/>
          </a:bodyPr>
          <a:lstStyle>
            <a:lvl1pPr algn="l">
              <a:defRPr sz="294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9264" y="7254240"/>
            <a:ext cx="7887955" cy="19668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9221076"/>
            <a:ext cx="7887955" cy="2169436"/>
          </a:xfrm>
        </p:spPr>
        <p:txBody>
          <a:bodyPr anchor="t">
            <a:normAutofit/>
          </a:bodyPr>
          <a:lstStyle>
            <a:lvl1pPr marL="0" indent="0" algn="l">
              <a:buNone/>
              <a:defRPr sz="168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186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1112568"/>
            <a:ext cx="7887047" cy="514599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94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9264" y="6874824"/>
            <a:ext cx="7887047" cy="1958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52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8833485"/>
            <a:ext cx="7887046" cy="2557027"/>
          </a:xfrm>
        </p:spPr>
        <p:txBody>
          <a:bodyPr anchor="t">
            <a:normAutofit/>
          </a:bodyPr>
          <a:lstStyle>
            <a:lvl1pPr marL="0" indent="0" algn="l">
              <a:buNone/>
              <a:defRPr sz="168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61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59265" y="1112567"/>
            <a:ext cx="7887047" cy="24499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32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9293" y="1112567"/>
            <a:ext cx="1867018" cy="1027794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9265" y="1112567"/>
            <a:ext cx="5905344" cy="1027794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267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9265" y="1112567"/>
            <a:ext cx="7887047" cy="2449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5" y="3847010"/>
            <a:ext cx="7887046" cy="75435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79294" y="11532753"/>
            <a:ext cx="135183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E0F3211E-289F-4581-A82C-4C5DEA4E771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9265" y="11532753"/>
            <a:ext cx="5905344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13063" y="11532753"/>
            <a:ext cx="43415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8648E81-5017-48A4-9546-F5EFD34C1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556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480060" rtl="0" eaLnBrk="1" latinLnBrk="0" hangingPunct="1">
        <a:spcBef>
          <a:spcPct val="0"/>
        </a:spcBef>
        <a:buNone/>
        <a:defRPr sz="294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003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89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8009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68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6015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47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620203" indent="-180023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47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100263" indent="-180023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2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64033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312039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60045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408051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0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hyperlink" Target="mailto:s.Fernando@uwtsd.ac.uk" TargetMode="Externa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110F4-4640-A278-15C5-E44070869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90" y="0"/>
            <a:ext cx="8161020" cy="1389878"/>
          </a:xfrm>
        </p:spPr>
        <p:txBody>
          <a:bodyPr>
            <a:normAutofit/>
          </a:bodyPr>
          <a:lstStyle/>
          <a:p>
            <a:r>
              <a:rPr lang="en-GB" sz="3600" b="1" u="sng" dirty="0"/>
              <a:t>How to create a new Teams meeting</a:t>
            </a:r>
            <a:r>
              <a:rPr lang="en-GB" sz="3600" dirty="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F0919A-4E5D-8157-E753-0960710C09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90" y="1766794"/>
            <a:ext cx="3755657" cy="3090756"/>
          </a:xfrm>
        </p:spPr>
        <p:txBody>
          <a:bodyPr/>
          <a:lstStyle/>
          <a:p>
            <a:pPr algn="l"/>
            <a:r>
              <a:rPr lang="en-GB" sz="1400" i="1" u="sng" dirty="0"/>
              <a:t>Step 1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Click on outlook icon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Go to calendar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C85C5D-CB43-6D1D-D266-C4A3E9719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266" y="2858370"/>
            <a:ext cx="3074298" cy="1909753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B26871CE-2DFD-C5D5-EF01-3C31A29A969D}"/>
              </a:ext>
            </a:extLst>
          </p:cNvPr>
          <p:cNvSpPr txBox="1">
            <a:spLocks/>
          </p:cNvSpPr>
          <p:nvPr/>
        </p:nvSpPr>
        <p:spPr>
          <a:xfrm>
            <a:off x="5125455" y="1752914"/>
            <a:ext cx="3755657" cy="30907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400" i="1" u="sng" dirty="0"/>
              <a:t>Step 2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Choose the Date to arrange meeting e.g. (28/11/2025)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Choose the time for the meeting e.g. (10.00am)</a:t>
            </a:r>
          </a:p>
          <a:p>
            <a:pPr algn="l"/>
            <a:endParaRPr lang="en-GB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C3A327D-8863-3E73-8535-81F58AF24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8438" y="3082640"/>
            <a:ext cx="2983496" cy="1685483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0A57CED6-C9D8-148D-C25C-945F7BF514B5}"/>
              </a:ext>
            </a:extLst>
          </p:cNvPr>
          <p:cNvSpPr txBox="1">
            <a:spLocks/>
          </p:cNvSpPr>
          <p:nvPr/>
        </p:nvSpPr>
        <p:spPr>
          <a:xfrm>
            <a:off x="5125453" y="5206706"/>
            <a:ext cx="3755657" cy="30907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400" i="1" u="sng" dirty="0"/>
              <a:t>Step 4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Press send button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Now all attendees should get the invitation for the scheduled meeting.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Should be noted on the calendar for the planned date and time with blue colour highlight.</a:t>
            </a:r>
          </a:p>
          <a:p>
            <a:pPr algn="l"/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3D9849-1A53-31A9-63CD-E694A7F79D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266" y="7322178"/>
            <a:ext cx="3074298" cy="1505142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DF87C329-4803-F58D-FA0A-57B8DC0A8645}"/>
              </a:ext>
            </a:extLst>
          </p:cNvPr>
          <p:cNvSpPr txBox="1">
            <a:spLocks/>
          </p:cNvSpPr>
          <p:nvPr/>
        </p:nvSpPr>
        <p:spPr>
          <a:xfrm>
            <a:off x="872489" y="5327511"/>
            <a:ext cx="3755657" cy="30907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400" i="1" u="sng" dirty="0"/>
              <a:t>Step 3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Name the title of the meeting on ‘Add a title’ ribbon (</a:t>
            </a:r>
            <a:r>
              <a:rPr lang="en-GB" sz="1400" dirty="0" err="1"/>
              <a:t>e.g</a:t>
            </a:r>
            <a:r>
              <a:rPr lang="en-GB" sz="1400" dirty="0"/>
              <a:t> Digital Skills)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Add the attendees’ e-mail addresses in the ‘Invite required attendees’ (</a:t>
            </a:r>
            <a:r>
              <a:rPr lang="en-GB" sz="1400" dirty="0" err="1"/>
              <a:t>e.g</a:t>
            </a:r>
            <a:r>
              <a:rPr lang="en-GB" sz="1400" dirty="0"/>
              <a:t> </a:t>
            </a:r>
            <a:r>
              <a:rPr lang="en-GB" sz="1400" dirty="0">
                <a:hlinkClick r:id="rId5"/>
              </a:rPr>
              <a:t>s.Fernando@uwtsd.ac.uk</a:t>
            </a:r>
            <a:r>
              <a:rPr lang="en-GB" sz="1400" dirty="0"/>
              <a:t>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400" dirty="0"/>
              <a:t>Choose the end time of the meeting (</a:t>
            </a:r>
            <a:r>
              <a:rPr lang="en-GB" sz="1400" dirty="0" err="1"/>
              <a:t>eg</a:t>
            </a:r>
            <a:r>
              <a:rPr lang="en-GB" sz="1400" dirty="0"/>
              <a:t> 10.30am)</a:t>
            </a:r>
          </a:p>
          <a:p>
            <a:pPr algn="l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F2877EB-22EC-0E2D-2BBE-6311532D5D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8438" y="7198730"/>
            <a:ext cx="2983496" cy="1628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3013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0</TotalTime>
  <Words>139</Words>
  <Application>Microsoft Office PowerPoint</Application>
  <PresentationFormat>A3 Paper (297x420 mm)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Mesh</vt:lpstr>
      <vt:lpstr>How to create a new Teams meeting.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Saichithanandasivam Skanthathas (2516781)</dc:creator>
  <cp:lastModifiedBy>Saichithanandasivam Skanthathas (2516781)</cp:lastModifiedBy>
  <cp:revision>11</cp:revision>
  <dcterms:created xsi:type="dcterms:W3CDTF">2025-11-17T00:11:47Z</dcterms:created>
  <dcterms:modified xsi:type="dcterms:W3CDTF">2025-11-23T14:19:17Z</dcterms:modified>
</cp:coreProperties>
</file>