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932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CC5EC12-32BD-BE4C-B6E2-1D13929BE2DF}" v="18" dt="2026-10-17T14:59:38.08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43867"/>
    <p:restoredTop sz="94731"/>
  </p:normalViewPr>
  <p:slideViewPr>
    <p:cSldViewPr snapToGrid="0">
      <p:cViewPr varScale="1">
        <p:scale>
          <a:sx n="136" d="100"/>
          <a:sy n="136" d="100"/>
        </p:scale>
        <p:origin x="216" y="3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lena Bondarenko (2611517)" userId="3ec76c00-d213-41b6-9ec9-c0f42c97c947" providerId="ADAL" clId="{355FBD73-95DF-536C-B9FF-6BC0A891D808}"/>
    <pc:docChg chg="custSel addSld delSld modSld modMainMaster">
      <pc:chgData name="Olena Bondarenko (2611517)" userId="3ec76c00-d213-41b6-9ec9-c0f42c97c947" providerId="ADAL" clId="{355FBD73-95DF-536C-B9FF-6BC0A891D808}" dt="2026-10-17T15:00:46.766" v="28" actId="2696"/>
      <pc:docMkLst>
        <pc:docMk/>
      </pc:docMkLst>
      <pc:sldChg chg="addSp delSp modSp mod">
        <pc:chgData name="Olena Bondarenko (2611517)" userId="3ec76c00-d213-41b6-9ec9-c0f42c97c947" providerId="ADAL" clId="{355FBD73-95DF-536C-B9FF-6BC0A891D808}" dt="2026-10-17T15:00:01.192" v="26" actId="1076"/>
        <pc:sldMkLst>
          <pc:docMk/>
          <pc:sldMk cId="955846745" sldId="256"/>
        </pc:sldMkLst>
        <pc:graphicFrameChg chg="add mod">
          <ac:chgData name="Olena Bondarenko (2611517)" userId="3ec76c00-d213-41b6-9ec9-c0f42c97c947" providerId="ADAL" clId="{355FBD73-95DF-536C-B9FF-6BC0A891D808}" dt="2026-10-17T14:58:19.416" v="19" actId="1076"/>
          <ac:graphicFrameMkLst>
            <pc:docMk/>
            <pc:sldMk cId="955846745" sldId="256"/>
            <ac:graphicFrameMk id="2" creationId="{2BB78686-2FDD-1E8D-38AC-FCDC9B64C7E4}"/>
          </ac:graphicFrameMkLst>
        </pc:graphicFrameChg>
        <pc:graphicFrameChg chg="add mod">
          <ac:chgData name="Olena Bondarenko (2611517)" userId="3ec76c00-d213-41b6-9ec9-c0f42c97c947" providerId="ADAL" clId="{355FBD73-95DF-536C-B9FF-6BC0A891D808}" dt="2026-10-17T14:58:53.015" v="22" actId="1076"/>
          <ac:graphicFrameMkLst>
            <pc:docMk/>
            <pc:sldMk cId="955846745" sldId="256"/>
            <ac:graphicFrameMk id="3" creationId="{2BB78686-2FDD-1E8D-38AC-FCDC9B64C7E4}"/>
          </ac:graphicFrameMkLst>
        </pc:graphicFrameChg>
        <pc:graphicFrameChg chg="del modGraphic">
          <ac:chgData name="Olena Bondarenko (2611517)" userId="3ec76c00-d213-41b6-9ec9-c0f42c97c947" providerId="ADAL" clId="{355FBD73-95DF-536C-B9FF-6BC0A891D808}" dt="2026-10-17T14:55:58.220" v="7" actId="478"/>
          <ac:graphicFrameMkLst>
            <pc:docMk/>
            <pc:sldMk cId="955846745" sldId="256"/>
            <ac:graphicFrameMk id="12" creationId="{6F6ED5B5-38DE-FF40-353E-6B9626BFBD7F}"/>
          </ac:graphicFrameMkLst>
        </pc:graphicFrameChg>
        <pc:picChg chg="mod">
          <ac:chgData name="Olena Bondarenko (2611517)" userId="3ec76c00-d213-41b6-9ec9-c0f42c97c947" providerId="ADAL" clId="{355FBD73-95DF-536C-B9FF-6BC0A891D808}" dt="2026-10-17T15:00:01.192" v="26" actId="1076"/>
          <ac:picMkLst>
            <pc:docMk/>
            <pc:sldMk cId="955846745" sldId="256"/>
            <ac:picMk id="14" creationId="{B56CE13E-0169-6184-C811-321B59469C2D}"/>
          </ac:picMkLst>
        </pc:picChg>
        <pc:picChg chg="mod">
          <ac:chgData name="Olena Bondarenko (2611517)" userId="3ec76c00-d213-41b6-9ec9-c0f42c97c947" providerId="ADAL" clId="{355FBD73-95DF-536C-B9FF-6BC0A891D808}" dt="2026-10-17T14:59:50.381" v="25" actId="1076"/>
          <ac:picMkLst>
            <pc:docMk/>
            <pc:sldMk cId="955846745" sldId="256"/>
            <ac:picMk id="16" creationId="{FB0212E8-A087-2744-A290-7642F01B4636}"/>
          </ac:picMkLst>
        </pc:picChg>
      </pc:sldChg>
      <pc:sldChg chg="addSp delSp modSp new del mod">
        <pc:chgData name="Olena Bondarenko (2611517)" userId="3ec76c00-d213-41b6-9ec9-c0f42c97c947" providerId="ADAL" clId="{355FBD73-95DF-536C-B9FF-6BC0A891D808}" dt="2026-10-17T15:00:46.766" v="28" actId="2696"/>
        <pc:sldMkLst>
          <pc:docMk/>
          <pc:sldMk cId="3171302625" sldId="257"/>
        </pc:sldMkLst>
        <pc:spChg chg="del">
          <ac:chgData name="Olena Bondarenko (2611517)" userId="3ec76c00-d213-41b6-9ec9-c0f42c97c947" providerId="ADAL" clId="{355FBD73-95DF-536C-B9FF-6BC0A891D808}" dt="2026-10-17T10:58:24.910" v="1" actId="478"/>
          <ac:spMkLst>
            <pc:docMk/>
            <pc:sldMk cId="3171302625" sldId="257"/>
            <ac:spMk id="2" creationId="{3976B7E0-7DEB-B153-AB91-E634D0299F4E}"/>
          </ac:spMkLst>
        </pc:spChg>
        <pc:spChg chg="del">
          <ac:chgData name="Olena Bondarenko (2611517)" userId="3ec76c00-d213-41b6-9ec9-c0f42c97c947" providerId="ADAL" clId="{355FBD73-95DF-536C-B9FF-6BC0A891D808}" dt="2026-10-17T10:58:30.089" v="2" actId="478"/>
          <ac:spMkLst>
            <pc:docMk/>
            <pc:sldMk cId="3171302625" sldId="257"/>
            <ac:spMk id="3" creationId="{FCFF7BFC-42CD-1B51-8F1C-E3CBD7697B03}"/>
          </ac:spMkLst>
        </pc:spChg>
        <pc:graphicFrameChg chg="add del">
          <ac:chgData name="Olena Bondarenko (2611517)" userId="3ec76c00-d213-41b6-9ec9-c0f42c97c947" providerId="ADAL" clId="{355FBD73-95DF-536C-B9FF-6BC0A891D808}" dt="2026-10-17T15:00:37.883" v="27" actId="478"/>
          <ac:graphicFrameMkLst>
            <pc:docMk/>
            <pc:sldMk cId="3171302625" sldId="257"/>
            <ac:graphicFrameMk id="2" creationId="{C1478D7D-5ADB-92AB-B1FA-9A738752DB3D}"/>
          </ac:graphicFrameMkLst>
        </pc:graphicFrameChg>
        <pc:graphicFrameChg chg="add mod">
          <ac:chgData name="Olena Bondarenko (2611517)" userId="3ec76c00-d213-41b6-9ec9-c0f42c97c947" providerId="ADAL" clId="{355FBD73-95DF-536C-B9FF-6BC0A891D808}" dt="2026-10-17T10:58:49.686" v="4"/>
          <ac:graphicFrameMkLst>
            <pc:docMk/>
            <pc:sldMk cId="3171302625" sldId="257"/>
            <ac:graphicFrameMk id="4" creationId="{EB41C79B-B295-C1DC-8C8A-A09E2A341368}"/>
          </ac:graphicFrameMkLst>
        </pc:graphicFrameChg>
      </pc:sldChg>
      <pc:sldMasterChg chg="modSldLayout">
        <pc:chgData name="Olena Bondarenko (2611517)" userId="3ec76c00-d213-41b6-9ec9-c0f42c97c947" providerId="ADAL" clId="{355FBD73-95DF-536C-B9FF-6BC0A891D808}" dt="2026-10-17T14:59:23.409" v="23"/>
        <pc:sldMasterMkLst>
          <pc:docMk/>
          <pc:sldMasterMk cId="2291182491" sldId="2147484796"/>
        </pc:sldMasterMkLst>
        <pc:sldLayoutChg chg="delSp">
          <pc:chgData name="Olena Bondarenko (2611517)" userId="3ec76c00-d213-41b6-9ec9-c0f42c97c947" providerId="ADAL" clId="{355FBD73-95DF-536C-B9FF-6BC0A891D808}" dt="2026-10-17T14:59:23.409" v="23"/>
          <pc:sldLayoutMkLst>
            <pc:docMk/>
            <pc:sldMasterMk cId="2291182491" sldId="2147484796"/>
            <pc:sldLayoutMk cId="1196283483" sldId="2147484814"/>
          </pc:sldLayoutMkLst>
          <pc:spChg chg="del">
            <ac:chgData name="Olena Bondarenko (2611517)" userId="3ec76c00-d213-41b6-9ec9-c0f42c97c947" providerId="ADAL" clId="{355FBD73-95DF-536C-B9FF-6BC0A891D808}" dt="2026-10-17T14:59:23.409" v="23"/>
            <ac:spMkLst>
              <pc:docMk/>
              <pc:sldMasterMk cId="2291182491" sldId="2147484796"/>
              <pc:sldLayoutMk cId="1196283483" sldId="2147484814"/>
              <ac:spMk id="7" creationId="{81E2FA06-E5C3-D198-C671-6904474CEDDF}"/>
            </ac:spMkLst>
          </pc:spChg>
          <pc:spChg chg="del">
            <ac:chgData name="Olena Bondarenko (2611517)" userId="3ec76c00-d213-41b6-9ec9-c0f42c97c947" providerId="ADAL" clId="{355FBD73-95DF-536C-B9FF-6BC0A891D808}" dt="2026-10-17T14:59:23.409" v="23"/>
            <ac:spMkLst>
              <pc:docMk/>
              <pc:sldMasterMk cId="2291182491" sldId="2147484796"/>
              <pc:sldLayoutMk cId="1196283483" sldId="2147484814"/>
              <ac:spMk id="37" creationId="{CF023FE7-CB68-3594-7BD8-CC9A00255EA6}"/>
            </ac:spMkLst>
          </pc:spChg>
          <pc:grpChg chg="del">
            <ac:chgData name="Olena Bondarenko (2611517)" userId="3ec76c00-d213-41b6-9ec9-c0f42c97c947" providerId="ADAL" clId="{355FBD73-95DF-536C-B9FF-6BC0A891D808}" dt="2026-10-17T14:59:23.409" v="23"/>
            <ac:grpSpMkLst>
              <pc:docMk/>
              <pc:sldMasterMk cId="2291182491" sldId="2147484796"/>
              <pc:sldLayoutMk cId="1196283483" sldId="2147484814"/>
              <ac:grpSpMk id="10" creationId="{9202F837-F353-1001-95F9-2AF03EA5942C}"/>
            </ac:grpSpMkLst>
          </pc:grpChg>
          <pc:grpChg chg="del">
            <ac:chgData name="Olena Bondarenko (2611517)" userId="3ec76c00-d213-41b6-9ec9-c0f42c97c947" providerId="ADAL" clId="{355FBD73-95DF-536C-B9FF-6BC0A891D808}" dt="2026-10-17T14:59:23.409" v="23"/>
            <ac:grpSpMkLst>
              <pc:docMk/>
              <pc:sldMasterMk cId="2291182491" sldId="2147484796"/>
              <pc:sldLayoutMk cId="1196283483" sldId="2147484814"/>
              <ac:grpSpMk id="29" creationId="{46C50597-E383-5995-45AF-46A4F39D2D38}"/>
            </ac:grpSpMkLst>
          </pc:grpChg>
        </pc:sldLayoutChg>
      </pc:sldMasterChg>
      <pc:sldMasterChg chg="modSldLayout">
        <pc:chgData name="Olena Bondarenko (2611517)" userId="3ec76c00-d213-41b6-9ec9-c0f42c97c947" providerId="ADAL" clId="{355FBD73-95DF-536C-B9FF-6BC0A891D808}" dt="2026-10-17T14:59:33.377" v="24"/>
        <pc:sldMasterMkLst>
          <pc:docMk/>
          <pc:sldMasterMk cId="4196585724" sldId="2147484885"/>
        </pc:sldMasterMkLst>
        <pc:sldLayoutChg chg="delSp">
          <pc:chgData name="Olena Bondarenko (2611517)" userId="3ec76c00-d213-41b6-9ec9-c0f42c97c947" providerId="ADAL" clId="{355FBD73-95DF-536C-B9FF-6BC0A891D808}" dt="2026-10-17T14:59:33.377" v="24"/>
          <pc:sldLayoutMkLst>
            <pc:docMk/>
            <pc:sldMasterMk cId="4196585724" sldId="2147484885"/>
            <pc:sldLayoutMk cId="721941755" sldId="2147484903"/>
          </pc:sldLayoutMkLst>
          <pc:cxnChg chg="del">
            <ac:chgData name="Olena Bondarenko (2611517)" userId="3ec76c00-d213-41b6-9ec9-c0f42c97c947" providerId="ADAL" clId="{355FBD73-95DF-536C-B9FF-6BC0A891D808}" dt="2026-10-17T14:59:33.377" v="24"/>
            <ac:cxnSpMkLst>
              <pc:docMk/>
              <pc:sldMasterMk cId="4196585724" sldId="2147484885"/>
              <pc:sldLayoutMk cId="721941755" sldId="2147484903"/>
              <ac:cxnSpMk id="8" creationId="{3C1F8589-B640-4540-D0AD-2B0461CD340F}"/>
            </ac:cxnSpMkLst>
          </pc:cxnChg>
        </pc:sldLayoutChg>
      </pc:sldMaster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Book1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Book1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4"/>
    </mc:Choice>
    <mc:Fallback>
      <c:style val="4"/>
    </mc:Fallback>
  </mc:AlternateContent>
  <c:chart>
    <c:autoTitleDeleted val="1"/>
    <c:view3D>
      <c:rotX val="15"/>
      <c:rotY val="20"/>
      <c:depthPercent val="100"/>
      <c:rAngAx val="1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3.312184402146582E-2"/>
          <c:y val="1.6130747973683905E-2"/>
          <c:w val="0.96687815597853422"/>
          <c:h val="0.93065848046527222"/>
        </c:manualLayout>
      </c:layout>
      <c:bar3DChart>
        <c:barDir val="col"/>
        <c:grouping val="clustered"/>
        <c:varyColors val="0"/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shape val="box"/>
        <c:axId val="246230352"/>
        <c:axId val="246342432"/>
        <c:axId val="0"/>
      </c:bar3DChart>
      <c:catAx>
        <c:axId val="24623035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2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46342432"/>
        <c:crosses val="autoZero"/>
        <c:auto val="1"/>
        <c:lblAlgn val="ctr"/>
        <c:lblOffset val="100"/>
        <c:noMultiLvlLbl val="0"/>
      </c:catAx>
      <c:valAx>
        <c:axId val="24634243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2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46230352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4"/>
    </mc:Choice>
    <mc:Fallback>
      <c:style val="4"/>
    </mc:Fallback>
  </mc:AlternateContent>
  <c:chart>
    <c:autoTitleDeleted val="1"/>
    <c:view3D>
      <c:rotX val="15"/>
      <c:rotY val="20"/>
      <c:depthPercent val="100"/>
      <c:rAngAx val="1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3.3996734660135988E-2"/>
          <c:y val="1.6130747973683905E-2"/>
          <c:w val="0.96687815597853422"/>
          <c:h val="0.93065848046527222"/>
        </c:manualLayout>
      </c:layout>
      <c:bar3DChart>
        <c:barDir val="col"/>
        <c:grouping val="clustered"/>
        <c:varyColors val="0"/>
        <c:ser>
          <c:idx val="0"/>
          <c:order val="0"/>
          <c:spPr>
            <a:gradFill rotWithShape="1">
              <a:gsLst>
                <a:gs pos="0">
                  <a:schemeClr val="accent2">
                    <a:satMod val="103000"/>
                    <a:lumMod val="102000"/>
                    <a:tint val="94000"/>
                  </a:schemeClr>
                </a:gs>
                <a:gs pos="50000">
                  <a:schemeClr val="accent2">
                    <a:satMod val="110000"/>
                    <a:lumMod val="100000"/>
                    <a:shade val="100000"/>
                  </a:schemeClr>
                </a:gs>
                <a:gs pos="100000">
                  <a:schemeClr val="accent2">
                    <a:lumMod val="99000"/>
                    <a:satMod val="120000"/>
                    <a:shade val="78000"/>
                  </a:schemeClr>
                </a:gs>
              </a:gsLst>
              <a:lin ang="5400000" scaled="0"/>
            </a:gradFill>
            <a:ln>
              <a:noFill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  <a:sp3d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Sheet1!$A$1:$A$4</c:f>
              <c:strCache>
                <c:ptCount val="4"/>
                <c:pt idx="0">
                  <c:v>Full groom</c:v>
                </c:pt>
                <c:pt idx="1">
                  <c:v>Wash and dry</c:v>
                </c:pt>
                <c:pt idx="2">
                  <c:v>Nail trim</c:v>
                </c:pt>
                <c:pt idx="3">
                  <c:v>Puppy groom</c:v>
                </c:pt>
              </c:strCache>
            </c:strRef>
          </c:cat>
          <c:val>
            <c:numRef>
              <c:f>Sheet1!$B$1:$B$4</c:f>
              <c:numCache>
                <c:formatCode>General</c:formatCode>
                <c:ptCount val="4"/>
                <c:pt idx="0">
                  <c:v>57</c:v>
                </c:pt>
                <c:pt idx="1">
                  <c:v>38</c:v>
                </c:pt>
                <c:pt idx="2">
                  <c:v>26</c:v>
                </c:pt>
                <c:pt idx="3">
                  <c:v>16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06B-8A4A-9701-2A85192FEF07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shape val="box"/>
        <c:axId val="246230352"/>
        <c:axId val="246342432"/>
        <c:axId val="0"/>
      </c:bar3DChart>
      <c:catAx>
        <c:axId val="24623035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12700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46342432"/>
        <c:crosses val="autoZero"/>
        <c:auto val="1"/>
        <c:lblAlgn val="ctr"/>
        <c:lblOffset val="100"/>
        <c:noMultiLvlLbl val="0"/>
      </c:catAx>
      <c:valAx>
        <c:axId val="24634243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46230352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withinLinearReversed" id="22">
  <a:schemeClr val="accent2"/>
</cs:colorStyle>
</file>

<file path=ppt/charts/colors2.xml><?xml version="1.0" encoding="utf-8"?>
<cs:colorStyle xmlns:cs="http://schemas.microsoft.com/office/drawing/2012/chartStyle" xmlns:a="http://schemas.openxmlformats.org/drawingml/2006/main" meth="withinLinearReversed" id="22">
  <a:schemeClr val="accent2"/>
</cs:colorStyle>
</file>

<file path=ppt/charts/style1.xml><?xml version="1.0" encoding="utf-8"?>
<cs:chartStyle xmlns:cs="http://schemas.microsoft.com/office/drawing/2012/chartStyle" xmlns:a="http://schemas.openxmlformats.org/drawingml/2006/main" id="290">
  <cs:axisTitle>
    <cs:lnRef idx="0"/>
    <cs:fillRef idx="0"/>
    <cs:effectRef idx="0"/>
    <cs:fontRef idx="minor">
      <a:schemeClr val="tx2"/>
    </cs:fontRef>
    <cs:defRPr sz="900" b="1" kern="1200"/>
  </cs:axisTitle>
  <cs:categoryAxis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2"/>
    </cs:fontRef>
    <cs:spPr>
      <a:solidFill>
        <a:schemeClr val="bg1"/>
      </a:solidFill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2"/>
    </cs:fontRef>
    <cs:defRPr sz="900" kern="1200"/>
  </cs:dataLabel>
  <cs:dataLabelCallout>
    <cs:lnRef idx="0"/>
    <cs:fillRef idx="0"/>
    <cs:effectRef idx="0"/>
    <cs:fontRef idx="minor">
      <a:schemeClr val="dk2">
        <a:lumMod val="7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2"/>
    <cs:fontRef idx="minor">
      <a:schemeClr val="tx2"/>
    </cs:fontRef>
  </cs:dataPoint>
  <cs:dataPoint3D>
    <cs:lnRef idx="0"/>
    <cs:fillRef idx="3">
      <cs:styleClr val="auto"/>
    </cs:fillRef>
    <cs:effectRef idx="2"/>
    <cs:fontRef idx="minor">
      <a:schemeClr val="tx2"/>
    </cs:fontRef>
  </cs:dataPoint3D>
  <cs:dataPointLine>
    <cs:lnRef idx="0">
      <cs:styleClr val="auto"/>
    </cs:lnRef>
    <cs:fillRef idx="3"/>
    <cs:effectRef idx="2"/>
    <cs:fontRef idx="minor">
      <a:schemeClr val="tx2"/>
    </cs:fontRef>
    <cs:spPr>
      <a:ln w="31750" cap="rnd">
        <a:solidFill>
          <a:schemeClr val="phClr"/>
        </a:solidFill>
        <a:round/>
      </a:ln>
    </cs:spPr>
  </cs:dataPointLine>
  <cs:dataPointMarker>
    <cs:lnRef idx="0"/>
    <cs:fillRef idx="3">
      <cs:styleClr val="auto"/>
    </cs:fillRef>
    <cs:effectRef idx="2"/>
    <cs:fontRef idx="minor">
      <a:schemeClr val="tx2"/>
    </cs:fontRef>
    <cs:spPr>
      <a:ln w="12700">
        <a:solidFill>
          <a:schemeClr val="lt2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2"/>
    <cs:fontRef idx="minor">
      <a:schemeClr val="tx2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2"/>
    </cs:fontRef>
    <cs:spPr>
      <a:ln w="9525">
        <a:solidFill>
          <a:schemeClr val="tx2">
            <a:lumMod val="15000"/>
            <a:lumOff val="8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60000"/>
            <a:lumOff val="40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tx2"/>
    </cs:fontRef>
    <cs:spPr>
      <a:ln w="9525">
        <a:solidFill>
          <a:schemeClr val="tx2">
            <a:lumMod val="75000"/>
          </a:schemeClr>
        </a:solidFill>
        <a:round/>
      </a:ln>
    </cs:spPr>
  </cs:errorBar>
  <cs:floor>
    <cs:lnRef idx="0"/>
    <cs:fillRef idx="0"/>
    <cs:effectRef idx="0"/>
    <cs:fontRef idx="minor">
      <a:schemeClr val="tx2"/>
    </cs:fontRef>
  </cs:floor>
  <cs:gridlineMajor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2"/>
    </cs:fontRef>
    <cs:spPr>
      <a:ln>
        <a:solidFill>
          <a:schemeClr val="tx2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60000"/>
            <a:lumOff val="40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2"/>
    </cs:fontRef>
    <cs:defRPr sz="900" kern="1200"/>
  </cs:legend>
  <cs:plotArea>
    <cs:lnRef idx="0"/>
    <cs:fillRef idx="0"/>
    <cs:effectRef idx="0"/>
    <cs:fontRef idx="minor">
      <a:schemeClr val="tx2"/>
    </cs:fontRef>
  </cs:plotArea>
  <cs:plotArea3D>
    <cs:lnRef idx="0"/>
    <cs:fillRef idx="0"/>
    <cs:effectRef idx="0"/>
    <cs:fontRef idx="minor">
      <a:schemeClr val="tx2"/>
    </cs:fontRef>
  </cs:plotArea3D>
  <cs:seriesAxis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60000"/>
            <a:lumOff val="40000"/>
          </a:schemeClr>
        </a:solidFill>
        <a:prstDash val="dash"/>
      </a:ln>
    </cs:spPr>
  </cs:seriesLine>
  <cs:title>
    <cs:lnRef idx="0"/>
    <cs:fillRef idx="0"/>
    <cs:effectRef idx="0"/>
    <cs:fontRef idx="minor">
      <a:schemeClr val="tx2"/>
    </cs:fontRef>
    <cs:defRPr sz="1600" b="1" kern="1200"/>
  </cs:title>
  <cs:trendline>
    <cs:lnRef idx="0">
      <cs:styleClr val="auto"/>
    </cs:lnRef>
    <cs:fillRef idx="0"/>
    <cs:effectRef idx="0"/>
    <cs:fontRef idx="minor">
      <a:schemeClr val="tx2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2"/>
    </cs:fontRef>
    <cs:defRPr sz="900" kern="1200"/>
  </cs:trendlineLabel>
  <cs:upBar>
    <cs:lnRef idx="0"/>
    <cs:fillRef idx="0"/>
    <cs:effectRef idx="0"/>
    <cs:fontRef idx="minor">
      <a:schemeClr val="tx2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2"/>
    </cs:fontRef>
    <cs:defRPr sz="900" kern="1200"/>
  </cs:valueAxis>
  <cs:wall>
    <cs:lnRef idx="0"/>
    <cs:fillRef idx="0"/>
    <cs:effectRef idx="0"/>
    <cs:fontRef idx="minor">
      <a:schemeClr val="tx2"/>
    </cs:fontRef>
  </cs:wall>
</cs:chartStyle>
</file>

<file path=ppt/charts/style2.xml><?xml version="1.0" encoding="utf-8"?>
<cs:chartStyle xmlns:cs="http://schemas.microsoft.com/office/drawing/2012/chartStyle" xmlns:a="http://schemas.openxmlformats.org/drawingml/2006/main" id="34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12700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2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tx1"/>
    </cs:fontRef>
  </cs:dataPoint>
  <cs:dataPoint3D>
    <cs:lnRef idx="0"/>
    <cs:fillRef idx="3">
      <cs:styleClr val="auto"/>
    </cs:fillRef>
    <cs:effectRef idx="3"/>
    <cs:fontRef idx="minor">
      <a:schemeClr val="tx1"/>
    </cs:fontRef>
  </cs:dataPoint3D>
  <cs:dataPointLine>
    <cs:lnRef idx="0">
      <cs:styleClr val="auto"/>
    </cs:lnRef>
    <cs:fillRef idx="3"/>
    <cs:effectRef idx="3"/>
    <cs:fontRef idx="minor">
      <a:schemeClr val="tx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tx1"/>
    </cs:fontRef>
    <cs:spPr>
      <a:ln w="952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lt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>
    <cs:lnRef idx="0"/>
    <cs:fillRef idx="0"/>
    <cs:effectRef idx="0"/>
    <cs:fontRef idx="minor">
      <a:schemeClr val="lt1"/>
    </cs:fontRef>
  </cs:plotArea>
  <cs:plotArea3D>
    <cs:lnRef idx="0"/>
    <cs:fillRef idx="0"/>
    <cs:effectRef idx="0"/>
    <cs:fontRef idx="minor">
      <a:schemeClr val="lt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12700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600" b="1" kern="1200" baseline="0"/>
  </cs:title>
  <cs:trendline>
    <cs:lnRef idx="0">
      <cs:styleClr val="auto"/>
    </cs:lnRef>
    <cs:fillRef idx="0"/>
    <cs:effectRef idx="0"/>
    <cs:fontRef idx="minor">
      <a:schemeClr val="lt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lt1"/>
    </cs:fontRef>
  </cs:wall>
</cs:chartStyle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black circle in a purple and orange color&#10;&#10;AI-generated content may be incorrect.">
            <a:extLst>
              <a:ext uri="{FF2B5EF4-FFF2-40B4-BE49-F238E27FC236}">
                <a16:creationId xmlns:a16="http://schemas.microsoft.com/office/drawing/2014/main" id="{C8E832A1-AE20-595C-6C6A-C6CAD6D7223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059" t="1529" r="16895" b="27442"/>
          <a:stretch>
            <a:fillRect/>
          </a:stretch>
        </p:blipFill>
        <p:spPr>
          <a:xfrm flipH="1">
            <a:off x="-27432" y="0"/>
            <a:ext cx="12219432" cy="686571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95259" y="1820486"/>
            <a:ext cx="4800600" cy="2762187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800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95260" y="4714821"/>
            <a:ext cx="3830874" cy="1496616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295259" y="219456"/>
            <a:ext cx="2703777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235440" y="219456"/>
            <a:ext cx="1495365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52905D0-383E-7D4E-A735-66D657D769C5}" type="datetimeFigureOut">
              <a:rPr lang="en-US" smtClean="0"/>
              <a:t>10/17/26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58AA3C8-5AD4-444D-9F93-2C514F89E3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637167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 Content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217452" y="214858"/>
            <a:ext cx="14859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52905D0-383E-7D4E-A735-66D657D769C5}" type="datetimeFigureOut">
              <a:rPr lang="en-US" smtClean="0"/>
              <a:t>10/17/26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58AA3C8-5AD4-444D-9F93-2C514F89E3AF}" type="slidenum">
              <a:rPr lang="en-US" smtClean="0"/>
              <a:t>‹#›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5591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black circle in a purple and orange color&#10;&#10;AI-generated content may be incorrect.">
            <a:extLst>
              <a:ext uri="{FF2B5EF4-FFF2-40B4-BE49-F238E27FC236}">
                <a16:creationId xmlns:a16="http://schemas.microsoft.com/office/drawing/2014/main" id="{6AC85073-6D22-76C5-C752-C565E9FBCC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6" t="10520" r="14652" b="11508"/>
          <a:stretch>
            <a:fillRect/>
          </a:stretch>
        </p:blipFill>
        <p:spPr>
          <a:xfrm flipH="1">
            <a:off x="-2" y="11899"/>
            <a:ext cx="12192001" cy="6865715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BF6CFC71-0CC0-F6AB-06FD-5F2DE25870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792" y="459253"/>
            <a:ext cx="5658468" cy="2691359"/>
          </a:xfrm>
        </p:spPr>
        <p:txBody>
          <a:bodyPr/>
          <a:lstStyle>
            <a:lvl1pPr>
              <a:defRPr sz="4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41932924-E87B-08A2-5EE3-BBA69699E2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62264" y="516600"/>
            <a:ext cx="2593814" cy="1627886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200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362265" y="219456"/>
            <a:ext cx="2504049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363200" y="219456"/>
            <a:ext cx="1146383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52905D0-383E-7D4E-A735-66D657D769C5}" type="datetimeFigureOut">
              <a:rPr lang="en-US" smtClean="0"/>
              <a:t>10/17/26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1657" y="219456"/>
            <a:ext cx="55594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58AA3C8-5AD4-444D-9F93-2C514F89E3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17122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37C87932-7DAB-7F93-5E51-7AEEA5AC7FE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88952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tIns="36576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15" name="Title 14">
            <a:extLst>
              <a:ext uri="{FF2B5EF4-FFF2-40B4-BE49-F238E27FC236}">
                <a16:creationId xmlns:a16="http://schemas.microsoft.com/office/drawing/2014/main" id="{7EB34FF5-770C-AA64-B806-5D6DED7113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463843"/>
            <a:ext cx="12188952" cy="2394157"/>
          </a:xfrm>
          <a:gradFill>
            <a:gsLst>
              <a:gs pos="31000">
                <a:srgbClr val="000000">
                  <a:alpha val="30000"/>
                </a:srgbClr>
              </a:gs>
              <a:gs pos="87000">
                <a:srgbClr val="000000">
                  <a:alpha val="60000"/>
                </a:srgbClr>
              </a:gs>
              <a:gs pos="0">
                <a:srgbClr val="000000">
                  <a:alpha val="0"/>
                </a:srgbClr>
              </a:gs>
            </a:gsLst>
            <a:lin ang="5400000" scaled="0"/>
          </a:gradFill>
        </p:spPr>
        <p:txBody>
          <a:bodyPr lIns="502920" tIns="0" rIns="5029200" bIns="365760" anchor="b"/>
          <a:lstStyle>
            <a:lvl1pPr>
              <a:defRPr sz="40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49132BB0-A42B-7355-8046-F22B2344C6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801099" y="4463843"/>
            <a:ext cx="3387853" cy="2394157"/>
          </a:xfrm>
        </p:spPr>
        <p:txBody>
          <a:bodyPr vert="horz" lIns="137160" tIns="365760" rIns="0" bIns="457200" rtlCol="0" anchor="b">
            <a:normAutofit/>
          </a:bodyPr>
          <a:lstStyle>
            <a:lvl1pPr marL="0" indent="0">
              <a:buNone/>
              <a:defRPr lang="en-US" sz="1400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972D5EE-6935-237E-C4A2-C61261249F33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437656" y="219456"/>
            <a:ext cx="2740616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F001462-21CF-5988-0554-7DB1C494B04E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8866095" y="219456"/>
            <a:ext cx="1957990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1560963-1EEA-4BDE-8FF9-3FEE13B5D43C}" type="datetime1">
              <a:rPr lang="en-US" smtClean="0"/>
              <a:pPr/>
              <a:t>10/17/26</a:t>
            </a:fld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C81CEA4D-A8A1-D4D2-8F28-C8346937244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362195" y="219456"/>
            <a:ext cx="448805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58AA3C8-5AD4-444D-9F93-2C514F89E3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366186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close up of a colorful background&#10;&#10;AI-generated content may be incorrect.">
            <a:extLst>
              <a:ext uri="{FF2B5EF4-FFF2-40B4-BE49-F238E27FC236}">
                <a16:creationId xmlns:a16="http://schemas.microsoft.com/office/drawing/2014/main" id="{6F838A51-B977-1664-089F-3B2250DFEF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81172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09980" y="4311805"/>
            <a:ext cx="8585337" cy="2368300"/>
          </a:xfrm>
        </p:spPr>
        <p:txBody>
          <a:bodyPr anchor="b">
            <a:normAutofit/>
          </a:bodyPr>
          <a:lstStyle>
            <a:lvl1pPr>
              <a:defRPr sz="69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Section Header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849E7-8E94-3B02-239C-AAB481596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9100" y="219456"/>
            <a:ext cx="265617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45713-EE4C-7615-B812-531C14CF0CA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1100" y="219456"/>
            <a:ext cx="1913256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1006E0F-42A5-451E-8A36-26756F7C34E0}" type="datetime1">
              <a:rPr lang="en-US" smtClean="0"/>
              <a:pPr/>
              <a:t>10/17/26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644BD7-C050-D052-8408-65ADAAF67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1658" y="219456"/>
            <a:ext cx="55594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043994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black background with a purple and orange light&#10;&#10;AI-generated content may be incorrect.">
            <a:extLst>
              <a:ext uri="{FF2B5EF4-FFF2-40B4-BE49-F238E27FC236}">
                <a16:creationId xmlns:a16="http://schemas.microsoft.com/office/drawing/2014/main" id="{D09BF41B-6D10-9A6E-03E4-5E7320A61D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0" y="-2"/>
            <a:ext cx="12192000" cy="286909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8368" y="2138776"/>
            <a:ext cx="6433266" cy="1962149"/>
          </a:xfrm>
        </p:spPr>
        <p:txBody>
          <a:bodyPr anchor="t">
            <a:normAutofit/>
          </a:bodyPr>
          <a:lstStyle>
            <a:lvl1pPr>
              <a:defRPr sz="8800" baseline="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353300" y="214858"/>
            <a:ext cx="14859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2922ABD-C052-4D3A-818B-C58AFC20B321}" type="datetime1">
              <a:rPr lang="en-US" smtClean="0"/>
              <a:pPr/>
              <a:t>10/17/26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58AA3C8-5AD4-444D-9F93-2C514F89E3AF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353301" y="2138776"/>
            <a:ext cx="3718420" cy="4109624"/>
          </a:xfrm>
        </p:spPr>
        <p:txBody>
          <a:bodyPr vert="horz" lIns="91440" tIns="45720" rIns="91440" bIns="45720" rtlCol="0" anchor="t">
            <a:normAutofit/>
          </a:bodyPr>
          <a:lstStyle>
            <a:lvl1pPr marL="457200" indent="-457200"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1pPr>
            <a:lvl2pPr marL="571500" indent="-342900"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2pPr>
            <a:lvl3pPr marL="800100" indent="-342900"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3pPr>
            <a:lvl4pPr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4pPr>
            <a:lvl5pPr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44312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bg>
      <p:bgPr>
        <a:solidFill>
          <a:srgbClr val="09090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black background with a red and yellow light&#10;&#10;AI-generated content may be incorrect.">
            <a:extLst>
              <a:ext uri="{FF2B5EF4-FFF2-40B4-BE49-F238E27FC236}">
                <a16:creationId xmlns:a16="http://schemas.microsoft.com/office/drawing/2014/main" id="{BD349A90-08FB-AFC0-8649-56404DF7B8C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6109"/>
          <a:stretch>
            <a:fillRect/>
          </a:stretch>
        </p:blipFill>
        <p:spPr>
          <a:xfrm rot="10800000" flipH="1">
            <a:off x="-9982" y="2555751"/>
            <a:ext cx="12192000" cy="434390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0852" y="3481713"/>
            <a:ext cx="5496426" cy="2092272"/>
          </a:xfrm>
        </p:spPr>
        <p:txBody>
          <a:bodyPr anchor="t">
            <a:normAutofit/>
          </a:bodyPr>
          <a:lstStyle>
            <a:lvl1pPr>
              <a:defRPr sz="76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743EA2DD-B019-E3AA-ACB7-13CC3353E8D4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0"/>
            <a:ext cx="12192000" cy="2555751"/>
          </a:xfrm>
          <a:blipFill>
            <a:blip r:embed="rId3">
              <a:alphaModFix amt="65000"/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3660" y="2734068"/>
            <a:ext cx="2727331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785567" y="2734068"/>
            <a:ext cx="1586711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48FC9B1-6F61-4A8F-9F5E-715654075A93}" type="datetime1">
              <a:rPr lang="en-US" smtClean="0"/>
              <a:pPr/>
              <a:t>10/17/26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16614" y="2734068"/>
            <a:ext cx="526695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58AA3C8-5AD4-444D-9F93-2C514F89E3AF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785567" y="3481713"/>
            <a:ext cx="3916103" cy="2765887"/>
          </a:xfrm>
        </p:spPr>
        <p:txBody>
          <a:bodyPr vert="horz" lIns="91440" tIns="45720" rIns="91440" bIns="45720" rtlCol="0">
            <a:normAutofit/>
          </a:bodyPr>
          <a:lstStyle>
            <a:lvl1pPr marL="342900" indent="-342900">
              <a:lnSpc>
                <a:spcPct val="130000"/>
              </a:lnSpc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1pPr>
            <a:lvl2pPr marL="571500" indent="-342900">
              <a:lnSpc>
                <a:spcPct val="130000"/>
              </a:lnSpc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2pPr>
            <a:lvl3pPr marL="800100" indent="-342900">
              <a:lnSpc>
                <a:spcPct val="130000"/>
              </a:lnSpc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3pPr>
            <a:lvl4pPr>
              <a:lnSpc>
                <a:spcPct val="130000"/>
              </a:lnSpc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4pPr>
            <a:lvl5pPr>
              <a:lnSpc>
                <a:spcPct val="130000"/>
              </a:lnSpc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5pPr>
          </a:lstStyle>
          <a:p>
            <a:pPr marL="228600" lvl="0" indent="-228600"/>
            <a:r>
              <a:rPr lang="en-GB"/>
              <a:t>Click to edit Master text styles</a:t>
            </a:r>
          </a:p>
          <a:p>
            <a:pPr marL="228600" lvl="1" indent="-228600"/>
            <a:r>
              <a:rPr lang="en-GB"/>
              <a:t>Second level</a:t>
            </a:r>
          </a:p>
          <a:p>
            <a:pPr marL="228600" lvl="2" indent="-228600"/>
            <a:r>
              <a:rPr lang="en-GB"/>
              <a:t>Third level</a:t>
            </a:r>
          </a:p>
          <a:p>
            <a:pPr marL="228600" lvl="3" indent="-228600"/>
            <a:r>
              <a:rPr lang="en-GB"/>
              <a:t>Fourth level</a:t>
            </a:r>
          </a:p>
          <a:p>
            <a:pPr marL="228600" lvl="4" indent="-228600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38854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 descr="A purple and black background&#10;&#10;AI-generated content may be incorrect.">
            <a:extLst>
              <a:ext uri="{FF2B5EF4-FFF2-40B4-BE49-F238E27FC236}">
                <a16:creationId xmlns:a16="http://schemas.microsoft.com/office/drawing/2014/main" id="{518E8C82-2B1B-76C7-A67D-099AEEEAD0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509"/>
          <a:stretch>
            <a:fillRect/>
          </a:stretch>
        </p:blipFill>
        <p:spPr>
          <a:xfrm>
            <a:off x="6324601" y="1"/>
            <a:ext cx="5881254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851" y="1276990"/>
            <a:ext cx="5378267" cy="985658"/>
          </a:xfrm>
        </p:spPr>
        <p:txBody>
          <a:bodyPr anchor="b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2393" y="214858"/>
            <a:ext cx="2726376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1100" y="214858"/>
            <a:ext cx="194184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52905D0-383E-7D4E-A735-66D657D769C5}" type="datetimeFigureOut">
              <a:rPr lang="en-US" smtClean="0"/>
              <a:t>10/17/26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0295" y="214858"/>
            <a:ext cx="55594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58AA3C8-5AD4-444D-9F93-2C514F89E3AF}" type="slidenum">
              <a:rPr lang="en-US" smtClean="0"/>
              <a:t>‹#›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7477" y="2471736"/>
            <a:ext cx="5378268" cy="366273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60342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bg>
      <p:bgPr>
        <a:solidFill>
          <a:srgbClr val="09090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black background with a purple and orange light&#10;&#10;AI-generated content may be incorrect.">
            <a:extLst>
              <a:ext uri="{FF2B5EF4-FFF2-40B4-BE49-F238E27FC236}">
                <a16:creationId xmlns:a16="http://schemas.microsoft.com/office/drawing/2014/main" id="{E41EB56E-DF88-E5AB-35AF-891395DCDB1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4406900"/>
            <a:ext cx="9144000" cy="24511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6899" y="1886712"/>
            <a:ext cx="3507989" cy="3233928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9100" y="208394"/>
            <a:ext cx="253211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867400" y="208394"/>
            <a:ext cx="201754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52905D0-383E-7D4E-A735-66D657D769C5}" type="datetimeFigureOut">
              <a:rPr lang="en-US" smtClean="0"/>
              <a:t>10/17/26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6588" y="208394"/>
            <a:ext cx="553156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58AA3C8-5AD4-444D-9F93-2C514F89E3AF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867401" y="1886712"/>
            <a:ext cx="4495800" cy="323392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>
                <a:solidFill>
                  <a:schemeClr val="tx1"/>
                </a:solidFill>
              </a:defRPr>
            </a:lvl1pPr>
            <a:lvl2pPr>
              <a:defRPr lang="en-US">
                <a:solidFill>
                  <a:schemeClr val="tx1"/>
                </a:solidFill>
              </a:defRPr>
            </a:lvl2pPr>
            <a:lvl3pPr>
              <a:defRPr lang="en-US">
                <a:solidFill>
                  <a:schemeClr val="tx1"/>
                </a:solidFill>
              </a:defRPr>
            </a:lvl3pPr>
            <a:lvl4pPr>
              <a:defRPr lang="en-US">
                <a:solidFill>
                  <a:schemeClr val="tx1"/>
                </a:solidFill>
              </a:defRPr>
            </a:lvl4pPr>
            <a:lvl5pPr>
              <a:defRPr lang="en-US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86169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8436" y="1115568"/>
            <a:ext cx="2505264" cy="1624122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9768" y="219456"/>
            <a:ext cx="2684048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74064" y="215823"/>
            <a:ext cx="14859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752905D0-383E-7D4E-A735-66D657D769C5}" type="datetimeFigureOut">
              <a:rPr lang="en-US" smtClean="0"/>
              <a:t>10/17/26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8242" y="215823"/>
            <a:ext cx="549272" cy="338328"/>
          </a:xfrm>
        </p:spPr>
        <p:txBody>
          <a:bodyPr/>
          <a:lstStyle/>
          <a:p>
            <a:fld id="{758AA3C8-5AD4-444D-9F93-2C514F89E3AF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8436" y="3028523"/>
            <a:ext cx="2505264" cy="3410378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DB2531DA-E07E-34C2-010B-27DB8B004926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3374064" y="1181100"/>
            <a:ext cx="8817936" cy="5676900"/>
          </a:xfrm>
          <a:blipFill>
            <a:blip r:embed="rId2">
              <a:alphaModFix amt="65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3784176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1115568"/>
            <a:ext cx="4000500" cy="1352516"/>
          </a:xfrm>
        </p:spPr>
        <p:txBody>
          <a:bodyPr anchor="t">
            <a:normAutofit/>
          </a:bodyPr>
          <a:lstStyle>
            <a:lvl1pPr>
              <a:defRPr sz="3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9100" y="219456"/>
            <a:ext cx="2727930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847899" y="219456"/>
            <a:ext cx="1747774" cy="338328"/>
          </a:xfrm>
        </p:spPr>
        <p:txBody>
          <a:bodyPr/>
          <a:lstStyle/>
          <a:p>
            <a:fld id="{752905D0-383E-7D4E-A735-66D657D769C5}" type="datetimeFigureOut">
              <a:rPr lang="en-US" smtClean="0"/>
              <a:t>10/17/26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3948" y="216280"/>
            <a:ext cx="551113" cy="338328"/>
          </a:xfrm>
        </p:spPr>
        <p:txBody>
          <a:bodyPr/>
          <a:lstStyle/>
          <a:p>
            <a:fld id="{758AA3C8-5AD4-444D-9F93-2C514F89E3AF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47899" y="1104900"/>
            <a:ext cx="6925002" cy="1352516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None/>
              <a:defRPr sz="1400"/>
            </a:lvl1pPr>
            <a:lvl2pPr marL="514350" indent="-285750">
              <a:buFont typeface="Arial" panose="020B0604020202020204" pitchFamily="34" charset="0"/>
              <a:buNone/>
              <a:defRPr sz="1400"/>
            </a:lvl2pPr>
            <a:lvl3pPr marL="742950" indent="-285750">
              <a:buFont typeface="Arial" panose="020B0604020202020204" pitchFamily="34" charset="0"/>
              <a:buNone/>
              <a:defRPr sz="1400"/>
            </a:lvl3pPr>
            <a:lvl4pPr marL="857250" indent="-171450">
              <a:buFont typeface="Arial" panose="020B0604020202020204" pitchFamily="34" charset="0"/>
              <a:buNone/>
              <a:defRPr sz="1400"/>
            </a:lvl4pPr>
            <a:lvl5pPr marL="1085850" indent="-171450">
              <a:buFont typeface="Arial" panose="020B0604020202020204" pitchFamily="34" charset="0"/>
              <a:buNone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346877B-7C99-D26C-DFEC-72A4289A8FAC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2938509"/>
            <a:ext cx="12192000" cy="3919491"/>
          </a:xfrm>
          <a:blipFill>
            <a:blip r:embed="rId2" cstate="email">
              <a:alphaModFix amt="6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82161099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1115568"/>
            <a:ext cx="2514600" cy="2918919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2393" y="214858"/>
            <a:ext cx="25146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US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EB6A322-B3CC-9AE7-DB63-8B433811BD63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3423747" y="0"/>
            <a:ext cx="8768253" cy="3985719"/>
          </a:xfrm>
          <a:blipFill>
            <a:blip r:embed="rId2" cstate="email">
              <a:alphaModFix amt="6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52800" y="4077628"/>
            <a:ext cx="1920240" cy="338328"/>
          </a:xfrm>
        </p:spPr>
        <p:txBody>
          <a:bodyPr/>
          <a:lstStyle/>
          <a:p>
            <a:fld id="{752905D0-383E-7D4E-A735-66D657D769C5}" type="datetimeFigureOut">
              <a:rPr lang="en-US" smtClean="0"/>
              <a:t>10/17/26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1657" y="4077628"/>
            <a:ext cx="55594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758AA3C8-5AD4-444D-9F93-2C514F89E3AF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352800" y="4423576"/>
            <a:ext cx="8420100" cy="1824824"/>
          </a:xfrm>
        </p:spPr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67263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81339" y="1115568"/>
            <a:ext cx="5247577" cy="994131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9768" y="219456"/>
            <a:ext cx="2933700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896579" y="209088"/>
            <a:ext cx="1844044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752905D0-383E-7D4E-A735-66D657D769C5}" type="datetimeFigureOut">
              <a:rPr lang="en-US" smtClean="0"/>
              <a:t>10/17/26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34185" y="209088"/>
            <a:ext cx="555948" cy="338328"/>
          </a:xfrm>
        </p:spPr>
        <p:txBody>
          <a:bodyPr/>
          <a:lstStyle/>
          <a:p>
            <a:fld id="{758AA3C8-5AD4-444D-9F93-2C514F89E3AF}" type="slidenum">
              <a:rPr lang="en-US" smtClean="0"/>
              <a:t>‹#›</a:t>
            </a:fld>
            <a:endParaRPr lang="en-US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F3BFBE8F-8803-50FD-04BC-3A247F9767CF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1181100"/>
            <a:ext cx="5247577" cy="5676900"/>
          </a:xfrm>
          <a:blipFill>
            <a:blip r:embed="rId2">
              <a:alphaModFix amt="65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881339" y="2133600"/>
            <a:ext cx="5247577" cy="4114800"/>
          </a:xfrm>
        </p:spPr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807767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6057" y="1115568"/>
            <a:ext cx="3607670" cy="3170545"/>
          </a:xfrm>
        </p:spPr>
        <p:txBody>
          <a:bodyPr anchor="t">
            <a:normAutofit/>
          </a:bodyPr>
          <a:lstStyle>
            <a:lvl1pPr>
              <a:defRPr sz="3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9768" y="214858"/>
            <a:ext cx="2597106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845909" y="214858"/>
            <a:ext cx="1586711" cy="338328"/>
          </a:xfrm>
        </p:spPr>
        <p:txBody>
          <a:bodyPr/>
          <a:lstStyle/>
          <a:p>
            <a:fld id="{752905D0-383E-7D4E-A735-66D657D769C5}" type="datetimeFigureOut">
              <a:rPr lang="en-US" smtClean="0"/>
              <a:t>10/17/26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7610" y="214858"/>
            <a:ext cx="555948" cy="338328"/>
          </a:xfrm>
        </p:spPr>
        <p:txBody>
          <a:bodyPr/>
          <a:lstStyle/>
          <a:p>
            <a:fld id="{758AA3C8-5AD4-444D-9F93-2C514F89E3AF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45909" y="1112672"/>
            <a:ext cx="6926991" cy="1967808"/>
          </a:xfrm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400"/>
            </a:lvl3pPr>
            <a:lvl4pPr marL="685800" indent="0">
              <a:buFont typeface="Arial" panose="020B0604020202020204" pitchFamily="34" charset="0"/>
              <a:buNone/>
              <a:defRPr sz="1400"/>
            </a:lvl4pPr>
            <a:lvl5pPr marL="914400" indent="0">
              <a:buFont typeface="Arial" panose="020B0604020202020204" pitchFamily="34" charset="0"/>
              <a:buNone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121707E4-5122-AA3B-7CFC-6AF9C0BAC463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4903079" y="3500203"/>
            <a:ext cx="7288921" cy="3357797"/>
          </a:xfrm>
          <a:custGeom>
            <a:avLst/>
            <a:gdLst>
              <a:gd name="connsiteX0" fmla="*/ 0 w 7391400"/>
              <a:gd name="connsiteY0" fmla="*/ 0 h 3018269"/>
              <a:gd name="connsiteX1" fmla="*/ 7391400 w 7391400"/>
              <a:gd name="connsiteY1" fmla="*/ 0 h 3018269"/>
              <a:gd name="connsiteX2" fmla="*/ 7391400 w 7391400"/>
              <a:gd name="connsiteY2" fmla="*/ 3018269 h 3018269"/>
              <a:gd name="connsiteX3" fmla="*/ 0 w 7391400"/>
              <a:gd name="connsiteY3" fmla="*/ 3018269 h 30182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91400" h="3018269">
                <a:moveTo>
                  <a:pt x="0" y="0"/>
                </a:moveTo>
                <a:lnTo>
                  <a:pt x="7391400" y="0"/>
                </a:lnTo>
                <a:lnTo>
                  <a:pt x="7391400" y="3018269"/>
                </a:lnTo>
                <a:lnTo>
                  <a:pt x="0" y="3018269"/>
                </a:lnTo>
                <a:close/>
              </a:path>
            </a:pathLst>
          </a:custGeo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395020361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393" y="3429001"/>
            <a:ext cx="2501307" cy="2551982"/>
          </a:xfrm>
        </p:spPr>
        <p:txBody>
          <a:bodyPr anchor="t">
            <a:normAutofit/>
          </a:bodyPr>
          <a:lstStyle>
            <a:lvl1pPr>
              <a:defRPr sz="3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402C8AD-A927-B946-5850-6500487D6883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1"/>
            <a:ext cx="12192000" cy="2705099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2393" y="2865290"/>
            <a:ext cx="2726376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52799" y="2865290"/>
            <a:ext cx="1967345" cy="338328"/>
          </a:xfrm>
        </p:spPr>
        <p:txBody>
          <a:bodyPr/>
          <a:lstStyle/>
          <a:p>
            <a:fld id="{752905D0-383E-7D4E-A735-66D657D769C5}" type="datetimeFigureOut">
              <a:rPr lang="en-US" smtClean="0"/>
              <a:t>10/17/26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1657" y="2865290"/>
            <a:ext cx="555948" cy="338328"/>
          </a:xfrm>
        </p:spPr>
        <p:txBody>
          <a:bodyPr/>
          <a:lstStyle/>
          <a:p>
            <a:fld id="{758AA3C8-5AD4-444D-9F93-2C514F89E3AF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352800" y="3429000"/>
            <a:ext cx="8210204" cy="3009900"/>
          </a:xfrm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400"/>
            </a:lvl3pPr>
            <a:lvl4pPr marL="685800" indent="0">
              <a:buFont typeface="Arial" panose="020B0604020202020204" pitchFamily="34" charset="0"/>
              <a:buNone/>
              <a:defRPr sz="1400"/>
            </a:lvl4pPr>
            <a:lvl5pPr marL="914400" indent="0">
              <a:buFont typeface="Arial" panose="020B0604020202020204" pitchFamily="34" charset="0"/>
              <a:buNone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92097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230" y="1115568"/>
            <a:ext cx="3603256" cy="1409878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838700" y="209088"/>
            <a:ext cx="2514600" cy="338328"/>
          </a:xfrm>
        </p:spPr>
        <p:txBody>
          <a:bodyPr/>
          <a:lstStyle/>
          <a:p>
            <a:fld id="{752905D0-383E-7D4E-A735-66D657D769C5}" type="datetimeFigureOut">
              <a:rPr lang="en-US" smtClean="0"/>
              <a:t>10/17/26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6019" y="219456"/>
            <a:ext cx="564341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758AA3C8-5AD4-444D-9F93-2C514F89E3AF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6230" y="2705100"/>
            <a:ext cx="3603256" cy="3695700"/>
          </a:xfrm>
        </p:spPr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183D1CED-EDC4-B2B7-E11C-EF0ED41A9136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4935269" y="1175658"/>
            <a:ext cx="7256731" cy="5682342"/>
          </a:xfrm>
          <a:blipFill>
            <a:blip r:embed="rId2" cstate="email">
              <a:alphaModFix amt="6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261051209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4607626"/>
            <a:ext cx="4419600" cy="1640774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4508209-B462-E74A-288F-8910B06DE3A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914" y="0"/>
            <a:ext cx="4836786" cy="4214191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41275" y="209088"/>
            <a:ext cx="2726376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1100" y="214858"/>
            <a:ext cx="190525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752905D0-383E-7D4E-A735-66D657D769C5}" type="datetimeFigureOut">
              <a:rPr lang="en-US" smtClean="0"/>
              <a:t>10/17/26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AA3C8-5AD4-444D-9F93-2C514F89E3AF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541276" y="1104900"/>
            <a:ext cx="5750381" cy="51435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685127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1115568"/>
            <a:ext cx="3105335" cy="1636510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2393" y="214858"/>
            <a:ext cx="2726376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055522" y="214858"/>
            <a:ext cx="2536988" cy="338328"/>
          </a:xfrm>
        </p:spPr>
        <p:txBody>
          <a:bodyPr/>
          <a:lstStyle/>
          <a:p>
            <a:fld id="{752905D0-383E-7D4E-A735-66D657D769C5}" type="datetimeFigureOut">
              <a:rPr lang="en-US" smtClean="0"/>
              <a:t>10/17/26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2840" y="214858"/>
            <a:ext cx="555948" cy="338328"/>
          </a:xfrm>
        </p:spPr>
        <p:txBody>
          <a:bodyPr/>
          <a:lstStyle/>
          <a:p>
            <a:fld id="{758AA3C8-5AD4-444D-9F93-2C514F89E3AF}" type="slidenum">
              <a:rPr lang="en-US" smtClean="0"/>
              <a:t>‹#›</a:t>
            </a:fld>
            <a:endParaRPr lang="en-US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EA8D0EC2-AB64-20F7-00E1-73B35DEAA2D7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" y="3017520"/>
            <a:ext cx="3417902" cy="3840480"/>
          </a:xfrm>
          <a:blipFill>
            <a:blip r:embed="rId2">
              <a:alphaModFix amt="65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055522" y="1104901"/>
            <a:ext cx="7476571" cy="533399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72766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colorful background&#10;&#10;AI-generated content may be incorrect.">
            <a:extLst>
              <a:ext uri="{FF2B5EF4-FFF2-40B4-BE49-F238E27FC236}">
                <a16:creationId xmlns:a16="http://schemas.microsoft.com/office/drawing/2014/main" id="{C26FEAF5-B987-7B83-7D1F-A4C535E2B0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701" r="5781"/>
          <a:stretch>
            <a:fillRect/>
          </a:stretch>
        </p:blipFill>
        <p:spPr>
          <a:xfrm rot="10800000" flipH="1">
            <a:off x="0" y="-1"/>
            <a:ext cx="12192000" cy="6864096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E9DD887D-B316-418B-8AF4-4F941223A0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0" y="5082379"/>
            <a:ext cx="4000500" cy="1169230"/>
          </a:xfrm>
        </p:spPr>
        <p:txBody>
          <a:bodyPr anchor="b">
            <a:normAutofit/>
          </a:bodyPr>
          <a:lstStyle>
            <a:lvl1pPr>
              <a:defRPr sz="2000" spc="-5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6D72DC-8ED1-FAB8-CD4C-7BDCAEA2C3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4C6FDB9-A3B3-A4DB-D081-D27ECC7043C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772400" y="209088"/>
            <a:ext cx="197069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52905D0-383E-7D4E-A735-66D657D769C5}" type="datetimeFigureOut">
              <a:rPr lang="en-US" smtClean="0"/>
              <a:t>10/17/26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BFCFB0-1D5D-C25F-A74C-5CFB9C1950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58AA3C8-5AD4-444D-9F93-2C514F89E3AF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942D9118-C154-84FE-9D86-92525287F07F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280988" y="1063625"/>
            <a:ext cx="10428287" cy="3508375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26000"/>
            </a:lvl1pPr>
          </a:lstStyle>
          <a:p>
            <a:pPr lvl="0"/>
            <a:r>
              <a:rPr lang="en-US" dirty="0"/>
              <a:t>XX%</a:t>
            </a:r>
          </a:p>
        </p:txBody>
      </p:sp>
    </p:spTree>
    <p:extLst>
      <p:ext uri="{BB962C8B-B14F-4D97-AF65-F5344CB8AC3E}">
        <p14:creationId xmlns:p14="http://schemas.microsoft.com/office/powerpoint/2010/main" val="414791209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red and purple light&#10;&#10;AI-generated content may be incorrect.">
            <a:extLst>
              <a:ext uri="{FF2B5EF4-FFF2-40B4-BE49-F238E27FC236}">
                <a16:creationId xmlns:a16="http://schemas.microsoft.com/office/drawing/2014/main" id="{27A6C04A-3EE2-7293-8111-E4CF6B18B2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84" t="57458" r="22221" b="1"/>
          <a:stretch>
            <a:fillRect/>
          </a:stretch>
        </p:blipFill>
        <p:spPr>
          <a:xfrm rot="10800000">
            <a:off x="0" y="0"/>
            <a:ext cx="12192000" cy="480281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52905D0-383E-7D4E-A735-66D657D769C5}" type="datetimeFigureOut">
              <a:rPr lang="en-US" smtClean="0"/>
              <a:t>10/17/26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58AA3C8-5AD4-444D-9F93-2C514F89E3AF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19099" y="2885606"/>
            <a:ext cx="8801101" cy="3553293"/>
          </a:xfrm>
        </p:spPr>
        <p:txBody>
          <a:bodyPr anchor="b">
            <a:normAutofit/>
          </a:bodyPr>
          <a:lstStyle>
            <a:lvl1pPr marL="0" indent="0">
              <a:lnSpc>
                <a:spcPct val="85000"/>
              </a:lnSpc>
              <a:buNone/>
              <a:defRPr sz="6000" b="0" spc="-50" baseline="0">
                <a:solidFill>
                  <a:schemeClr val="tx1"/>
                </a:solidFill>
              </a:defRPr>
            </a:lvl1pPr>
            <a:lvl2pPr marL="228600" indent="0">
              <a:lnSpc>
                <a:spcPct val="85000"/>
              </a:lnSpc>
              <a:buNone/>
              <a:defRPr sz="4400" b="0" spc="-50" baseline="0">
                <a:solidFill>
                  <a:schemeClr val="tx1"/>
                </a:solidFill>
              </a:defRPr>
            </a:lvl2pPr>
            <a:lvl3pPr marL="457200" indent="0">
              <a:lnSpc>
                <a:spcPct val="85000"/>
              </a:lnSpc>
              <a:buNone/>
              <a:defRPr sz="4000" b="0" spc="-50" baseline="0">
                <a:solidFill>
                  <a:schemeClr val="tx1"/>
                </a:solidFill>
              </a:defRPr>
            </a:lvl3pPr>
            <a:lvl4pPr marL="685800" indent="0">
              <a:lnSpc>
                <a:spcPct val="85000"/>
              </a:lnSpc>
              <a:buNone/>
              <a:defRPr sz="3600" b="0" spc="-50" baseline="0">
                <a:solidFill>
                  <a:schemeClr val="tx1"/>
                </a:solidFill>
              </a:defRPr>
            </a:lvl4pPr>
            <a:lvl5pPr marL="914400" indent="0">
              <a:lnSpc>
                <a:spcPct val="85000"/>
              </a:lnSpc>
              <a:buNone/>
              <a:defRPr sz="3200" b="0" spc="-50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1007418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colorful background&#10;&#10;AI-generated content may be incorrect.">
            <a:extLst>
              <a:ext uri="{FF2B5EF4-FFF2-40B4-BE49-F238E27FC236}">
                <a16:creationId xmlns:a16="http://schemas.microsoft.com/office/drawing/2014/main" id="{56ABB8EC-1098-DCAC-E2E3-BCA53EEC625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1" t="22024" r="10011"/>
          <a:stretch>
            <a:fillRect/>
          </a:stretch>
        </p:blipFill>
        <p:spPr>
          <a:xfrm rot="10800000" flipH="1">
            <a:off x="0" y="0"/>
            <a:ext cx="12192000" cy="686409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131542D-3EA5-35E3-406E-8496EA7D404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66899" y="4874218"/>
            <a:ext cx="8506567" cy="666427"/>
          </a:xfrm>
        </p:spPr>
        <p:txBody>
          <a:bodyPr anchor="ctr">
            <a:normAutofit/>
          </a:bodyPr>
          <a:lstStyle>
            <a:lvl1pPr algn="r">
              <a:lnSpc>
                <a:spcPct val="90000"/>
              </a:lnSpc>
              <a:defRPr sz="1400" b="0" cap="all" spc="1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4AFB98B-06E5-997A-53DA-CC0E6A618E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E4CA6F2-8C52-8488-999E-FEF7877BAF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403F4C9-1C82-4616-8D26-0B0587291200}" type="datetime1">
              <a:rPr lang="en-US" smtClean="0"/>
              <a:pPr/>
              <a:t>10/17/26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59DD64-9865-92B3-BED2-F770E9763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58AA3C8-5AD4-444D-9F93-2C514F89E3AF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BBD3F2A-2B85-D7B7-24A2-D01A281CD79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866899" y="1856096"/>
            <a:ext cx="8506567" cy="2855388"/>
          </a:xfrm>
        </p:spPr>
        <p:txBody>
          <a:bodyPr anchor="ctr">
            <a:normAutofit/>
          </a:bodyPr>
          <a:lstStyle>
            <a:lvl1pPr marL="164592" indent="-164592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  <a:defRPr sz="5000" spc="-5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213147206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1115568"/>
            <a:ext cx="8382000" cy="701657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52905D0-383E-7D4E-A735-66D657D769C5}" type="datetimeFigureOut">
              <a:rPr lang="en-US" smtClean="0"/>
              <a:t>10/17/26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58AA3C8-5AD4-444D-9F93-2C514F89E3AF}" type="slidenum">
              <a:rPr lang="en-US" smtClean="0"/>
              <a:t>‹#›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4CA46A-141E-21AB-51BA-BA1F0F39570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431800" y="1900238"/>
            <a:ext cx="4924425" cy="434816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F8607D36-7013-02AC-69A9-8D38C5BBA7D0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5878824" y="1900238"/>
            <a:ext cx="4924425" cy="434816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808673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655" y="932098"/>
            <a:ext cx="10835539" cy="70408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1100" y="214858"/>
            <a:ext cx="192024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52905D0-383E-7D4E-A735-66D657D769C5}" type="datetimeFigureOut">
              <a:rPr lang="en-US" smtClean="0"/>
              <a:t>10/17/26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58AA3C8-5AD4-444D-9F93-2C514F89E3AF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18654" y="1675614"/>
            <a:ext cx="4913919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854769-C5D8-1BF0-C3A2-77216D6255DB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431800" y="2285022"/>
            <a:ext cx="4900773" cy="396337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6500" y="1675614"/>
            <a:ext cx="4967694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B3527224-4234-3620-766D-DCCA3AFDF896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79401" y="2285022"/>
            <a:ext cx="4982762" cy="396337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761129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791" y="1113510"/>
            <a:ext cx="8380309" cy="876193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52905D0-383E-7D4E-A735-66D657D769C5}" type="datetimeFigureOut">
              <a:rPr lang="en-US" smtClean="0"/>
              <a:t>10/17/26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58AA3C8-5AD4-444D-9F93-2C514F89E3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96229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52905D0-383E-7D4E-A735-66D657D769C5}" type="datetimeFigureOut">
              <a:rPr lang="en-US" smtClean="0"/>
              <a:t>10/17/26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58AA3C8-5AD4-444D-9F93-2C514F89E3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677654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red and purple light&#10;&#10;AI-generated content may be incorrect.">
            <a:extLst>
              <a:ext uri="{FF2B5EF4-FFF2-40B4-BE49-F238E27FC236}">
                <a16:creationId xmlns:a16="http://schemas.microsoft.com/office/drawing/2014/main" id="{CC69B319-31FA-514C-5A82-30B4D1B20A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892"/>
          <a:stretch>
            <a:fillRect/>
          </a:stretch>
        </p:blipFill>
        <p:spPr>
          <a:xfrm flipH="1">
            <a:off x="-1" y="0"/>
            <a:ext cx="12191999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393" y="758952"/>
            <a:ext cx="7609668" cy="1734866"/>
          </a:xfrm>
        </p:spPr>
        <p:txBody>
          <a:bodyPr anchor="t">
            <a:noAutofit/>
          </a:bodyPr>
          <a:lstStyle>
            <a:lvl1pPr>
              <a:defRPr sz="7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52905D0-383E-7D4E-A735-66D657D769C5}" type="datetimeFigureOut">
              <a:rPr lang="en-US" smtClean="0"/>
              <a:t>10/17/26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58AA3C8-5AD4-444D-9F93-2C514F89E3AF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19100" y="2705101"/>
            <a:ext cx="8801100" cy="294755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>
                <a:solidFill>
                  <a:schemeClr val="tx1"/>
                </a:solidFill>
              </a:defRPr>
            </a:lvl1pPr>
            <a:lvl2pPr>
              <a:defRPr lang="en-US" dirty="0">
                <a:solidFill>
                  <a:schemeClr val="tx1"/>
                </a:solidFill>
              </a:defRPr>
            </a:lvl2pPr>
            <a:lvl3pPr>
              <a:defRPr lang="en-US" dirty="0">
                <a:solidFill>
                  <a:schemeClr val="tx1"/>
                </a:solidFill>
              </a:defRPr>
            </a:lvl3pPr>
            <a:lvl4pPr>
              <a:defRPr lang="en-US" dirty="0">
                <a:solidFill>
                  <a:schemeClr val="tx1"/>
                </a:solidFill>
              </a:defRPr>
            </a:lvl4pPr>
            <a:lvl5pPr>
              <a:defRPr lang="en-US" dirty="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562804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red and purple light&#10;&#10;AI-generated content may be incorrect.">
            <a:extLst>
              <a:ext uri="{FF2B5EF4-FFF2-40B4-BE49-F238E27FC236}">
                <a16:creationId xmlns:a16="http://schemas.microsoft.com/office/drawing/2014/main" id="{86565871-9318-EC0D-5245-A159818CA83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892"/>
          <a:stretch>
            <a:fillRect/>
          </a:stretch>
        </p:blipFill>
        <p:spPr>
          <a:xfrm flipH="1">
            <a:off x="-1" y="0"/>
            <a:ext cx="12191999" cy="6858000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687F1B09-5020-D2DD-189E-7226AD2329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792" y="2704772"/>
            <a:ext cx="5465660" cy="2733384"/>
          </a:xfrm>
        </p:spPr>
        <p:txBody>
          <a:bodyPr/>
          <a:lstStyle>
            <a:lvl1pPr>
              <a:defRPr sz="7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52905D0-383E-7D4E-A735-66D657D769C5}" type="datetimeFigureOut">
              <a:rPr lang="en-US" smtClean="0"/>
              <a:t>10/17/26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58AA3C8-5AD4-444D-9F93-2C514F89E3AF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8492B719-9068-0A96-E408-4EB3E9F85BE9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305550" y="2705100"/>
            <a:ext cx="4410075" cy="15621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95734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791" y="1113510"/>
            <a:ext cx="9942409" cy="87619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9417" y="2133600"/>
            <a:ext cx="9942409" cy="4305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2393" y="214858"/>
            <a:ext cx="2726376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0">
              <a:defRPr sz="700" cap="all" baseline="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01100" y="214858"/>
            <a:ext cx="1920240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0">
              <a:defRPr sz="700" cap="all" baseline="0">
                <a:solidFill>
                  <a:schemeClr val="tx1"/>
                </a:solidFill>
              </a:defRPr>
            </a:lvl1pPr>
          </a:lstStyle>
          <a:p>
            <a:fld id="{752905D0-383E-7D4E-A735-66D657D769C5}" type="datetimeFigureOut">
              <a:rPr lang="en-US" smtClean="0"/>
              <a:t>10/17/26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91657" y="214858"/>
            <a:ext cx="555948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700" cap="all" baseline="0">
                <a:solidFill>
                  <a:schemeClr val="tx1"/>
                </a:solidFill>
              </a:defRPr>
            </a:lvl1pPr>
          </a:lstStyle>
          <a:p>
            <a:fld id="{758AA3C8-5AD4-444D-9F93-2C514F89E3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834561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933" r:id="rId1"/>
    <p:sldLayoutId id="2147484934" r:id="rId2"/>
    <p:sldLayoutId id="2147484935" r:id="rId3"/>
    <p:sldLayoutId id="2147484936" r:id="rId4"/>
    <p:sldLayoutId id="2147484937" r:id="rId5"/>
    <p:sldLayoutId id="2147484938" r:id="rId6"/>
    <p:sldLayoutId id="2147484939" r:id="rId7"/>
    <p:sldLayoutId id="2147484940" r:id="rId8"/>
    <p:sldLayoutId id="2147484941" r:id="rId9"/>
    <p:sldLayoutId id="2147484942" r:id="rId10"/>
    <p:sldLayoutId id="2147484943" r:id="rId11"/>
    <p:sldLayoutId id="2147484944" r:id="rId12"/>
    <p:sldLayoutId id="2147484945" r:id="rId13"/>
    <p:sldLayoutId id="2147484946" r:id="rId14"/>
    <p:sldLayoutId id="2147484947" r:id="rId15"/>
    <p:sldLayoutId id="2147484948" r:id="rId16"/>
    <p:sldLayoutId id="2147484949" r:id="rId17"/>
    <p:sldLayoutId id="2147484950" r:id="rId18"/>
    <p:sldLayoutId id="2147484951" r:id="rId19"/>
    <p:sldLayoutId id="2147484952" r:id="rId20"/>
    <p:sldLayoutId id="2147484953" r:id="rId21"/>
    <p:sldLayoutId id="2147484954" r:id="rId22"/>
    <p:sldLayoutId id="2147484955" r:id="rId23"/>
    <p:sldLayoutId id="2147484956" r:id="rId24"/>
    <p:sldLayoutId id="2147484957" r:id="rId25"/>
    <p:sldLayoutId id="2147484958" r:id="rId26"/>
    <p:sldLayoutId id="2147484959" r:id="rId27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3000" b="0" kern="1200" spc="-11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pos="264">
          <p15:clr>
            <a:srgbClr val="F26B43"/>
          </p15:clr>
        </p15:guide>
        <p15:guide id="4" orient="horz" pos="264">
          <p15:clr>
            <a:srgbClr val="F26B43"/>
          </p15:clr>
        </p15:guide>
        <p15:guide id="5" pos="7416">
          <p15:clr>
            <a:srgbClr val="F26B43"/>
          </p15:clr>
        </p15:guide>
        <p15:guide id="12" pos="4632">
          <p15:clr>
            <a:srgbClr val="F26B43"/>
          </p15:clr>
        </p15:guide>
        <p15:guide id="13" pos="5544">
          <p15:clr>
            <a:srgbClr val="F26B43"/>
          </p15:clr>
        </p15:guide>
        <p15:guide id="26" pos="2784">
          <p15:clr>
            <a:srgbClr val="F26B43"/>
          </p15:clr>
        </p15:guide>
        <p15:guide id="27" pos="3048">
          <p15:clr>
            <a:srgbClr val="F26B43"/>
          </p15:clr>
        </p15:guide>
        <p15:guide id="29" pos="3960">
          <p15:clr>
            <a:srgbClr val="F26B43"/>
          </p15:clr>
        </p15:guide>
        <p15:guide id="30" pos="1176">
          <p15:clr>
            <a:srgbClr val="F26B43"/>
          </p15:clr>
        </p15:guide>
        <p15:guide id="31" pos="912">
          <p15:clr>
            <a:srgbClr val="F26B43"/>
          </p15:clr>
        </p15:guide>
        <p15:guide id="32" pos="3696">
          <p15:clr>
            <a:srgbClr val="F26B43"/>
          </p15:clr>
        </p15:guide>
        <p15:guide id="33" pos="1848">
          <p15:clr>
            <a:srgbClr val="F26B43"/>
          </p15:clr>
        </p15:guide>
        <p15:guide id="34" pos="2112">
          <p15:clr>
            <a:srgbClr val="F26B43"/>
          </p15:clr>
        </p15:guide>
        <p15:guide id="36" pos="6528">
          <p15:clr>
            <a:srgbClr val="F26B43"/>
          </p15:clr>
        </p15:guide>
        <p15:guide id="37" pos="6744">
          <p15:clr>
            <a:srgbClr val="F26B43"/>
          </p15:clr>
        </p15:guide>
        <p15:guide id="42" orient="horz" pos="3936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svg"/><Relationship Id="rId1" Type="http://schemas.openxmlformats.org/officeDocument/2006/relationships/slideLayout" Target="../slideLayouts/slideLayout1.xml"/><Relationship Id="rId5" Type="http://schemas.openxmlformats.org/officeDocument/2006/relationships/chart" Target="../charts/chart2.xml"/><Relationship Id="rId4" Type="http://schemas.openxmlformats.org/officeDocument/2006/relationships/chart" Target="../charts/char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3FF2F2D-009F-E346-27F1-20185044C2EB}"/>
              </a:ext>
            </a:extLst>
          </p:cNvPr>
          <p:cNvSpPr txBox="1"/>
          <p:nvPr/>
        </p:nvSpPr>
        <p:spPr>
          <a:xfrm>
            <a:off x="4104715" y="0"/>
            <a:ext cx="3982565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latin typeface="Abadi" panose="020B0604020104020204" pitchFamily="34" charset="77"/>
                <a:cs typeface="Al Nile" pitchFamily="2" charset="-78"/>
              </a:rPr>
              <a:t>Happy Paws Dog Grooming</a:t>
            </a:r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18D21FB-98E8-FD06-C805-C95FA0EFE40E}"/>
              </a:ext>
            </a:extLst>
          </p:cNvPr>
          <p:cNvSpPr txBox="1"/>
          <p:nvPr/>
        </p:nvSpPr>
        <p:spPr>
          <a:xfrm>
            <a:off x="4601709" y="525705"/>
            <a:ext cx="298857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latin typeface="Abadi" panose="020B0604020104020204" pitchFamily="34" charset="77"/>
              </a:rPr>
              <a:t>Monthly Booking Summary</a:t>
            </a:r>
          </a:p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DDEE5E6-D5D4-95FA-512D-83208545BF80}"/>
              </a:ext>
            </a:extLst>
          </p:cNvPr>
          <p:cNvSpPr txBox="1"/>
          <p:nvPr/>
        </p:nvSpPr>
        <p:spPr>
          <a:xfrm>
            <a:off x="127945" y="1018148"/>
            <a:ext cx="2644570" cy="6155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latin typeface="Abadi" panose="020B0604020104020204" pitchFamily="34" charset="77"/>
              </a:rPr>
              <a:t>Reporting period: 4 weeks</a:t>
            </a:r>
          </a:p>
          <a:p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7E7FC4E-6E47-A998-FE30-298165E6F0BA}"/>
              </a:ext>
            </a:extLst>
          </p:cNvPr>
          <p:cNvSpPr txBox="1"/>
          <p:nvPr/>
        </p:nvSpPr>
        <p:spPr>
          <a:xfrm>
            <a:off x="149327" y="1404110"/>
            <a:ext cx="2287870" cy="6155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latin typeface="Abadi" panose="020B0604020104020204" pitchFamily="34" charset="77"/>
              </a:rPr>
              <a:t>Purpose of the report </a:t>
            </a:r>
          </a:p>
          <a:p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13E3260-F2B0-7951-5170-B7B19C3C8405}"/>
              </a:ext>
            </a:extLst>
          </p:cNvPr>
          <p:cNvSpPr txBox="1"/>
          <p:nvPr/>
        </p:nvSpPr>
        <p:spPr>
          <a:xfrm>
            <a:off x="149327" y="1773442"/>
            <a:ext cx="469594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badi" panose="020B0604020104020204" pitchFamily="34" charset="77"/>
              </a:rPr>
              <a:t>In this monthly report, I analyse which of the four dog grooming services sold best and which ones were less in demand.    </a:t>
            </a:r>
          </a:p>
          <a:p>
            <a:endParaRPr lang="en-US" sz="1400" dirty="0"/>
          </a:p>
        </p:txBody>
      </p:sp>
      <p:pic>
        <p:nvPicPr>
          <p:cNvPr id="14" name="Graphic 13" descr="Puppy outline">
            <a:extLst>
              <a:ext uri="{FF2B5EF4-FFF2-40B4-BE49-F238E27FC236}">
                <a16:creationId xmlns:a16="http://schemas.microsoft.com/office/drawing/2014/main" id="{B56CE13E-0169-6184-C811-321B59469C2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-24228" y="5766732"/>
            <a:ext cx="1082402" cy="1082402"/>
          </a:xfrm>
          <a:prstGeom prst="rect">
            <a:avLst/>
          </a:prstGeom>
        </p:spPr>
      </p:pic>
      <p:pic>
        <p:nvPicPr>
          <p:cNvPr id="16" name="Graphic 15" descr="Scissors outline">
            <a:extLst>
              <a:ext uri="{FF2B5EF4-FFF2-40B4-BE49-F238E27FC236}">
                <a16:creationId xmlns:a16="http://schemas.microsoft.com/office/drawing/2014/main" id="{FB0212E8-A087-2744-A290-7642F01B463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277600" y="5850733"/>
            <a:ext cx="914400" cy="914400"/>
          </a:xfrm>
          <a:prstGeom prst="rect">
            <a:avLst/>
          </a:prstGeom>
        </p:spPr>
      </p:pic>
      <p:graphicFrame>
        <p:nvGraphicFramePr>
          <p:cNvPr id="2" name="Chart 1">
            <a:extLst>
              <a:ext uri="{FF2B5EF4-FFF2-40B4-BE49-F238E27FC236}">
                <a16:creationId xmlns:a16="http://schemas.microsoft.com/office/drawing/2014/main" id="{2BB78686-2FDD-1E8D-38AC-FCDC9B64C7E4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05596922"/>
              </p:ext>
            </p:extLst>
          </p:nvPr>
        </p:nvGraphicFramePr>
        <p:xfrm>
          <a:off x="1293262" y="2533650"/>
          <a:ext cx="7258050" cy="432435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3" name="Chart 2">
            <a:extLst>
              <a:ext uri="{FF2B5EF4-FFF2-40B4-BE49-F238E27FC236}">
                <a16:creationId xmlns:a16="http://schemas.microsoft.com/office/drawing/2014/main" id="{2BB78686-2FDD-1E8D-38AC-FCDC9B64C7E4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851468233"/>
              </p:ext>
            </p:extLst>
          </p:nvPr>
        </p:nvGraphicFramePr>
        <p:xfrm>
          <a:off x="2466971" y="2533650"/>
          <a:ext cx="7258050" cy="432435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</p:spTree>
    <p:extLst>
      <p:ext uri="{BB962C8B-B14F-4D97-AF65-F5344CB8AC3E}">
        <p14:creationId xmlns:p14="http://schemas.microsoft.com/office/powerpoint/2010/main" val="955846745"/>
      </p:ext>
    </p:extLst>
  </p:cSld>
  <p:clrMapOvr>
    <a:masterClrMapping/>
  </p:clrMapOvr>
</p:sld>
</file>

<file path=ppt/theme/theme1.xml><?xml version="1.0" encoding="utf-8"?>
<a:theme xmlns:a="http://schemas.openxmlformats.org/drawingml/2006/main" name="Film Burn">
  <a:themeElements>
    <a:clrScheme name="Custom 2">
      <a:dk1>
        <a:srgbClr val="09090C"/>
      </a:dk1>
      <a:lt1>
        <a:sysClr val="window" lastClr="FFFFFF"/>
      </a:lt1>
      <a:dk2>
        <a:srgbClr val="000000"/>
      </a:dk2>
      <a:lt2>
        <a:srgbClr val="F9EFEC"/>
      </a:lt2>
      <a:accent1>
        <a:srgbClr val="CB49B2"/>
      </a:accent1>
      <a:accent2>
        <a:srgbClr val="7C3191"/>
      </a:accent2>
      <a:accent3>
        <a:srgbClr val="E95D48"/>
      </a:accent3>
      <a:accent4>
        <a:srgbClr val="F08E6B"/>
      </a:accent4>
      <a:accent5>
        <a:srgbClr val="D93752"/>
      </a:accent5>
      <a:accent6>
        <a:srgbClr val="EE7345"/>
      </a:accent6>
      <a:hlink>
        <a:srgbClr val="CB49B2"/>
      </a:hlink>
      <a:folHlink>
        <a:srgbClr val="E95D48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ilm burn" id="{4524321E-1019-4E52-AA1C-5D37B75CD749}" vid="{4A46179B-AA1B-40E1-9320-430DA2EBD8E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Film Burn</Template>
  <TotalTime>138</TotalTime>
  <Words>40</Words>
  <Application>Microsoft Macintosh PowerPoint</Application>
  <PresentationFormat>Widescreen</PresentationFormat>
  <Paragraphs>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Abadi</vt:lpstr>
      <vt:lpstr>Arial</vt:lpstr>
      <vt:lpstr>Neue Haas Grotesk Text Pro</vt:lpstr>
      <vt:lpstr>Film Burn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Olena Bondarenko (2611517)</dc:creator>
  <cp:lastModifiedBy>Olena Bondarenko (2611517)</cp:lastModifiedBy>
  <cp:revision>1</cp:revision>
  <dcterms:created xsi:type="dcterms:W3CDTF">2026-10-17T08:53:19Z</dcterms:created>
  <dcterms:modified xsi:type="dcterms:W3CDTF">2026-10-17T15:00:47Z</dcterms:modified>
</cp:coreProperties>
</file>