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ppt/ink/ink11.xml" ContentType="application/inkml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8" r:id="rId2"/>
    <p:sldId id="269" r:id="rId3"/>
    <p:sldId id="285" r:id="rId4"/>
    <p:sldId id="274" r:id="rId5"/>
    <p:sldId id="273" r:id="rId6"/>
    <p:sldId id="275" r:id="rId7"/>
    <p:sldId id="276" r:id="rId8"/>
    <p:sldId id="277" r:id="rId9"/>
    <p:sldId id="27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624"/>
  </p:normalViewPr>
  <p:slideViewPr>
    <p:cSldViewPr snapToGrid="0" snapToObjects="1">
      <p:cViewPr varScale="1">
        <p:scale>
          <a:sx n="54" d="100"/>
          <a:sy n="54" d="100"/>
        </p:scale>
        <p:origin x="22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11-02T11:39:25.46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1 263,'45'0,"-10"0,-16 0,-4 0,1 0,3 0,-4 0,5 0,-5 0,11 0,-9 0,10 0,0 0,-4 0,11 0,-5 0,0 0,5 0,-12 0,5 0,0 0,-10 0,9 0,-11 0,0 0,5 0,-10-9,13 7,-11-11,5 8,1-4,-7 4,7-4,-2 5,-6-1,10-3,-6 7,-1-3,7 0,-10 3,10-3,-7 1,0-2,6-7,-8 3,5-4,-8 1,1 2,-4-10,-2 6,-3-2,-7 0,-4 6,-9 1,0 4,5 1,-4 4,3-4,1 0,-4 3,4-3,-1 4,-3 0,4 0,-1 0,-3 0,4 0,-6 0,6 0,-4 0,0 0,2 0,-6 0,8 0,0-4,-4 3,3-3,-4 4,-1 0,1 0,5 0,-5 0,5 0,0 0,-5 0,7 0,-8 0,8 0,-5 0,5 0,-3 0,-2 0,4 0,-4 0,4 0,-3 0,1 0,-1 0,-4 0,6 0,-3 0,2 0,-2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11-02T11:39:31.17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16 1,'44'0,"-3"0,-19 0,-5 0,9 0,-11 0,6 0,-6 0,3 0,-5 0,3 0,1 0,-1 0,1 0,5 0,-8 0,9 0,-13 0,9 0,-3 0,-1 0,4 0,-4 0,5 0,1 0,-1 0,7 0,-4 0,4 0,0 0,-5 0,5 0,-11 0,3 0,-4 0,0 0,4 0,0 0,-3 0,2 0,-2 0,-6 0,10 4,-6-3,-1 6,-1 7,-33 3,9-2,-32-1,22-8,-6 5,8-5,-1 3,1-4,-8 6,6-5,-5 4,6-9,0 8,-6-8,5 8,-6-8,8 4,-1-5,1 0,-8 0,6 0,-5 0,6 0,0 0,1 0,-1 0,1 0,5 0,-5 0,6 0,-6 0,7 0,-5-4,5 0,-3-4,0-1,3 1,-3 0,7-1,-8 0,4-3,0 6,-2-5,3 7,-1-4,1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11-02T11:39:38.69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165 396,'55'0,"-4"0,-15 0,-7 0,5 0,-12 0,5 0,-6 0,-1 0,-4 0,3 0,-4 0,5 0,1 0,-1 0,1 0,-1 0,-5 0,4 0,-4 0,1 0,3 0,0 0,2 0,-2 0,0 0,-4 0,0 0,4 0,-5 0,5 0,-2 0,-8 29,-1 0,-8 13,0-11,-17-15,-3-6,-16-4,0-6,0 0,-8 0,-2 0,0 0,-7 0,16 0,-8 0,10 0,5 0,3 0,6 0,6 0,-4 0,0 0,3-7,-2 5,4-6,-5-1,2 7,-6-8,13 3,-9 5,0-14,3 15,-2-7,5 0,0 6,-4-26,4 7,1-4,0-5,2 18,-2-21,3 8,5 0,0-11,16 9,0-6,10 15,-1 0,-1 7,1-1,-1-6,1 16,6-18,-5 17,5-16,0 16,2-6,7-1,0 7,8-8,-6 11,14 0,-14 0,6-10,-9 7,1-8,0 11,-7 0,-2 0,-12 0,-1 0,2 0,-2 0,7 0,-5 0,0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11-02T11:39:45.30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9,'44'0,"-3"0,-25 0,11 0,-5 0,5 0,-6 0,-1 0,1 0,-1 0,0 0,8 0,-6 0,5 0,-12-4,4 3,-4-3,6 4,-1 0,-5 0,4 0,0 0,-2 0,0 0,-1 0,-5 0,9 0,-7 0,4 0,0 0,-1 0,1 0,-2 0,1 0,0 0,1 0,-1 0,0 4,-1 0,1 1,0 2,0-6,-6 16,-3-6,-7 10,0-6,-10-3,-1 0,-10-8,-6 6,-2-9,-7 4,0 0,-8-3,6 3,-6-5,8 0,7 0,2 0,6 0,0 0,6 0,-8 0,12 0,-7 0,2 0,0 0,-1 0,-1 0,6 0,-4 0,1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11-02T13:30:30.20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0,'73'0,"22"0,-43 0,33 0,-20 0,12 0,-12 0,9 0,-17 0,7 0,-25 0,12 0,-27 0,18 0,-20 0,4 0,-11 0,-3 0,4 0,-2 0,7 0,-2 0,-6 0,6 0,-5 0,1 0,5 0,-10 0,9 0,-3 0,-3 0,7 0,-6 0,2 0,1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11-02T13:30:41.19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68,'69'0,"-6"0,-19 0,-7 0,25 0,-22-6,22 5,-16-11,8 11,-8-5,6 0,-6 4,1-4,5-6,-14 9,6-9,-1 12,-5 0,5 0,1 0,-6 0,14 0,-14 0,5 0,-7 0,-7 0,5 0,-12 0,5 0,-6 0,-1 0,-5 0,4 0,-5 0,5 0,-2 0,-4 0,2 11,-6-1,-1 11,-4-7,-1 0,-2 2,3-2,-4 7,0-5,-9-3,-2 0,-10-3,-6 1,5 0,-6 0,1-1,5 1,-5 0,6-1,0 0,6 0,1-1,2-1,-3 0,2 0,-14 1,10 1,-17 2,12-2,-12 2,5-1,-6 0,-1 1,0 0,7-6,2 4,0-9,4 4,-4-1,6-2,1 2,-1-4,-6 5,5-3,-6 3,1-5,5 5,-13-4,13 3,-5 1,6-4,-6 3,4-4,1 0,3 0,4 0,-6 5,6-4,-4 3,5-4,-6 0,6 0,-4 0,5 0,-4 0,1 0,1-6,0-2,3 0,-3-2,1 5,-3-3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11-02T13:30:44.77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0,'85'0,"-6"0,-24 0,9 0,3 0,20 0,-7 0,18 0,-19 0,20 0,-29 0,15 0,-28 0,-1 0,-19 0,-3 0,-17 0,9 0,-17 0,9 0,-9 18,2-11,-7 15,4-10,-4-2,5 10,5-14,0 6,1-8,0 0,-2 5,-4 6,-2-2,-7 7,0-4,0-3,-17 4,4-11,-22 7,6-6,0-1,-6 5,13-10,-12 10,17-10,-9 4,16-1,-9-3,5 3,-4-4,-1 0,1 0,-9 0,-2 0,-7 0,-7 0,-3 6,1-4,-8 4,15-6,-6 0,15 0,-5 0,17 0,-9 0,16 0,-7 0,-5 0,-5 0,-9 0,0 0,0 0,0 0,0 0,0 0,7 0,2 0,12 0,1 0,-1 0,-2 0,1 0,-3 0,5 0,-3 0,0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11-02T13:30:47.34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0,'67'0,"2"0,-22 0,7 0,0 0,-8 0,16 0,-21 0,20 0,-14 0,7 0,0 0,-15 0,12 0,-20 0,13 0,-8 0,-1 0,1 0,0 0,0 0,-7 0,5 0,-5 0,6 0,1 0,-7 0,5 0,-12 0,12 0,-11 0,4 0,-7 0,1 0,-6 0,3 0,-6 0,1 13,-43 1,15 2,-34-6,29-10,-8 6,6-5,-21 10,12-9,-13 9,8-10,0 10,1-10,-1 5,0-1,0-4,7 4,-5-5,5 0,-7 0,0 0,7 0,-5 0,11 5,-11-4,17 4,-9-5,16 0,-7 0,4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11-02T13:30:49.75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0,'78'0,"16"0,-43 0,32 0,-24 0,17 0,-9 0,7 0,-7 0,-1 0,-10 0,6 0,-22 0,22 0,-25 0,16 0,-22 0,11 0,-5 0,-6 0,11 0,-20 0,5 0,-6 0,-1 0,0 0,1 0,-1 0,1 0,-1 0,1 0,-1 0,0 0,-4 0,3 0,-4 0,5 0,-5 0,4 0,-5 0,1 0,-53 0,14 0,-42 0,22 0,6 0,-15 0,7 0,0 0,-16 0,13 0,-15 0,9 0,9 0,-6 0,5 0,-7 6,8-5,-6 11,14-10,-14 10,14-5,-13 0,13-2,-6 0,8-3,7 3,2-5,12 0,1 0,-3 0,-1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11-02T13:30:52.51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0,'66'0,"-18"0,-5 0,-14 0,6 0,1 0,0 0,8 0,-13 0,20 0,-12 0,0 0,3 0,-13 0,7 0,0 0,-1 0,1 0,-7 0,5 0,-5 0,7 0,-1 0,1 0,0 0,-8 0,7 0,-6 0,6 0,-6 0,5 0,-5 0,0 0,5 0,-12 0,5 0,-6 0,-6 0,3 0,-5 0,3 0,1 0,-1 0,0 0,2 0,-59 0,27 0,-43 0,38 0,9 0,-8 0,2 0,1 0,-9 0,7 0,-7 0,3 0,1 0,4 0,-3 0,6 0,-6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11-02T13:31:10.698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128759.10938"/>
      <inkml:brushProperty name="anchorY" value="-71765.04688"/>
      <inkml:brushProperty name="scaleFactor" value="0.5"/>
    </inkml:brush>
  </inkml:definitions>
  <inkml:trace contextRef="#ctx0" brushRef="#br0">0 1 24575,'45'0'0,"-11"0"0,19 0 0,-9 0 0,12 0 0,10 0 0,1 0 0,7 0 0,4 0 0,1 0 0,20 0 0,-30 0 0,28 0 0,-28 0 0,19 0 0,-22 0 0,8 0 0,-17 0 0,7 0 0,-10 0 0,0 0 0,1 0 0,-1 0 0,0 0 0,0 0 0,-8 0 0,-2 0 0,0 0 0,-6 0 0,6 0 0,-15 0 0,5 0 0,-12 0 0,12 0 0,-11 0 0,11 0 0,-12 0 0,12 0 0,-12 0 0,12 0 0,-12 0 0,12 0 0,-12 0 0,6 0 0,-8 0 0,7 0 0,-5 0 0,6 0 0,-13 0 0,4 0 0,-4 0 0,0 0 0,4 0 0,-9 0 0,9 0 0,-9 0 0,4 0 0,-5 0 0,-1 0 0,1 0 0,-1 0 0,1 0 0,-1 0 0,0 0 0,5 0 0,-4 0 0,5 0 0,0 0 0,-4 0 0,4 0 0,-6 0 0,1 0 0,-1 0 0,0 0 0,0 0 0,-1 0 0,2 0 0,-1 0 0,0 0 0,1 0 0,0 0 0,-1 0 0,1 0 0,-1 0 0,0 0 0,-3 0 0,-2 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11-02T13:32:59.96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1,'70'0,"7"0,-29 0,35 0,-22 0,17 0,7 0,-25 0,25 0,-19 0,-17 0,3 0,7 0,-1 0,41 0,0 0,-45 0,-8 0,6 0,-14 0,6 0,-8 0,-1 0,9 0,-6 0,14 0,-6 0,0 0,7 0,-7 0,0 0,-3 0,1 0,-6 0,14 0,-14 0,14 0,-6 0,8 0,-8 0,7 0,-7 0,8 0,-8 0,6 0,-5 0,-1 0,6 0,-14 0,6 0,0 0,-7 0,7 0,-8 0,8 0,-6 0,14 0,-6 0,0 0,22 0,-26 0,26 0,-31 0,7 0,-8 0,0 0,0 0,-7 0,5 0,-12 0,11 0,-10 0,4 0,-7 0,1 0,-6 0,4 0,-4 0,5 0,-4 0,3 0,0 0,-3 0,1 0,-4 3,0-2,-4 20,-2-12,-7 13,0 1,0-6,0 13,0-10,0-5,-4 4,3-3,-4-1,5 4,-4-6,3 2,-3 5,4-9,-11 4,-5-6,-2-5,0 3,5-6,-3 3,-4-4,-1 0,0 4,1-3,-7 4,-2-5,-1 0,-12 0,11 0,-21 0,5 0,1 0,-6 0,5 0,-17 0,7 0,-7 0,9 0,-9 0,8 0,-18 0,17 0,-17 0,7 0,-9 7,9-6,-6 13,16-7,-6 2,8 3,2-11,-2 11,9-10,-6 4,6 0,-1-5,-5 6,14-2,-14-4,14 4,-6-5,8 0,0 0,0 0,0 6,0-5,0 4,1-5,-1 0,0 0,0 0,0 0,0 0,0 0,1 0,-1 0,0 0,0 0,-8 0,-2 0,-1 0,-5 0,-4 0,-1 0,-7 0,9 0,1 0,-17 0,21 0,-10 0,31 0,2 0,6 0,0 0,1 0,5 0,-5 0,7 0,-2 0,-6 0,11 0,-11 0,8 0,-3 0,0 0,-2 0,5 0,-10 0,12 0,-7 0,10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11-02T13:33:03.17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36 1,'77'0,"18"0,-36 0,26 0,-18 0,-9 0,38 0,-41 0,43 0,-20 0,-9 0,16 0,-28 0,6 0,2 0,-24 0,20 0,-30 0,6 0,-10 0,-7 0,-5 0,3 0,-2 0,-2 0,9 0,-12 4,7-3,-2 6,-6-6,10 3,-2-4,-3 0,8 0,-8 0,5 0,-5 0,4 0,-5 0,1 0,5 0,-13 13,4-2,-11 14,0-6,0-4,0 4,0-4,0 13,0-6,5 5,-4-7,3-4,1 3,-4-4,3 5,-4-4,0 3,0 0,0-3,0 1,0 0,0-4,0 7,0-4,0-3,0 6,-36-12,11 3,-40-10,19 0,-8 0,-10 0,7 0,-18 0,19 0,-19 0,9 0,-1-6,-7 5,17-5,-16 6,16 0,-7 0,9 0,1 0,0 0,-1 0,9 0,2 0,8 0,0 0,7 0,2 0,-1 0,6 0,-5 0,6 0,0 0,6 0,-4 0,4 0,-6 0,0 0,6 0,-4 0,5 0,-1 0,3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11-02T13:33:11.24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9,'52'-5,"5"2,11 3,-24 0,38 0,-41 0,33 0,-7 0,20 0,-17 0,15 0,-19 0,1 0,6 0,-17 0,7 0,-9 0,0 0,1 0,-9 0,-2 0,-8 0,8 0,-6 0,-1 0,-3 0,-12 0,12 0,-12 0,0 0,-3 0,-9 0,9 0,-5 0,1 0,5 0,-10 4,12-3,-3 2,2-3,3 5,-8-4,9 4,-13-5,14 4,-11-3,6 4,-1-1,-5-3,3 8,-5-8,1 6,-2 8,-8-4,0 11,-4-8,0-1,0 8,0-5,0 3,0-1,0-5,-29-3,6-3,-25-7,13 0,-1 0,0 0,0 0,7 0,-5 0,5 0,-7 0,0 0,7 0,-5 0,12 0,-12 0,11 0,-4 0,7 0,-1 0,-6 0,10 0,-9 0,10 0,-4 0,-1 0,0 4,-6-3,5 4,-6-5,1 5,5-3,-12 3,5-5,-1 0,-4 5,5-4,0 5,-5-6,12 0,-12 0,11 0,-4 0,7 0,-1 0,6 0,-3 0,4 0,-5 0,4 0,-5 0,6 0,-6 0,6 0,-5 0,0 0,3 0,-8 0,14 0,-9 0,0 0,3 0,-7 0,13 0,-10 0,6 0,-6 0,6 0,-3 0,3 0,-3 0,1 0,1 0,-1 4,-6-4,8 8,-10-7,14 7,-9-7,5 2,-1-3,3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11-02T13:34:25.13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47 8,'62'-4,"-10"0,0 4,3 0,36 0,-35 0,39 0,-44 0,16 0,6 0,-16 0,7 0,-17 0,-3 0,0 0,-13 0,11 0,-13 0,7 0,-8 0,0 0,-8 0,0 0,-4 0,3 0,-6 0,2 0,5 0,-9 0,9 4,-8 1,5-1,1 5,-5-8,6 3,-3 1,4 1,0-1,1 4,-6-8,-1 8,2-5,-6 5,10-1,-11 0,8 2,-7-2,9 2,-3 0,-1-1,2 0,-7-4,6 3,-10 6,1 1,-7 4,0-3,0-1,0 8,0-7,0 1,0-1,-3-5,-20 1,5-9,-22 3,11-5,-7 4,0-5,0 0,0 0,-7 0,5 0,-6 5,0-3,7 3,-7-5,0 0,6 0,-15 0,15 0,-6 5,9-3,-1 3,0-5,7 0,-5 0,12 0,-12 0,11 0,-11 0,12 0,-5 0,6 0,1 4,-1-3,0 4,1-5,-1 0,1 0,-8 0,6 0,-5 0,-1 0,6 0,-5 0,-1 0,6 0,-5 0,11 0,-3 0,0 0,3 0,-2 0,5 0,0 0,-5 0,1 0,4 0,-5 0,4 0,-5 0,2 0,1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11-02T13:34:28.30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24575,'2'0'0,"5"0"0,17 0 0,5 0 0,7 0 0,-7 0 0,5 0 0,3 0 0,1 0 0,6 0 0,-8 0 0,-1 0 0,-11 0 0,9 0 0,-16 0 0,10 0 0,-7 0 0,1 0 0,-1 0 0,1 0 0,6 0 0,-5 0 0,5 0 0,-6 0 0,-1 0 0,7 0 0,-4 0 0,4 0 0,-7 0 0,1 0 0,-1 0 0,-5 0 0,4 0 0,-9 0 0,4 0 0,-5 0 0,-1 0 0,0 0 0,1 0 0,-1 0 0,1 0 0,-1 0 0,0 0 0,1 0 0,-1 0 0,0 0 0,0 0 0,-4 0 0,0 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11-02T13:34:30.71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24575,'24'0'0,"-5"0"0,15 0 0,3 0 0,9 0 0,9 0 0,-9 0 0,6 0 0,-6 0 0,9 0 0,9 0 0,-16 0 0,15 0 0,-17 0 0,8 0 0,-8 0 0,-2 0 0,-8 0 0,-7 0 0,5 0 0,-12 0 0,5 0 0,1 0 0,-6 0 0,12 0 0,-12 0 0,12 0 0,-5 0 0,0 0 0,5 0 0,-12 0 0,5 0 0,-7 0 0,1 0 0,6 0 0,-5 0 0,5 0 0,-6 0 0,-1 0 0,1 0 0,-1 0 0,0 0 0,1 0 0,-6 0 0,4 0 0,-9 0 0,9 0 0,-4 0 0,0 0 0,11 0 0,-14 0 0,14 0 0,-11 0 0,6 0 0,-1 0 0,0 0 0,-4 0 0,3 0 0,-9 0 0,9 0 0,-9 0 0,4 0 0,-6 0 0,0 0 0,0 0 0,-1 0 0,1 0 0,0 0 0,1 0 0,-1 0 0,6 0 0,-4 4 0,4-3 0,-6 3 0,1-4 0,-1 4 0,0-3 0,0 2 0,0 1 0,-1-3 0,1 2 0,6-3 0,1 0 0,6 0 0,-1 0 0,1 0 0,-6 4 0,4-3 0,-9 2 0,4-3 0,-6 0 0,1 0 0,-4 4 0,-2-3 0,-3 2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11-02T13:34:54.64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1,'67'0,"-2"0,-19 0,6 0,3 0,2 0,7 0,0 0,-7 0,7 0,-10 0,11 0,-17 0,24 0,-32 0,22 0,-25 0,7 0,-16 0,0 0,-8 0,0 0,0 0,1 0,-6 0,4 0,-4 0,0 0,3 0,-5 0,4 0,0 0,0 0,-1 0,3 0,-5 0,3 0,-4 3,5 2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11-02T13:34:57.56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1,'63'0,"-1"0,-15 0,1 0,16 0,-18 0,6 0,-14 0,6 0,0 0,-6 0,6 0,-8 0,8 0,2 0,0 0,6 0,-14 0,6 0,-8 0,-7 0,5 0,-5 0,0 0,-2 0,-7 0,1 0,-6 0,3 0,-5 0,4 0,-1 0,6 0,-3 0,6 0,-5 0,-5 0,4 0,-5 0,5 0,-28 31,9-19,-19 29,15-31,0 3,3 5,-3-7,4 10,0-7,0-1,-17-1,4-7,-15-2,9-3,-2 0,0 0,-6 0,-2 0,-7 0,-8 0,6 0,-6 0,0 0,-2 0,0 0,2 0,8 0,0 0,7 0,-5-5,11 3,-11-3,12 5,-12 0,12 0,0-4,2 3,5-3,-5 4,4-4,-3 3,4-3,-6 4,0 0,1-4,-1 3,-6-4,10 5,-16 0,21 0,-14 0,11-4,-6 2,1-2,-1 4,1 0,4 0,-7-4,12 3,-6-3,9 4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11-02T13:35:04.63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1,'66'0,"-13"0,-19 0,-12 0,6 0,7 0,-4 0,6 0,-2 0,2 0,1 0,14 0,-14 0,14 0,-6 0,8 0,-7 0,5 0,-15 0,7 0,-8 0,8 0,-6 0,14 0,-14 0,5 0,2 0,-8 0,1 0,-4 0,-12 0,5 0,-12 0,-1 0,2 0,-2 0,7 0,-3 0,0 0,3 0,6 0,-5 0,6 0,-8 0,-5 0,4 0,-5 0,1 4,-7 13,-4-5,-4 9,0-7,0 1,0 12,0 2,0 7,0 0,0 0,0-1,0-6,0-1,0-8,0 1,0-6,0 2,0-4,-12 0,0-5,-19-5,2-3,-7 0,0 0,0 0,-8 0,7 0,-16 0,7 0,-9 0,-9 0,7 0,-16 0,6 0,1 0,-8 0,17 0,-7 0,18 0,-7 0,22 0,-11 0,20 0,-13 0,18 0,-9 0,11 0,0 0,-8 0,12 0,-7 0,3 0,-4 0,2 0,-13 0,13 0,-10 0,6 0,1 0,4 0,-3 0,5 0,-5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18-11-02T13:35:07.22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0,'51'0,"5"0,-10 0,18 0,-7 0,7 0,-9 0,-1 0,0 0,-8 0,7 0,-22 0,19 0,-19 0,14 0,-10 0,1 0,-7 0,-2 0,-6 0,-1 0,1 0,-6 0,4 0,-4 0,0 0,4 0,-4 0,6 0,6 0,-5 0,5 0,-6 0,-6 0,4 5,-4-4,6 3,-1-4,1 0,-1 0,-5 0,4 0,-4 0,6 0,-6 0,4 0,-4 0,6 5,-1-4,1 4,-6-5,2 0,-3 0,-1 10,-8 7,-2 1,-10 1,6-5,-3 1,4 12,-5 2,3 7,-3 0,5-1,0 1,0 0,0-7,0-2,0-12,-4-1,-7-2,-2-6,-12 2,-1-8,-7 0,-11 0,-12 0,-1 0,-16 0,6 0,0 0,3 0,9-6,1 4,0-10,-1 10,1-4,-1 0,1 5,8-11,1 11,10-4,-1-1,0 5,0-4,7 5,-5-6,11 5,-4-4,6 5,-6-6,5 5,0-8,3 8,9-3,-8 0,5-1,-3-3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11/5/2018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customXml" Target="../ink/ink2.xml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customXml" Target="../ink/ink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customXml" Target="../ink/ink10.xml"/><Relationship Id="rId3" Type="http://schemas.openxmlformats.org/officeDocument/2006/relationships/customXml" Target="../ink/ink5.xml"/><Relationship Id="rId7" Type="http://schemas.openxmlformats.org/officeDocument/2006/relationships/customXml" Target="../ink/ink7.xml"/><Relationship Id="rId12" Type="http://schemas.openxmlformats.org/officeDocument/2006/relationships/image" Target="../media/image11.png"/><Relationship Id="rId2" Type="http://schemas.openxmlformats.org/officeDocument/2006/relationships/image" Target="../media/image6.pn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customXml" Target="../ink/ink9.xml"/><Relationship Id="rId5" Type="http://schemas.openxmlformats.org/officeDocument/2006/relationships/customXml" Target="../ink/ink6.xml"/><Relationship Id="rId15" Type="http://schemas.openxmlformats.org/officeDocument/2006/relationships/customXml" Target="../ink/ink11.xml"/><Relationship Id="rId10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openxmlformats.org/officeDocument/2006/relationships/customXml" Target="../ink/ink8.xml"/><Relationship Id="rId1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customXml" Target="../ink/ink12.xml"/><Relationship Id="rId7" Type="http://schemas.openxmlformats.org/officeDocument/2006/relationships/customXml" Target="../ink/ink14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customXml" Target="../ink/ink13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customXml" Target="../ink/ink15.xml"/><Relationship Id="rId7" Type="http://schemas.openxmlformats.org/officeDocument/2006/relationships/customXml" Target="../ink/ink17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customXml" Target="../ink/ink16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customXml" Target="../ink/ink18.xml"/><Relationship Id="rId7" Type="http://schemas.openxmlformats.org/officeDocument/2006/relationships/customXml" Target="../ink/ink20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customXml" Target="../ink/ink19.xml"/><Relationship Id="rId10" Type="http://schemas.openxmlformats.org/officeDocument/2006/relationships/image" Target="../media/image26.png"/><Relationship Id="rId4" Type="http://schemas.openxmlformats.org/officeDocument/2006/relationships/image" Target="../media/image23.png"/><Relationship Id="rId9" Type="http://schemas.openxmlformats.org/officeDocument/2006/relationships/customXml" Target="../ink/ink2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Chinese 6 </a:t>
            </a:r>
            <a:br>
              <a:rPr lang="en-GB" dirty="0"/>
            </a:br>
            <a:r>
              <a:rPr lang="zh-CN" altLang="en-US" dirty="0"/>
              <a:t>阅读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 5</a:t>
            </a:r>
            <a:r>
              <a:rPr lang="en-US" sz="2000" baseline="30000" dirty="0"/>
              <a:t>th</a:t>
            </a:r>
            <a:r>
              <a:rPr lang="en-US" sz="2000" dirty="0"/>
              <a:t> Nov WEEK 3-1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454351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98093D5-5011-1B4A-9E72-E725A3090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复习</a:t>
            </a:r>
            <a:r>
              <a:rPr lang="en-US" altLang="zh-CN" dirty="0"/>
              <a:t>-</a:t>
            </a:r>
            <a:r>
              <a:rPr lang="zh-CN" altLang="en-US" dirty="0"/>
              <a:t>生词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113AF8F-BB17-8048-8FC5-4CB320F970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GB" sz="2400" b="1" dirty="0"/>
              <a:t>用下列词语</a:t>
            </a:r>
            <a:r>
              <a:rPr lang="zh-CN" altLang="en-US" sz="2400" b="1" dirty="0"/>
              <a:t>简述小故事：</a:t>
            </a:r>
            <a:endParaRPr lang="en-GB" altLang="zh-CN" sz="2400" b="1" dirty="0"/>
          </a:p>
          <a:p>
            <a:pPr marL="0" indent="0">
              <a:buNone/>
            </a:pPr>
            <a:endParaRPr lang="en-GB" altLang="zh-CN" sz="2400" b="1" dirty="0"/>
          </a:p>
          <a:p>
            <a:pPr marL="0" indent="0">
              <a:buNone/>
            </a:pPr>
            <a:r>
              <a:rPr lang="zh-CN" altLang="en-US" sz="2400" b="1" dirty="0"/>
              <a:t>发现， 分别， 占， 其中</a:t>
            </a:r>
            <a:endParaRPr lang="en-GB" altLang="zh-CN" sz="2400" b="1" dirty="0"/>
          </a:p>
          <a:p>
            <a:pPr marL="0" indent="0">
              <a:buNone/>
            </a:pPr>
            <a:r>
              <a:rPr lang="zh-CN" altLang="en-US" sz="2400" b="1" dirty="0"/>
              <a:t>大约， 关系到， 今后， 意义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831769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98093D5-5011-1B4A-9E72-E725A3090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复习</a:t>
            </a:r>
            <a:r>
              <a:rPr lang="en-US" altLang="zh-CN" dirty="0"/>
              <a:t>-</a:t>
            </a:r>
            <a:r>
              <a:rPr lang="zh-CN" altLang="en-US" dirty="0"/>
              <a:t>生词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113AF8F-BB17-8048-8FC5-4CB320F970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CN" altLang="en-GB" sz="2400" b="1" dirty="0"/>
              <a:t>用下列词语</a:t>
            </a:r>
            <a:r>
              <a:rPr lang="zh-CN" altLang="en-US" sz="2400" b="1" dirty="0"/>
              <a:t>简述小故事：</a:t>
            </a:r>
            <a:endParaRPr lang="en-GB" altLang="zh-CN" sz="2400" b="1" dirty="0"/>
          </a:p>
          <a:p>
            <a:pPr marL="0" indent="0">
              <a:buNone/>
            </a:pPr>
            <a:endParaRPr lang="en-GB" altLang="zh-CN" sz="2400" b="1" dirty="0"/>
          </a:p>
          <a:p>
            <a:pPr marL="0" indent="0">
              <a:buNone/>
            </a:pPr>
            <a:r>
              <a:rPr lang="zh-CN" altLang="en-US" sz="2400" b="1" dirty="0"/>
              <a:t>发现， 分别， 占， 其中</a:t>
            </a:r>
            <a:endParaRPr lang="en-GB" altLang="zh-CN" sz="2400" b="1" dirty="0"/>
          </a:p>
          <a:p>
            <a:pPr marL="0" indent="0">
              <a:buNone/>
            </a:pPr>
            <a:r>
              <a:rPr lang="zh-CN" altLang="en-US" sz="2400" b="1" dirty="0"/>
              <a:t>大约， 关系到， 今后， 意义</a:t>
            </a:r>
            <a:endParaRPr lang="en-GB" altLang="zh-CN" sz="2400" b="1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zh-CN" altLang="en-US" sz="2400" dirty="0"/>
              <a:t>例句：</a:t>
            </a:r>
            <a:endParaRPr lang="en-GB" altLang="zh-CN" sz="2400" dirty="0"/>
          </a:p>
          <a:p>
            <a:pPr marL="0" indent="0">
              <a:buNone/>
            </a:pPr>
            <a:r>
              <a:rPr lang="zh-CN" altLang="en-US" sz="2400" dirty="0"/>
              <a:t>经研究发现，中国最大的三个姓氏分别是李、王、张，其中，</a:t>
            </a:r>
            <a:r>
              <a:rPr lang="zh-CN" altLang="en-GB" sz="2400" dirty="0"/>
              <a:t>李姓</a:t>
            </a:r>
            <a:r>
              <a:rPr lang="zh-CN" altLang="en-US" sz="2400" dirty="0"/>
              <a:t>大约占总人口的</a:t>
            </a:r>
            <a:r>
              <a:rPr lang="en-US" altLang="zh-CN" sz="2400" dirty="0"/>
              <a:t>7.9%</a:t>
            </a:r>
            <a:r>
              <a:rPr lang="zh-CN" altLang="en-US" sz="2400" dirty="0"/>
              <a:t>。中国人的姓氏研究很有意义，关系到今后的人口发展等许多问题。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45725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00E0697-78E6-F044-B72A-5D6AE17CA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5</a:t>
            </a:r>
            <a:r>
              <a:rPr lang="en-US" dirty="0"/>
              <a:t>. </a:t>
            </a:r>
            <a:r>
              <a:rPr lang="zh-CN" altLang="en-US" dirty="0"/>
              <a:t>“老寿星”与“寿比南山”的来历</a:t>
            </a:r>
            <a:endParaRPr lang="en-US" dirty="0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xmlns="" id="{E23FDF9B-88D3-9D48-AEBC-2FF3F96CD8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742" y="1269999"/>
            <a:ext cx="12116561" cy="2624667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A8870861-6D5C-8E49-B990-9E83FC5564AD}"/>
              </a:ext>
            </a:extLst>
          </p:cNvPr>
          <p:cNvSpPr txBox="1"/>
          <p:nvPr/>
        </p:nvSpPr>
        <p:spPr>
          <a:xfrm>
            <a:off x="677333" y="4135368"/>
            <a:ext cx="37410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来历</a:t>
            </a:r>
            <a:r>
              <a:rPr lang="en-GB" altLang="zh-CN" sz="2400" dirty="0"/>
              <a:t>	origin</a:t>
            </a:r>
          </a:p>
          <a:p>
            <a:r>
              <a:rPr lang="zh-CN" altLang="en-US" sz="2400" dirty="0"/>
              <a:t>长寿</a:t>
            </a:r>
            <a:r>
              <a:rPr lang="en-GB" altLang="zh-CN" sz="2400" dirty="0"/>
              <a:t>	</a:t>
            </a:r>
            <a:r>
              <a:rPr lang="en-US" altLang="zh-CN" sz="2400" dirty="0"/>
              <a:t>longevity;</a:t>
            </a:r>
            <a:r>
              <a:rPr lang="zh-CN" altLang="en-US" sz="2400" dirty="0"/>
              <a:t> </a:t>
            </a:r>
            <a:r>
              <a:rPr lang="en-US" altLang="zh-CN" sz="2400" dirty="0"/>
              <a:t>long</a:t>
            </a:r>
            <a:r>
              <a:rPr lang="zh-CN" altLang="en-US" sz="2400" dirty="0"/>
              <a:t> </a:t>
            </a:r>
            <a:r>
              <a:rPr lang="en-US" altLang="zh-CN" sz="2400" dirty="0"/>
              <a:t>life</a:t>
            </a:r>
            <a:endParaRPr lang="en-GB" altLang="zh-CN" sz="2400" dirty="0"/>
          </a:p>
          <a:p>
            <a:r>
              <a:rPr lang="zh-CN" altLang="en-US" sz="2400" dirty="0"/>
              <a:t>尊称</a:t>
            </a:r>
            <a:r>
              <a:rPr lang="en-GB" altLang="zh-CN" sz="2400" dirty="0"/>
              <a:t>	</a:t>
            </a:r>
            <a:r>
              <a:rPr lang="en-US" altLang="zh-CN" sz="2400" dirty="0"/>
              <a:t>address</a:t>
            </a:r>
            <a:r>
              <a:rPr lang="zh-CN" altLang="en-US" sz="2400" dirty="0"/>
              <a:t> </a:t>
            </a:r>
            <a:r>
              <a:rPr lang="en-US" altLang="zh-CN" sz="2400" dirty="0"/>
              <a:t>sb.</a:t>
            </a:r>
            <a:r>
              <a:rPr lang="zh-CN" altLang="en-US" sz="2400" dirty="0"/>
              <a:t> </a:t>
            </a:r>
            <a:r>
              <a:rPr lang="en-GB" altLang="zh-CN" sz="2400" dirty="0"/>
              <a:t>				</a:t>
            </a:r>
            <a:r>
              <a:rPr lang="en-US" altLang="zh-CN" sz="2400" dirty="0"/>
              <a:t>respectfully</a:t>
            </a:r>
            <a:endParaRPr lang="en-GB" altLang="zh-CN" sz="2400" dirty="0"/>
          </a:p>
          <a:p>
            <a:r>
              <a:rPr lang="zh-CN" altLang="en-US" sz="2400" dirty="0"/>
              <a:t>到底</a:t>
            </a:r>
            <a:r>
              <a:rPr lang="en-GB" altLang="zh-CN" sz="2400" dirty="0"/>
              <a:t>	after all</a:t>
            </a:r>
          </a:p>
          <a:p>
            <a:r>
              <a:rPr lang="zh-CN" altLang="en-US" sz="2400" dirty="0"/>
              <a:t>关系</a:t>
            </a:r>
            <a:r>
              <a:rPr lang="en-GB" altLang="zh-CN" sz="2400" dirty="0"/>
              <a:t>	relationship</a:t>
            </a:r>
            <a:endParaRPr lang="en-US" sz="2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A0A33EDE-7B39-B84A-BF5B-0D21B3D637F8}"/>
              </a:ext>
            </a:extLst>
          </p:cNvPr>
          <p:cNvSpPr txBox="1"/>
          <p:nvPr/>
        </p:nvSpPr>
        <p:spPr>
          <a:xfrm>
            <a:off x="4726541" y="4135368"/>
            <a:ext cx="48552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问题：</a:t>
            </a:r>
            <a:endParaRPr lang="en-US" altLang="zh-CN" sz="2400" dirty="0"/>
          </a:p>
          <a:p>
            <a:pPr marL="342900" indent="-342900">
              <a:buAutoNum type="arabicPeriod"/>
            </a:pPr>
            <a:r>
              <a:rPr lang="zh-CN" altLang="en-GB" sz="2400" dirty="0"/>
              <a:t>中国人</a:t>
            </a:r>
            <a:r>
              <a:rPr lang="zh-CN" altLang="en-US" sz="2400" dirty="0"/>
              <a:t>对长寿老人的尊称是什么？</a:t>
            </a:r>
            <a:endParaRPr lang="en-GB" altLang="zh-CN" sz="2400" dirty="0"/>
          </a:p>
          <a:p>
            <a:pPr marL="342900" indent="-342900">
              <a:buAutoNum type="arabicPeriod"/>
            </a:pPr>
            <a:r>
              <a:rPr lang="zh-CN" altLang="en-US" sz="2400" dirty="0"/>
              <a:t>老寿星是用来形容什么人的？</a:t>
            </a:r>
            <a:endParaRPr lang="en-GB" altLang="zh-CN" sz="2400" dirty="0"/>
          </a:p>
          <a:p>
            <a:endParaRPr lang="en-GB" altLang="zh-CN" sz="24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xmlns="" id="{C7368194-6A82-044C-A268-B055861DC8E6}"/>
                  </a:ext>
                </a:extLst>
              </p14:cNvPr>
              <p14:cNvContentPartPr/>
              <p14:nvPr/>
            </p14:nvContentPartPr>
            <p14:xfrm>
              <a:off x="7531689" y="2723753"/>
              <a:ext cx="339840" cy="9504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C7368194-6A82-044C-A268-B055861DC8E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478049" y="2615753"/>
                <a:ext cx="447480" cy="310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xmlns="" id="{65236376-2BF2-6C41-AFEB-F6669AEBDE81}"/>
                  </a:ext>
                </a:extLst>
              </p14:cNvPr>
              <p14:cNvContentPartPr/>
              <p14:nvPr/>
            </p14:nvContentPartPr>
            <p14:xfrm>
              <a:off x="9111282" y="3191124"/>
              <a:ext cx="325440" cy="5868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65236376-2BF2-6C41-AFEB-F6669AEBDE81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057282" y="3083484"/>
                <a:ext cx="433080" cy="27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xmlns="" id="{5FE44794-E585-7543-9C92-8B2A21682489}"/>
                  </a:ext>
                </a:extLst>
              </p14:cNvPr>
              <p14:cNvContentPartPr/>
              <p14:nvPr/>
            </p14:nvContentPartPr>
            <p14:xfrm>
              <a:off x="7553356" y="3149048"/>
              <a:ext cx="320760" cy="201511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5FE44794-E585-7543-9C92-8B2A21682489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499356" y="3040903"/>
                <a:ext cx="428400" cy="41744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xmlns="" id="{13D2FC11-BC61-3647-A5FC-744B82FFE088}"/>
                  </a:ext>
                </a:extLst>
              </p14:cNvPr>
              <p14:cNvContentPartPr/>
              <p14:nvPr/>
            </p14:nvContentPartPr>
            <p14:xfrm>
              <a:off x="6702240" y="3639533"/>
              <a:ext cx="301320" cy="5112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13D2FC11-BC61-3647-A5FC-744B82FFE088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648600" y="3531533"/>
                <a:ext cx="408960" cy="266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16713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33DB913-8366-4748-8ACF-E7EBD5584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5</a:t>
            </a:r>
            <a:r>
              <a:rPr lang="en-US" dirty="0"/>
              <a:t>. </a:t>
            </a:r>
            <a:r>
              <a:rPr lang="zh-CN" altLang="en-US" dirty="0"/>
              <a:t>“老寿星”与“寿比南山”的来历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46ACB88B-9071-D340-8D3A-D2D527AFE4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8178" y="1270000"/>
            <a:ext cx="11813822" cy="2482037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46CE866-5586-AB40-BF98-C3783028B07B}"/>
              </a:ext>
            </a:extLst>
          </p:cNvPr>
          <p:cNvSpPr txBox="1"/>
          <p:nvPr/>
        </p:nvSpPr>
        <p:spPr>
          <a:xfrm>
            <a:off x="677334" y="3925177"/>
            <a:ext cx="343182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原来</a:t>
            </a:r>
            <a:r>
              <a:rPr lang="en-GB" altLang="zh-CN" sz="2400" dirty="0"/>
              <a:t>	so</a:t>
            </a:r>
            <a:r>
              <a:rPr lang="en-US" altLang="zh-CN" sz="2400" dirty="0"/>
              <a:t>;</a:t>
            </a:r>
            <a:r>
              <a:rPr lang="zh-CN" altLang="en-US" sz="2400" dirty="0"/>
              <a:t> </a:t>
            </a:r>
            <a:r>
              <a:rPr lang="en-US" altLang="zh-CN" sz="2400" dirty="0"/>
              <a:t>it</a:t>
            </a:r>
            <a:r>
              <a:rPr lang="zh-CN" altLang="en-US" sz="2400" dirty="0"/>
              <a:t> </a:t>
            </a:r>
            <a:r>
              <a:rPr lang="en-US" altLang="zh-CN" sz="2400" dirty="0"/>
              <a:t>turns</a:t>
            </a:r>
            <a:r>
              <a:rPr lang="zh-CN" altLang="en-US" sz="2400" dirty="0"/>
              <a:t> </a:t>
            </a:r>
            <a:r>
              <a:rPr lang="en-US" altLang="zh-CN" sz="2400" dirty="0"/>
              <a:t>out</a:t>
            </a:r>
            <a:endParaRPr lang="en-GB" altLang="zh-CN" sz="2400" dirty="0"/>
          </a:p>
          <a:p>
            <a:r>
              <a:rPr lang="zh-CN" altLang="en-US" sz="2400" dirty="0"/>
              <a:t>由于</a:t>
            </a:r>
            <a:r>
              <a:rPr lang="en-GB" altLang="zh-CN" sz="2400" dirty="0"/>
              <a:t>	</a:t>
            </a:r>
            <a:r>
              <a:rPr lang="en-US" altLang="zh-CN" sz="2400" dirty="0"/>
              <a:t>due</a:t>
            </a:r>
            <a:r>
              <a:rPr lang="zh-CN" altLang="en-US" sz="2400" dirty="0"/>
              <a:t> </a:t>
            </a:r>
            <a:r>
              <a:rPr lang="en-US" altLang="zh-CN" sz="2400" dirty="0"/>
              <a:t>to</a:t>
            </a:r>
            <a:endParaRPr lang="en-GB" altLang="zh-CN" sz="2400" dirty="0"/>
          </a:p>
          <a:p>
            <a:r>
              <a:rPr lang="zh-CN" altLang="en-US" sz="2400" dirty="0"/>
              <a:t>认为</a:t>
            </a:r>
            <a:r>
              <a:rPr lang="en-GB" altLang="zh-CN" sz="2400" dirty="0"/>
              <a:t>	</a:t>
            </a:r>
            <a:r>
              <a:rPr lang="en-US" altLang="zh-CN" sz="2400" dirty="0"/>
              <a:t>believe</a:t>
            </a:r>
          </a:p>
          <a:p>
            <a:r>
              <a:rPr lang="zh-CN" altLang="en-US" sz="2400" dirty="0"/>
              <a:t>永远</a:t>
            </a:r>
            <a:r>
              <a:rPr lang="en-GB" altLang="zh-CN" sz="2400" dirty="0"/>
              <a:t>	</a:t>
            </a:r>
            <a:r>
              <a:rPr lang="en-US" altLang="zh-CN" sz="2400" dirty="0"/>
              <a:t>forever</a:t>
            </a:r>
          </a:p>
          <a:p>
            <a:r>
              <a:rPr lang="zh-CN" altLang="en-US" sz="2400" dirty="0"/>
              <a:t>存在</a:t>
            </a:r>
            <a:r>
              <a:rPr lang="en-GB" altLang="zh-CN" sz="2400" dirty="0"/>
              <a:t>	</a:t>
            </a:r>
            <a:r>
              <a:rPr lang="en-US" altLang="zh-CN" sz="2400" dirty="0"/>
              <a:t>exist;</a:t>
            </a:r>
            <a:r>
              <a:rPr lang="zh-CN" altLang="en-US" sz="2400" dirty="0"/>
              <a:t> </a:t>
            </a:r>
            <a:r>
              <a:rPr lang="en-US" altLang="zh-CN" sz="2400" dirty="0"/>
              <a:t>existence</a:t>
            </a:r>
            <a:endParaRPr lang="en-GB" altLang="zh-CN" sz="2400" dirty="0"/>
          </a:p>
          <a:p>
            <a:r>
              <a:rPr lang="zh-CN" altLang="en-US" sz="2400" dirty="0"/>
              <a:t>包括</a:t>
            </a:r>
            <a:r>
              <a:rPr lang="en-GB" altLang="zh-CN" sz="2400" dirty="0"/>
              <a:t>	</a:t>
            </a:r>
            <a:r>
              <a:rPr lang="en-US" altLang="zh-CN" sz="2400" dirty="0"/>
              <a:t>include</a:t>
            </a:r>
            <a:endParaRPr lang="en-GB" altLang="zh-CN" sz="2400" dirty="0"/>
          </a:p>
          <a:p>
            <a:r>
              <a:rPr lang="zh-CN" altLang="en-US" sz="2400" dirty="0"/>
              <a:t>称（为）</a:t>
            </a:r>
            <a:r>
              <a:rPr lang="en-GB" altLang="zh-CN" sz="2400" dirty="0"/>
              <a:t>	</a:t>
            </a:r>
            <a:r>
              <a:rPr lang="en-US" altLang="zh-CN" sz="2400" dirty="0"/>
              <a:t>called,</a:t>
            </a:r>
            <a:r>
              <a:rPr lang="zh-CN" altLang="en-US" sz="2400" dirty="0"/>
              <a:t> </a:t>
            </a:r>
            <a:r>
              <a:rPr lang="en-GB" altLang="zh-CN" sz="2400" dirty="0"/>
              <a:t>					</a:t>
            </a:r>
            <a:r>
              <a:rPr lang="en-US" altLang="zh-CN" sz="2400" dirty="0"/>
              <a:t>named</a:t>
            </a:r>
            <a:r>
              <a:rPr lang="zh-CN" altLang="en-US" sz="2400" dirty="0"/>
              <a:t> </a:t>
            </a:r>
            <a:r>
              <a:rPr lang="en-US" altLang="zh-CN" sz="2400" dirty="0"/>
              <a:t>as</a:t>
            </a:r>
            <a:r>
              <a:rPr lang="en-GB" altLang="zh-CN" sz="2400" dirty="0"/>
              <a:t>	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DB729A9-AEFA-F04E-ABFB-A56EB4E5F807}"/>
              </a:ext>
            </a:extLst>
          </p:cNvPr>
          <p:cNvSpPr txBox="1"/>
          <p:nvPr/>
        </p:nvSpPr>
        <p:spPr>
          <a:xfrm>
            <a:off x="4490755" y="3925177"/>
            <a:ext cx="494453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问题： </a:t>
            </a:r>
            <a:endParaRPr lang="en-GB" altLang="zh-CN" sz="2400" dirty="0"/>
          </a:p>
          <a:p>
            <a:pPr marL="342900" indent="-342900">
              <a:buAutoNum type="arabicPeriod"/>
            </a:pPr>
            <a:r>
              <a:rPr lang="zh-CN" altLang="en-US" sz="2400" dirty="0"/>
              <a:t>寿星又叫什么？</a:t>
            </a:r>
            <a:endParaRPr lang="en-GB" altLang="zh-CN" sz="2400" dirty="0"/>
          </a:p>
          <a:p>
            <a:pPr marL="342900" indent="-342900">
              <a:buAutoNum type="arabicPeriod"/>
            </a:pPr>
            <a:r>
              <a:rPr lang="zh-CN" altLang="en-US" sz="2400" dirty="0"/>
              <a:t>什么样的老人可以被称为长寿老人？</a:t>
            </a:r>
            <a:endParaRPr lang="en-GB" altLang="zh-CN" sz="2400" dirty="0"/>
          </a:p>
          <a:p>
            <a:pPr marL="342900" indent="-342900">
              <a:buAutoNum type="arabicPeriod"/>
            </a:pPr>
            <a:r>
              <a:rPr lang="zh-CN" altLang="en-US" sz="2400" dirty="0"/>
              <a:t>为什么人们把长寿老人称为老寿星？</a:t>
            </a:r>
            <a:endParaRPr lang="en-GB" altLang="zh-CN" sz="2400" dirty="0"/>
          </a:p>
          <a:p>
            <a:pPr marL="342900" indent="-342900">
              <a:buAutoNum type="arabicPeriod"/>
            </a:pPr>
            <a:r>
              <a:rPr lang="zh-CN" altLang="en-US" sz="2400" dirty="0"/>
              <a:t>上寿、</a:t>
            </a:r>
            <a:r>
              <a:rPr lang="zh-CN" altLang="en-GB" sz="2400" dirty="0"/>
              <a:t>中寿</a:t>
            </a:r>
            <a:r>
              <a:rPr lang="zh-CN" altLang="en-US" sz="2400" dirty="0"/>
              <a:t>和</a:t>
            </a:r>
            <a:r>
              <a:rPr lang="zh-CN" altLang="en-GB" sz="2400" dirty="0"/>
              <a:t>下寿</a:t>
            </a:r>
            <a:r>
              <a:rPr lang="zh-CN" altLang="en-US" sz="2400" dirty="0"/>
              <a:t>分别是多少岁？</a:t>
            </a:r>
            <a:endParaRPr lang="en-US" sz="24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xmlns="" id="{0C5B0F73-F533-A143-BA39-6EE7DBB86431}"/>
                  </a:ext>
                </a:extLst>
              </p14:cNvPr>
              <p14:cNvContentPartPr/>
              <p14:nvPr/>
            </p14:nvContentPartPr>
            <p14:xfrm>
              <a:off x="1335502" y="1543853"/>
              <a:ext cx="437760" cy="3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C5B0F73-F533-A143-BA39-6EE7DBB86431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81862" y="1435853"/>
                <a:ext cx="5454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xmlns="" id="{4616B8A0-DF76-8048-B0CB-98EB5A213B18}"/>
                  </a:ext>
                </a:extLst>
              </p14:cNvPr>
              <p14:cNvContentPartPr/>
              <p14:nvPr/>
            </p14:nvContentPartPr>
            <p14:xfrm>
              <a:off x="2349982" y="1976933"/>
              <a:ext cx="529920" cy="17136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4616B8A0-DF76-8048-B0CB-98EB5A213B18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295982" y="1869293"/>
                <a:ext cx="637560" cy="387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xmlns="" id="{D484BCD1-FF0E-784F-B1F3-679B787468B0}"/>
                  </a:ext>
                </a:extLst>
              </p14:cNvPr>
              <p14:cNvContentPartPr/>
              <p14:nvPr/>
            </p14:nvContentPartPr>
            <p14:xfrm>
              <a:off x="3842902" y="2483453"/>
              <a:ext cx="480600" cy="10872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D484BCD1-FF0E-784F-B1F3-679B787468B0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789262" y="2375453"/>
                <a:ext cx="588240" cy="324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xmlns="" id="{44A6ACF0-9943-D846-9378-F80AAB7096D5}"/>
                  </a:ext>
                </a:extLst>
              </p14:cNvPr>
              <p14:cNvContentPartPr/>
              <p14:nvPr/>
            </p14:nvContentPartPr>
            <p14:xfrm>
              <a:off x="4225582" y="3024533"/>
              <a:ext cx="515520" cy="4500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44A6ACF0-9943-D846-9378-F80AAB7096D5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171942" y="2916533"/>
                <a:ext cx="623160" cy="260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xmlns="" id="{2471B51E-9187-984B-8D06-FBD40D1402B1}"/>
                  </a:ext>
                </a:extLst>
              </p14:cNvPr>
              <p14:cNvContentPartPr/>
              <p14:nvPr/>
            </p14:nvContentPartPr>
            <p14:xfrm>
              <a:off x="7130062" y="2538533"/>
              <a:ext cx="574200" cy="2340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2471B51E-9187-984B-8D06-FBD40D1402B1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7076422" y="2430533"/>
                <a:ext cx="681840" cy="239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xmlns="" id="{C4838D87-5FA0-5441-8D42-F445029D8E2F}"/>
                  </a:ext>
                </a:extLst>
              </p14:cNvPr>
              <p14:cNvContentPartPr/>
              <p14:nvPr/>
            </p14:nvContentPartPr>
            <p14:xfrm>
              <a:off x="6448942" y="2539253"/>
              <a:ext cx="51408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C4838D87-5FA0-5441-8D42-F445029D8E2F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6395302" y="2431253"/>
                <a:ext cx="62172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xmlns:aink="http://schemas.microsoft.com/office/drawing/2016/ink" xmlns="" Requires="p14 aink">
          <p:contentPart p14:bwMode="auto" r:id="rId15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5040734D-4045-3048-BEC4-4C4F52B87E09}"/>
                  </a:ext>
                </a:extLst>
              </p14:cNvPr>
              <p14:cNvContentPartPr/>
              <p14:nvPr/>
            </p14:nvContentPartPr>
            <p14:xfrm>
              <a:off x="3690622" y="2225693"/>
              <a:ext cx="976680" cy="360"/>
            </p14:xfrm>
          </p:contentPart>
        </mc:Choice>
        <mc:Fallback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xmlns="" xmlns:aink="http://schemas.microsoft.com/office/drawing/2016/ink" xmlns:p14="http://schemas.microsoft.com/office/powerpoint/2010/main" id="{5040734D-4045-3048-BEC4-4C4F52B87E09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3672622" y="2208053"/>
                <a:ext cx="1012320" cy="36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05968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C4B2C09-805C-6640-BD43-C9AE710BF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5</a:t>
            </a:r>
            <a:r>
              <a:rPr lang="en-US" dirty="0"/>
              <a:t>. </a:t>
            </a:r>
            <a:r>
              <a:rPr lang="zh-CN" altLang="en-US" dirty="0"/>
              <a:t>“老寿星”与“寿比南山”的来历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D6E59F10-1C28-E24E-AE0B-A9CADD7FF1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94381"/>
            <a:ext cx="12192000" cy="1217403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B4F1CC0-8255-7341-8DD7-30973DFD70EC}"/>
              </a:ext>
            </a:extLst>
          </p:cNvPr>
          <p:cNvSpPr txBox="1"/>
          <p:nvPr/>
        </p:nvSpPr>
        <p:spPr>
          <a:xfrm>
            <a:off x="561713" y="2906046"/>
            <a:ext cx="44139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寿比南山</a:t>
            </a:r>
            <a:r>
              <a:rPr lang="en-GB" altLang="zh-CN" sz="2400" dirty="0"/>
              <a:t>	</a:t>
            </a:r>
            <a:r>
              <a:rPr lang="en-US" altLang="zh-CN" sz="2400" dirty="0"/>
              <a:t>may</a:t>
            </a:r>
            <a:r>
              <a:rPr lang="zh-CN" altLang="en-US" sz="2400" dirty="0"/>
              <a:t> </a:t>
            </a:r>
            <a:r>
              <a:rPr lang="en-US" altLang="zh-CN" sz="2400" dirty="0"/>
              <a:t>you</a:t>
            </a:r>
            <a:r>
              <a:rPr lang="zh-CN" altLang="en-US" sz="2400" dirty="0"/>
              <a:t> </a:t>
            </a:r>
            <a:r>
              <a:rPr lang="en-US" altLang="zh-CN" sz="2400" dirty="0"/>
              <a:t>live</a:t>
            </a:r>
            <a:r>
              <a:rPr lang="zh-CN" altLang="en-US" sz="2400" dirty="0"/>
              <a:t> </a:t>
            </a:r>
            <a:r>
              <a:rPr lang="en-US" altLang="zh-CN" sz="2400" dirty="0"/>
              <a:t>as</a:t>
            </a:r>
            <a:r>
              <a:rPr lang="zh-CN" altLang="en-US" sz="2400" dirty="0"/>
              <a:t> </a:t>
            </a:r>
            <a:r>
              <a:rPr lang="en-US" altLang="zh-CN" sz="2400" dirty="0"/>
              <a:t>long</a:t>
            </a:r>
            <a:r>
              <a:rPr lang="zh-CN" altLang="en-US" sz="2400" dirty="0"/>
              <a:t> </a:t>
            </a:r>
            <a:r>
              <a:rPr lang="en-GB" altLang="zh-CN" sz="2400" dirty="0"/>
              <a:t>			</a:t>
            </a:r>
            <a:r>
              <a:rPr lang="en-US" altLang="zh-CN" sz="2400" dirty="0"/>
              <a:t>as</a:t>
            </a:r>
            <a:r>
              <a:rPr lang="zh-CN" altLang="en-US" sz="2400" dirty="0"/>
              <a:t> </a:t>
            </a:r>
            <a:r>
              <a:rPr lang="en-US" altLang="zh-CN" sz="2400" dirty="0"/>
              <a:t>the</a:t>
            </a:r>
            <a:r>
              <a:rPr lang="zh-CN" altLang="en-US" sz="2400" dirty="0"/>
              <a:t> </a:t>
            </a:r>
            <a:r>
              <a:rPr lang="en-US" altLang="zh-CN" sz="2400" dirty="0"/>
              <a:t>Southern</a:t>
            </a:r>
            <a:r>
              <a:rPr lang="zh-CN" altLang="en-US" sz="2400" dirty="0"/>
              <a:t> </a:t>
            </a:r>
            <a:r>
              <a:rPr lang="en-GB" altLang="zh-CN" sz="2400" dirty="0"/>
              <a:t>					</a:t>
            </a:r>
            <a:r>
              <a:rPr lang="en-US" altLang="zh-CN" sz="2400" dirty="0"/>
              <a:t>Mountain;</a:t>
            </a:r>
            <a:r>
              <a:rPr lang="zh-CN" altLang="en-US" sz="2400" dirty="0"/>
              <a:t> </a:t>
            </a:r>
            <a:r>
              <a:rPr lang="en-US" altLang="zh-CN" sz="2400" dirty="0"/>
              <a:t>may</a:t>
            </a:r>
            <a:r>
              <a:rPr lang="zh-CN" altLang="en-US" sz="2400" dirty="0"/>
              <a:t> </a:t>
            </a:r>
            <a:r>
              <a:rPr lang="en-US" altLang="zh-CN" sz="2400" dirty="0"/>
              <a:t>you</a:t>
            </a:r>
            <a:r>
              <a:rPr lang="zh-CN" altLang="en-US" sz="2400" dirty="0"/>
              <a:t> </a:t>
            </a:r>
            <a:r>
              <a:rPr lang="en-GB" altLang="zh-CN" sz="2400" dirty="0"/>
              <a:t>				</a:t>
            </a:r>
            <a:r>
              <a:rPr lang="en-US" altLang="zh-CN" sz="2400" dirty="0"/>
              <a:t>life</a:t>
            </a:r>
            <a:r>
              <a:rPr lang="zh-CN" altLang="en-US" sz="2400" dirty="0"/>
              <a:t> </a:t>
            </a:r>
            <a:r>
              <a:rPr lang="en-US" altLang="zh-CN" sz="2400" dirty="0"/>
              <a:t>a</a:t>
            </a:r>
            <a:r>
              <a:rPr lang="zh-CN" altLang="en-US" sz="2400" dirty="0"/>
              <a:t> </a:t>
            </a:r>
            <a:r>
              <a:rPr lang="en-US" altLang="zh-CN" sz="2400" dirty="0"/>
              <a:t>long</a:t>
            </a:r>
            <a:r>
              <a:rPr lang="zh-CN" altLang="en-US" sz="2400" dirty="0"/>
              <a:t> </a:t>
            </a:r>
            <a:r>
              <a:rPr lang="en-US" altLang="zh-CN" sz="2400" dirty="0"/>
              <a:t>life</a:t>
            </a:r>
            <a:endParaRPr lang="en-GB" altLang="zh-CN" sz="2400" dirty="0"/>
          </a:p>
          <a:p>
            <a:r>
              <a:rPr lang="zh-CN" altLang="en-US" sz="2400" dirty="0"/>
              <a:t>祝愿</a:t>
            </a:r>
            <a:r>
              <a:rPr lang="en-GB" altLang="zh-CN" sz="2400" dirty="0"/>
              <a:t>	wish</a:t>
            </a:r>
          </a:p>
          <a:p>
            <a:r>
              <a:rPr lang="zh-CN" altLang="en-US" sz="2400" dirty="0"/>
              <a:t>那么</a:t>
            </a:r>
            <a:r>
              <a:rPr lang="en-GB" altLang="zh-CN" sz="2400" dirty="0"/>
              <a:t>	</a:t>
            </a:r>
            <a:r>
              <a:rPr lang="en-US" altLang="zh-CN" sz="2400" dirty="0"/>
              <a:t>then;</a:t>
            </a:r>
            <a:r>
              <a:rPr lang="zh-CN" altLang="en-US" sz="2400" dirty="0"/>
              <a:t> </a:t>
            </a:r>
            <a:r>
              <a:rPr lang="en-US" altLang="zh-CN" sz="2400" dirty="0"/>
              <a:t>in</a:t>
            </a:r>
            <a:r>
              <a:rPr lang="zh-CN" altLang="en-US" sz="2400" dirty="0"/>
              <a:t> </a:t>
            </a:r>
            <a:r>
              <a:rPr lang="en-US" altLang="zh-CN" sz="2400" dirty="0"/>
              <a:t>that</a:t>
            </a:r>
            <a:r>
              <a:rPr lang="zh-CN" altLang="en-US" sz="2400" dirty="0"/>
              <a:t> </a:t>
            </a:r>
            <a:r>
              <a:rPr lang="en-US" altLang="zh-CN" sz="2400" dirty="0"/>
              <a:t>case</a:t>
            </a:r>
            <a:endParaRPr 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38696F6-42F7-4647-BF6E-0F25DF539B80}"/>
              </a:ext>
            </a:extLst>
          </p:cNvPr>
          <p:cNvSpPr txBox="1"/>
          <p:nvPr/>
        </p:nvSpPr>
        <p:spPr>
          <a:xfrm>
            <a:off x="5257891" y="2906046"/>
            <a:ext cx="45860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问题：</a:t>
            </a:r>
            <a:endParaRPr lang="en-GB" altLang="zh-CN" sz="2400" dirty="0"/>
          </a:p>
          <a:p>
            <a:pPr marL="342900" indent="-342900">
              <a:buAutoNum type="arabicPeriod"/>
            </a:pPr>
            <a:r>
              <a:rPr lang="zh-CN" altLang="en-US" sz="2400" dirty="0"/>
              <a:t>给老人过生日的时候用什么祝愿语？</a:t>
            </a:r>
            <a:endParaRPr lang="en-GB" altLang="zh-CN" sz="24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xmlns="" id="{8AE3915D-553F-434D-A411-8DD17259653A}"/>
                  </a:ext>
                </a:extLst>
              </p14:cNvPr>
              <p14:cNvContentPartPr/>
              <p14:nvPr/>
            </p14:nvContentPartPr>
            <p14:xfrm>
              <a:off x="1164142" y="1629533"/>
              <a:ext cx="1389240" cy="16164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8AE3915D-553F-434D-A411-8DD17259653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110502" y="1521893"/>
                <a:ext cx="1496880" cy="377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xmlns="" id="{BB2ED16F-50B9-BF41-9F19-C30E41616DEA}"/>
                  </a:ext>
                </a:extLst>
              </p14:cNvPr>
              <p14:cNvContentPartPr/>
              <p14:nvPr/>
            </p14:nvContentPartPr>
            <p14:xfrm>
              <a:off x="7118902" y="1629533"/>
              <a:ext cx="624240" cy="18144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BB2ED16F-50B9-BF41-9F19-C30E41616DE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065262" y="1521893"/>
                <a:ext cx="731880" cy="39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xmlns="" id="{152506F5-1F36-7940-BA24-694EE5C53B49}"/>
                  </a:ext>
                </a:extLst>
              </p14:cNvPr>
              <p14:cNvContentPartPr/>
              <p14:nvPr/>
            </p14:nvContentPartPr>
            <p14:xfrm>
              <a:off x="9936622" y="1655453"/>
              <a:ext cx="721080" cy="1047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152506F5-1F36-7940-BA24-694EE5C53B49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882622" y="1547813"/>
                <a:ext cx="828720" cy="320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991991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DE28E1C-3FB6-4B40-AF4A-765E99B4F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5</a:t>
            </a:r>
            <a:r>
              <a:rPr lang="en-US" dirty="0"/>
              <a:t>. </a:t>
            </a:r>
            <a:r>
              <a:rPr lang="zh-CN" altLang="en-US" dirty="0"/>
              <a:t>“老寿星”与“寿比南山”的来历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8D744BCA-1412-6143-BE43-6C0AB42B3F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10" y="1270000"/>
            <a:ext cx="11308557" cy="1597192"/>
          </a:xfr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C3368A43-BD65-2C42-8DE3-2F7786997D0F}"/>
              </a:ext>
            </a:extLst>
          </p:cNvPr>
          <p:cNvSpPr txBox="1"/>
          <p:nvPr/>
        </p:nvSpPr>
        <p:spPr>
          <a:xfrm>
            <a:off x="835377" y="3429000"/>
            <a:ext cx="34431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明显</a:t>
            </a:r>
            <a:r>
              <a:rPr lang="en-US" altLang="zh-CN" sz="2400" dirty="0"/>
              <a:t>	obvious</a:t>
            </a:r>
            <a:endParaRPr lang="en-GB" altLang="zh-CN" sz="2400" dirty="0"/>
          </a:p>
          <a:p>
            <a:endParaRPr lang="en-GB" sz="2400" dirty="0"/>
          </a:p>
          <a:p>
            <a:pPr marL="285750" indent="-285750">
              <a:buFont typeface="Wingdings" pitchFamily="2" charset="2"/>
              <a:buChar char="q"/>
            </a:pPr>
            <a:r>
              <a:rPr lang="zh-CN" altLang="en-US" sz="2400" dirty="0"/>
              <a:t>与</a:t>
            </a:r>
            <a:r>
              <a:rPr lang="en-US" altLang="zh-CN" sz="2400" dirty="0"/>
              <a:t>…</a:t>
            </a:r>
            <a:r>
              <a:rPr lang="zh-CN" altLang="en-US" sz="2400" dirty="0"/>
              <a:t>相比</a:t>
            </a:r>
            <a:r>
              <a:rPr lang="en-US" altLang="zh-CN" sz="2400" dirty="0"/>
              <a:t>(</a:t>
            </a:r>
            <a:r>
              <a:rPr lang="zh-CN" altLang="en-US" sz="2400" dirty="0"/>
              <a:t>有很大不同</a:t>
            </a:r>
            <a:r>
              <a:rPr lang="en-US" altLang="zh-CN" sz="2400" dirty="0"/>
              <a:t>)</a:t>
            </a:r>
            <a:r>
              <a:rPr lang="zh-CN" altLang="en-US" sz="2400" dirty="0"/>
              <a:t> </a:t>
            </a:r>
            <a:r>
              <a:rPr lang="en-US" altLang="zh-CN" sz="2400" dirty="0"/>
              <a:t>comparing</a:t>
            </a:r>
            <a:r>
              <a:rPr lang="zh-CN" altLang="en-US" sz="2400" dirty="0"/>
              <a:t> </a:t>
            </a:r>
            <a:r>
              <a:rPr lang="en-US" altLang="zh-CN" sz="2400" dirty="0"/>
              <a:t>to…</a:t>
            </a:r>
            <a:endParaRPr lang="en-US" sz="2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D1AFA494-78B0-184A-8E16-29283628E1AC}"/>
              </a:ext>
            </a:extLst>
          </p:cNvPr>
          <p:cNvSpPr txBox="1"/>
          <p:nvPr/>
        </p:nvSpPr>
        <p:spPr>
          <a:xfrm>
            <a:off x="5328357" y="3437467"/>
            <a:ext cx="517031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问题：</a:t>
            </a:r>
            <a:endParaRPr lang="en-GB" altLang="zh-CN" sz="2400" dirty="0"/>
          </a:p>
          <a:p>
            <a:pPr marL="342900" indent="-342900">
              <a:buAutoNum type="arabicPeriod"/>
            </a:pPr>
            <a:r>
              <a:rPr lang="zh-CN" altLang="en-US" sz="2400" dirty="0"/>
              <a:t>南山是什么山？</a:t>
            </a:r>
            <a:endParaRPr lang="en-GB" altLang="zh-CN" sz="2400" dirty="0"/>
          </a:p>
          <a:p>
            <a:pPr marL="342900" indent="-342900">
              <a:buAutoNum type="arabicPeriod"/>
            </a:pPr>
            <a:r>
              <a:rPr lang="zh-CN" altLang="en-US" sz="2400" dirty="0"/>
              <a:t>南山有什么不同？</a:t>
            </a:r>
            <a:endParaRPr lang="en-GB" altLang="zh-CN" sz="2400" dirty="0"/>
          </a:p>
          <a:p>
            <a:pPr marL="342900" indent="-342900">
              <a:buAutoNum type="arabicPeriod"/>
            </a:pPr>
            <a:r>
              <a:rPr lang="zh-CN" altLang="en-US" sz="2400" dirty="0"/>
              <a:t>寿字有多大？</a:t>
            </a:r>
            <a:endParaRPr lang="en-GB" altLang="zh-CN" sz="2400" dirty="0"/>
          </a:p>
          <a:p>
            <a:pPr marL="342900" indent="-342900">
              <a:buAutoNum type="arabicPeriod"/>
            </a:pPr>
            <a:r>
              <a:rPr lang="zh-CN" altLang="en-US" sz="2400" dirty="0"/>
              <a:t>寿字是什么时候写的？</a:t>
            </a:r>
            <a:endParaRPr lang="en-US" sz="24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xmlns="" id="{969B8E72-9079-F244-A480-10C28C59F854}"/>
                  </a:ext>
                </a:extLst>
              </p14:cNvPr>
              <p14:cNvContentPartPr/>
              <p14:nvPr/>
            </p14:nvContentPartPr>
            <p14:xfrm>
              <a:off x="8258302" y="1957493"/>
              <a:ext cx="604080" cy="13824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969B8E72-9079-F244-A480-10C28C59F85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204662" y="1849493"/>
                <a:ext cx="711720" cy="353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xmlns="" id="{5945DDC3-EBA4-6644-B281-DA66A161AD9F}"/>
                  </a:ext>
                </a:extLst>
              </p14:cNvPr>
              <p14:cNvContentPartPr/>
              <p14:nvPr/>
            </p14:nvContentPartPr>
            <p14:xfrm>
              <a:off x="7491502" y="1705133"/>
              <a:ext cx="343800" cy="36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5945DDC3-EBA4-6644-B281-DA66A161AD9F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82502" y="1696133"/>
                <a:ext cx="36144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xmlns="" id="{CE6B3941-2D76-9043-AEA0-06CC9BC734C7}"/>
                  </a:ext>
                </a:extLst>
              </p14:cNvPr>
              <p14:cNvContentPartPr/>
              <p14:nvPr/>
            </p14:nvContentPartPr>
            <p14:xfrm>
              <a:off x="8845462" y="1751213"/>
              <a:ext cx="759600" cy="1512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CE6B3941-2D76-9043-AEA0-06CC9BC734C7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8836462" y="1742213"/>
                <a:ext cx="777240" cy="32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084579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FE6E845-F2A0-DD47-9B7C-2C34D7728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5</a:t>
            </a:r>
            <a:r>
              <a:rPr lang="en-US" dirty="0"/>
              <a:t>. </a:t>
            </a:r>
            <a:r>
              <a:rPr lang="zh-CN" altLang="en-US" dirty="0"/>
              <a:t>“老寿星”与“寿比南山”的来历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F0186C17-70A8-D94C-886A-246587F146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425076"/>
            <a:ext cx="10939766" cy="1035902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A9068A4-7763-9A49-A878-72934706336E}"/>
              </a:ext>
            </a:extLst>
          </p:cNvPr>
          <p:cNvSpPr txBox="1"/>
          <p:nvPr/>
        </p:nvSpPr>
        <p:spPr>
          <a:xfrm>
            <a:off x="844734" y="3126438"/>
            <a:ext cx="28401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生命</a:t>
            </a:r>
            <a:r>
              <a:rPr lang="en-GB" altLang="zh-CN" sz="2400" dirty="0"/>
              <a:t>	</a:t>
            </a:r>
            <a:r>
              <a:rPr lang="en-US" altLang="zh-CN" sz="2400" dirty="0"/>
              <a:t>life</a:t>
            </a:r>
            <a:endParaRPr lang="en-GB" altLang="zh-CN" sz="2400" dirty="0"/>
          </a:p>
          <a:p>
            <a:r>
              <a:rPr lang="zh-CN" altLang="en-US" sz="2400" dirty="0"/>
              <a:t>长久</a:t>
            </a:r>
            <a:r>
              <a:rPr lang="en-GB" altLang="zh-CN" sz="2400" dirty="0"/>
              <a:t>	</a:t>
            </a:r>
            <a:r>
              <a:rPr lang="en-US" altLang="zh-CN" sz="2400" dirty="0"/>
              <a:t>long</a:t>
            </a:r>
            <a:r>
              <a:rPr lang="zh-CN" altLang="en-US" sz="2400" dirty="0"/>
              <a:t> </a:t>
            </a:r>
            <a:r>
              <a:rPr lang="en-US" altLang="zh-CN" sz="2400" dirty="0"/>
              <a:t>time</a:t>
            </a:r>
            <a:endParaRPr lang="en-GB" altLang="zh-CN" sz="2400" dirty="0"/>
          </a:p>
          <a:p>
            <a:r>
              <a:rPr lang="zh-CN" altLang="en-US" sz="2400" dirty="0"/>
              <a:t>希望</a:t>
            </a:r>
            <a:r>
              <a:rPr lang="en-GB" altLang="zh-CN" sz="2400" dirty="0"/>
              <a:t>	</a:t>
            </a:r>
            <a:r>
              <a:rPr lang="en-US" altLang="zh-CN" sz="2400" dirty="0"/>
              <a:t>hope</a:t>
            </a:r>
            <a:endParaRPr lang="en-GB" altLang="zh-CN" sz="2400" dirty="0"/>
          </a:p>
          <a:p>
            <a:r>
              <a:rPr lang="zh-CN" altLang="en-US" sz="2400" dirty="0"/>
              <a:t>例子</a:t>
            </a:r>
            <a:r>
              <a:rPr lang="en-GB" altLang="zh-CN" sz="2400" dirty="0"/>
              <a:t>	</a:t>
            </a:r>
            <a:r>
              <a:rPr lang="en-US" altLang="zh-CN" sz="2400" dirty="0"/>
              <a:t>example</a:t>
            </a:r>
            <a:endParaRPr lang="en-GB" sz="2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341F29BF-F5C2-3D40-B29E-564EE201CE6F}"/>
              </a:ext>
            </a:extLst>
          </p:cNvPr>
          <p:cNvSpPr txBox="1"/>
          <p:nvPr/>
        </p:nvSpPr>
        <p:spPr>
          <a:xfrm>
            <a:off x="4763422" y="3126438"/>
            <a:ext cx="44193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问题：</a:t>
            </a:r>
            <a:endParaRPr lang="en-GB" altLang="zh-CN" sz="2400" dirty="0"/>
          </a:p>
          <a:p>
            <a:pPr marL="457200" indent="-457200">
              <a:buAutoNum type="arabicPeriod"/>
            </a:pPr>
            <a:r>
              <a:rPr lang="zh-CN" altLang="en-US" sz="2400" dirty="0"/>
              <a:t>为什么人们希望也像山一样长寿？</a:t>
            </a:r>
            <a:endParaRPr lang="en-GB" altLang="zh-CN" sz="2400" dirty="0"/>
          </a:p>
          <a:p>
            <a:pPr marL="457200" indent="-457200">
              <a:buAutoNum type="arabicPeriod"/>
            </a:pPr>
            <a:r>
              <a:rPr lang="zh-CN" altLang="en-US" sz="2400" dirty="0"/>
              <a:t>为什么有</a:t>
            </a:r>
            <a:r>
              <a:rPr lang="zh-CN" altLang="en-GB" sz="2400" dirty="0"/>
              <a:t>寿比</a:t>
            </a:r>
            <a:r>
              <a:rPr lang="zh-CN" altLang="en-US" sz="2400" dirty="0"/>
              <a:t>南山这句话？</a:t>
            </a:r>
            <a:endParaRPr lang="en-GB" altLang="zh-CN" sz="24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xmlns="" id="{8DE7B8B5-5085-2C4E-BC08-AC09BFBB797F}"/>
                  </a:ext>
                </a:extLst>
              </p14:cNvPr>
              <p14:cNvContentPartPr/>
              <p14:nvPr/>
            </p14:nvContentPartPr>
            <p14:xfrm>
              <a:off x="2450062" y="1649333"/>
              <a:ext cx="501480" cy="360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8DE7B8B5-5085-2C4E-BC08-AC09BFBB797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396062" y="1541693"/>
                <a:ext cx="609120" cy="21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xmlns="" id="{961AA981-C0D8-2F4F-B58D-C02906E86213}"/>
                  </a:ext>
                </a:extLst>
              </p14:cNvPr>
              <p14:cNvContentPartPr/>
              <p14:nvPr/>
            </p14:nvContentPartPr>
            <p14:xfrm>
              <a:off x="3197422" y="1607933"/>
              <a:ext cx="487440" cy="7380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961AA981-C0D8-2F4F-B58D-C02906E86213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43782" y="1500293"/>
                <a:ext cx="595080" cy="28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xmlns="" id="{97EA566D-83DE-D940-B0D9-FBE010E6D0A9}"/>
                  </a:ext>
                </a:extLst>
              </p14:cNvPr>
              <p14:cNvContentPartPr/>
              <p14:nvPr/>
            </p14:nvContentPartPr>
            <p14:xfrm>
              <a:off x="4716622" y="1544933"/>
              <a:ext cx="577080" cy="16200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97EA566D-83DE-D940-B0D9-FBE010E6D0A9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662982" y="1437293"/>
                <a:ext cx="684720" cy="37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xmlns="" id="{6DC7F48F-65B4-A442-927E-54F923B85D1D}"/>
                  </a:ext>
                </a:extLst>
              </p14:cNvPr>
              <p14:cNvContentPartPr/>
              <p14:nvPr/>
            </p14:nvContentPartPr>
            <p14:xfrm>
              <a:off x="4763422" y="2111213"/>
              <a:ext cx="555120" cy="16560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6DC7F48F-65B4-A442-927E-54F923B85D1D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709782" y="2003213"/>
                <a:ext cx="662760" cy="381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3403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57301D-6255-F24D-AA4D-8D6A602DC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5</a:t>
            </a:r>
            <a:r>
              <a:rPr lang="en-US" dirty="0"/>
              <a:t>. </a:t>
            </a:r>
            <a:r>
              <a:rPr lang="zh-CN" altLang="en-US" dirty="0"/>
              <a:t>“老寿星”与“寿比南山”的来历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ACC6582-6886-2B40-8C40-C3AFEF5611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sz="2400" dirty="0"/>
              <a:t>课后练习题答案：</a:t>
            </a:r>
            <a:endParaRPr lang="en-GB" altLang="zh-CN" sz="2400" dirty="0"/>
          </a:p>
          <a:p>
            <a:pPr marL="0" indent="0">
              <a:buNone/>
            </a:pPr>
            <a:r>
              <a:rPr lang="zh-CN" altLang="en-US" sz="2400" dirty="0"/>
              <a:t>一、</a:t>
            </a:r>
            <a:endParaRPr lang="en-GB" altLang="zh-CN" sz="2400" dirty="0"/>
          </a:p>
          <a:p>
            <a:pPr marL="0" indent="0">
              <a:buNone/>
            </a:pPr>
            <a:r>
              <a:rPr lang="en-US" altLang="zh-CN" sz="2400" dirty="0"/>
              <a:t>1.</a:t>
            </a:r>
            <a:r>
              <a:rPr lang="zh-CN" altLang="en-US" sz="2400" dirty="0"/>
              <a:t> </a:t>
            </a:r>
            <a:r>
              <a:rPr lang="en-US" altLang="zh-CN" sz="2400" dirty="0"/>
              <a:t>T</a:t>
            </a:r>
            <a:r>
              <a:rPr lang="en-GB" altLang="zh-CN" sz="2400" dirty="0"/>
              <a:t>		</a:t>
            </a:r>
            <a:r>
              <a:rPr lang="en-US" altLang="zh-CN" sz="2400" dirty="0"/>
              <a:t>2.</a:t>
            </a:r>
            <a:r>
              <a:rPr lang="zh-CN" altLang="en-US" sz="2400" dirty="0"/>
              <a:t> </a:t>
            </a:r>
            <a:r>
              <a:rPr lang="en-US" altLang="zh-CN" sz="2400" dirty="0"/>
              <a:t>F</a:t>
            </a:r>
            <a:r>
              <a:rPr lang="en-GB" altLang="zh-CN" sz="2400" dirty="0"/>
              <a:t>		</a:t>
            </a:r>
            <a:r>
              <a:rPr lang="en-US" altLang="zh-CN" sz="2400" dirty="0"/>
              <a:t>3.</a:t>
            </a:r>
            <a:r>
              <a:rPr lang="zh-CN" altLang="en-US" sz="2400" dirty="0"/>
              <a:t> </a:t>
            </a:r>
            <a:r>
              <a:rPr lang="en-US" altLang="zh-CN" sz="2400" dirty="0"/>
              <a:t>F</a:t>
            </a:r>
            <a:r>
              <a:rPr lang="en-GB" altLang="zh-CN" sz="2400" dirty="0"/>
              <a:t>		</a:t>
            </a:r>
            <a:r>
              <a:rPr lang="en-US" altLang="zh-CN" sz="2400" dirty="0"/>
              <a:t>4.</a:t>
            </a:r>
            <a:r>
              <a:rPr lang="zh-CN" altLang="en-US" sz="2400" dirty="0"/>
              <a:t> </a:t>
            </a:r>
            <a:r>
              <a:rPr lang="en-US" altLang="zh-CN" sz="2400" dirty="0"/>
              <a:t>F</a:t>
            </a:r>
            <a:r>
              <a:rPr lang="en-GB" altLang="zh-CN" sz="2400" dirty="0"/>
              <a:t>		</a:t>
            </a:r>
            <a:r>
              <a:rPr lang="en-US" altLang="zh-CN" sz="2400" dirty="0"/>
              <a:t>5.</a:t>
            </a:r>
            <a:r>
              <a:rPr lang="zh-CN" altLang="en-US" sz="2400" dirty="0"/>
              <a:t> </a:t>
            </a:r>
            <a:r>
              <a:rPr lang="en-US" altLang="zh-CN" sz="2400" dirty="0"/>
              <a:t>T</a:t>
            </a:r>
            <a:endParaRPr lang="en-GB" altLang="zh-CN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zh-CN" altLang="en-US" sz="2400" dirty="0"/>
              <a:t>二、</a:t>
            </a:r>
            <a:endParaRPr lang="en-GB" altLang="zh-CN" sz="2400" dirty="0"/>
          </a:p>
          <a:p>
            <a:pPr marL="0" indent="0">
              <a:buNone/>
            </a:pPr>
            <a:r>
              <a:rPr lang="en-US" altLang="zh-CN" sz="2400" dirty="0"/>
              <a:t>1.</a:t>
            </a:r>
            <a:r>
              <a:rPr lang="zh-CN" altLang="en-US" sz="2400" dirty="0"/>
              <a:t> </a:t>
            </a:r>
            <a:r>
              <a:rPr lang="en-US" altLang="zh-CN" sz="2400" dirty="0"/>
              <a:t>A</a:t>
            </a:r>
            <a:r>
              <a:rPr lang="en-GB" altLang="zh-CN" sz="2400" dirty="0"/>
              <a:t>		</a:t>
            </a:r>
            <a:r>
              <a:rPr lang="en-US" altLang="zh-CN" sz="2400" dirty="0"/>
              <a:t>2.</a:t>
            </a:r>
            <a:r>
              <a:rPr lang="zh-CN" altLang="en-US" sz="2400" dirty="0"/>
              <a:t> </a:t>
            </a:r>
            <a:r>
              <a:rPr lang="en-US" altLang="zh-CN" sz="2400" dirty="0"/>
              <a:t>D</a:t>
            </a:r>
            <a:r>
              <a:rPr lang="en-GB" altLang="zh-CN" sz="2400" dirty="0"/>
              <a:t>		</a:t>
            </a:r>
            <a:r>
              <a:rPr lang="en-US" altLang="zh-CN" sz="2400" dirty="0"/>
              <a:t>3.</a:t>
            </a:r>
            <a:r>
              <a:rPr lang="zh-CN" altLang="en-US" sz="2400" dirty="0"/>
              <a:t> </a:t>
            </a:r>
            <a:r>
              <a:rPr lang="en-US" altLang="zh-CN" sz="2400" dirty="0"/>
              <a:t>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3639423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237</TotalTime>
  <Words>452</Words>
  <Application>Microsoft Office PowerPoint</Application>
  <PresentationFormat>Widescreen</PresentationFormat>
  <Paragraphs>67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方正姚体</vt:lpstr>
      <vt:lpstr>华文新魏</vt:lpstr>
      <vt:lpstr>Arial</vt:lpstr>
      <vt:lpstr>Trebuchet MS</vt:lpstr>
      <vt:lpstr>Wingdings</vt:lpstr>
      <vt:lpstr>Wingdings 3</vt:lpstr>
      <vt:lpstr>Facet</vt:lpstr>
      <vt:lpstr>Chinese 6  阅读</vt:lpstr>
      <vt:lpstr>复习-生词</vt:lpstr>
      <vt:lpstr>复习-生词</vt:lpstr>
      <vt:lpstr>5. “老寿星”与“寿比南山”的来历</vt:lpstr>
      <vt:lpstr>5. “老寿星”与“寿比南山”的来历</vt:lpstr>
      <vt:lpstr>5. “老寿星”与“寿比南山”的来历</vt:lpstr>
      <vt:lpstr>5. “老寿星”与“寿比南山”的来历</vt:lpstr>
      <vt:lpstr>5. “老寿星”与“寿比南山”的来历</vt:lpstr>
      <vt:lpstr>5. “老寿星”与“寿比南山”的来历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Chinese 6  阅读</dc:title>
  <dc:creator>Yiying Jiao</dc:creator>
  <cp:lastModifiedBy>Yiying Jiao</cp:lastModifiedBy>
  <cp:revision>26</cp:revision>
  <dcterms:created xsi:type="dcterms:W3CDTF">2018-11-02T10:44:06Z</dcterms:created>
  <dcterms:modified xsi:type="dcterms:W3CDTF">2018-11-05T13:20:47Z</dcterms:modified>
</cp:coreProperties>
</file>